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7" r:id="rId9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232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4-08T04:34:14.18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0,'88'0'141,"-30"0"-126,30 0-15,-59 0 0,88 29 16,-59-29-16,59 0 16,29 0-16,0 29 15,-58 1-15,58-30 16,-30 29-16,30-29 16,-58 29-16,0-29 15,-30 0-15,-29 29 16,0-29-16,1 0 15,-1 0-15,0 0 16,29 0 0,-29 0-16,88 0 15,-58 0-15,-30 0 0,29 0 16,1 0-16,-1 0 16,-29 0-16,0 0 15,1 0-15,-1 0 16,0 0-1,0 0-15,30 0 16,-30 0 0,29 0-16,1 0 15,-1 0 1,-29 0-16,0 0 16,1 0-16,28 0 15,0 0-15,-28 0 16,28 0-16,0 0 15,1 0-15,-1 0 0,0 0 16,1 0-16,-1 0 16,-29 0-16,1 0 15,28 0-15,0 0 16,1 0-16,-30 0 16,29 0-16,1 0 15,-30 0-15,29 0 16,1 0-1,-30 0-15,29 0 16,-28 0-16,28 0 16,30 29-16,-30-29 15,0 0-15,1 0 0,-1 0 16,0 0-16,1 0 16,-1 0-1,-29 0-15,30 0 16,-1 30-16,1-30 15,-1 0-15,0 0 16,30 0-16,-59 0 16,30 0-16,-1 0 15,-29 0-15,30 0 16,-1 0-16,-29 0 16,0 0-16,30 0 15,-1 0-15,-29 0 16,30 0-16,-30 0 15,0 0-15,0 0 16,30 29-16,-30-29 16,58 29-16,1-29 15,-30 0-15,1 0 16,-30 0-16,29 0 16,-28 0-16,-1 29 15,0-29-15,29 0 16,-28 0-1,28 29-15,-29-29 16,30 0-16,-1 30 16,-29-30-1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4-08T04:34:18.14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9693 4379 0,'-29'0'94,"-29"0"-94,-1 0 16,1-29-16,-88 29 15,87 0-15,-87-30 16,-58 1-16,0 0 0,58 0 16,-117 29-16,29-29 15,88-1-15,-29 30 16,0 0-16,87 0 16,1 0-16,29-29 15,-1 29-15,1 0 16,29-29-16,-30 29 15,30 0-15,-29 0 16,-1 0-16,30 0 16,-29 0-16,28 0 15,-57 0-15,-1 0 16,1 0-16,-30 0 0,29 0 16,1 0-16,-1 0 15,-29 0-15,59 0 16,0 0-16,-1 0 15,-28 0-15,-1 0 16,30 0-16,-30 0 16,30 0-16,-30 0 15,30 0-15,-59 0 16,0 0-16,29 0 16,-28 0-16,-1 0 15,29 0-15,1 0 16,-1 0-16,1 0 15,-1 0-15,0 0 0,30 0 16,29 0-16,0 0 16,-1 0-16,1 0 15,0 0-15,0 0 16,0 0-16,-1 0 16,1 0-1,0 0-15,0 0 16,-30 0-16,30 0 15,0 0-15,0 0 16,-59 0-16,59 0 16,-29 0-16,-30 0 15,-29 0-15,30 0 16,-30 0-16,59 0 0,-59 0 16,0-29-16,29 29 15,-28 0-15,28 0 16,-29 0-16,30 0 15,-1 0-15,1 0 16,-30-29-16,58 29 16,1 0-16,0 0 15,28 0-15,1 0 16,0 0-16,0 0 16,0 0-1,-1 0 1,1 0-1,0 0-15,0 0 16,0 0-16,-30 0 16,1 0-1,-1 0-15,30 0 16,-29 0-16,-30 0 16,30 0-16,-1 0 15,30 0 1,0 0-1,0 0 48,0 0-47,-1 0-1,1 0-15,0 0 16,0 0-1,0 0-15,0 0 16,-1 0-16,1 0 16,0 0-1,0 0-15,-30 0 16,1 0-16,-30 0 16,30 0-16,0 0 15,28 0-15,1 0 31,29-30 63,0 1-78,0-29-16,0-30 15,0 1-15,-29-1 16,29-87-16,-29 29 16,-30 29-16,59-58 15,-29 58-15,0 0 0,0 30 16,-30-59-16,30 58 16,0-28-16,0 86 15,29-28-15,-29-30 16,29 30-16,-30 29 15,30 0-15,0-1 16,0 1 0,0 0-1,0 0 1,0 0 15,0-1-31,0 1 31,0 0-31,0-29 0,0 28 16,0 1 0,0 0-16,0 0 15,30 0-15,-30-30 16,29 30-16,-29 0 16,0 0-16,0-1 15,29 30-15,-29-29 16,29 0-16,-29 0 15,0-29-15,29 28 16,1-28-16,-30 29 16,0-30-16,29 30 15,-29 0-15,0 0 0,0 0 16,29 29-16,-29-30 16,0 1-1,0 0-15,0-29 16,29-1-16,-29 30 15,0-29-15,0-1 16,29 30-16,-29-29 16,0-1-1,0 1-15,0-1 16,0 1-16,0 0 16,0-1-16,0 1 15,0 29-15,0 0 16,0-30-16,0 30 15,0 0-15,0 0 0,30 29 79,28 29-79,-58 58 15,29-28-15,0-30 16,-29 29-16,30 30 15,-1 29-15,-29-88 16,0 88-16,0-59 16,0 30-16,0-1 15,0 1-15,0-1 16,0-57-16,0 86 0,0-57 16,0 28-16,0 30 15,0-59-15,0 30 16,0 0-16,0-1 15,0-28-15,0-30 16,0 0-16,0 0 16,0 0-1,-29-29-15,29 59 16,0-1-16,-30 1 16,30 28-16,-58 59 15,58-117-15,0 30 16,-29 28-16,0-28 15,29-1-15,-30 1 0,30-30 16,0 0-16,0 0 16,0 0-16,0 0 15,0 30-15,0-1 16,-29 1-16,29-1 16,0 0-16,0 1 15,0-1-15,0 30 16,0-1-1,0-28-15,0-30 16,-29 29-16,29 1 16,0-30-16,0 0 15,0 0-15,0 30 0,0-30 16,0 29-16,0 1 16,0-1-16,0 30 15,0-59-15,0 0 16,0 0-1,0 0 1,0 1-16,0-1 16,0 0-16,0 0 15,0-58 173,0-29-173,0-147-15,-29 1 16,29 87-16,0-292 16,0 234-16,-29-117 15,29 146-15,0-29 0,-30 58 16,30-58-16,-29 88 16,29 57-16,0-28 15,0 29-15,0 0 16,-29-1-16,29-28 15,0 0 1,0-30-16,-29 30 16,29-30-16,-29 0 15,29 1-15,0-30 16,-30 30-16,30 28 16,0 1-16,0 29 15,-29 29-15,29-30 16,0 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4-08T04:34:20.76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1259 0,'0'-29'63,"0"-1"-48,29-28-15,0 29 16,29-30-16,1-28 16,28-1-16,-58 1 15,30-1-15,-1 30 16,1-30-16,-1 0 0,-58 30 15,29-30-15,0 59 16,-29 0-16,30 0 16,-30 0-16,29 29 15,0 0 1,0-29 0,0 29-1,-29-30 16,30 30-15,-30-29 0,29 29-16,0-29 15,-29 0-15,29 29 0,-29-29 16,29 29-16,-29-30 16,30 30 30,28 0-46,0 59 16,1-30 0,28 117-16,30-29 15,-88-59-15,30 30 16,-30-1-16,0-58 16,0 30-16,0-1 15,1 1-15,-1-30 16,-29 0-16,0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4-08T04:34:22.04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0,'0'29'31,"30"30"-31,-30-30 16,29 29-16,0-29 15,29 59-15,-28-1 16,-1-28-16,29-30 16,-29 29-16,1 1 15,28-1-15,-29 30 0,0-1 16,30 1-16,-1-59 16,-58 30-16,29-1 15,1 0-15,-30-28 16,29-30-16,-29 29 31,0 0 0,0 29-31,0-28 16,0-1 0,0 0 15,-29 0 16,-1 0-32,-28 0-15,0 1 16,28-30-16,-28 29 16,29 0-16,-30 0 15,1 0-15,0 1 16,28-30-1,1 0-15,29 29 16,-29-29-16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J</a:t>
            </a:r>
            <a:r>
              <a:rPr spc="-150" dirty="0"/>
              <a:t> </a:t>
            </a:r>
            <a:r>
              <a:rPr spc="-5" dirty="0"/>
              <a:t>S</a:t>
            </a:r>
            <a:r>
              <a:rPr spc="-150" dirty="0"/>
              <a:t> </a:t>
            </a:r>
            <a:r>
              <a:rPr spc="-5" dirty="0"/>
              <a:t>P</a:t>
            </a:r>
            <a:r>
              <a:rPr spc="-150" dirty="0"/>
              <a:t> </a:t>
            </a:r>
            <a:r>
              <a:rPr spc="-5" dirty="0"/>
              <a:t>_</a:t>
            </a:r>
            <a:r>
              <a:rPr spc="-155" dirty="0"/>
              <a:t> </a:t>
            </a:r>
            <a:r>
              <a:rPr spc="-5" dirty="0"/>
              <a:t>S</a:t>
            </a:r>
            <a:r>
              <a:rPr spc="-150" dirty="0"/>
              <a:t> </a:t>
            </a:r>
            <a:r>
              <a:rPr spc="-5" dirty="0"/>
              <a:t>E</a:t>
            </a:r>
            <a:r>
              <a:rPr spc="-145" dirty="0"/>
              <a:t> </a:t>
            </a:r>
            <a:r>
              <a:rPr spc="-5" dirty="0"/>
              <a:t>R</a:t>
            </a:r>
            <a:r>
              <a:rPr spc="-155" dirty="0"/>
              <a:t> </a:t>
            </a:r>
            <a:r>
              <a:rPr spc="-5" dirty="0"/>
              <a:t>V</a:t>
            </a:r>
            <a:r>
              <a:rPr spc="-145" dirty="0"/>
              <a:t> </a:t>
            </a:r>
            <a:r>
              <a:rPr spc="-5" dirty="0"/>
              <a:t>L</a:t>
            </a:r>
            <a:r>
              <a:rPr spc="-145" dirty="0"/>
              <a:t> </a:t>
            </a:r>
            <a:r>
              <a:rPr spc="-5" dirty="0"/>
              <a:t>E</a:t>
            </a:r>
            <a:r>
              <a:rPr spc="-160" dirty="0"/>
              <a:t> </a:t>
            </a:r>
            <a:r>
              <a:rPr spc="-5"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86A1B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0000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J</a:t>
            </a:r>
            <a:r>
              <a:rPr spc="-150" dirty="0"/>
              <a:t> </a:t>
            </a:r>
            <a:r>
              <a:rPr spc="-5" dirty="0"/>
              <a:t>S</a:t>
            </a:r>
            <a:r>
              <a:rPr spc="-150" dirty="0"/>
              <a:t> </a:t>
            </a:r>
            <a:r>
              <a:rPr spc="-5" dirty="0"/>
              <a:t>P</a:t>
            </a:r>
            <a:r>
              <a:rPr spc="-150" dirty="0"/>
              <a:t> </a:t>
            </a:r>
            <a:r>
              <a:rPr spc="-5" dirty="0"/>
              <a:t>_</a:t>
            </a:r>
            <a:r>
              <a:rPr spc="-155" dirty="0"/>
              <a:t> </a:t>
            </a:r>
            <a:r>
              <a:rPr spc="-5" dirty="0"/>
              <a:t>S</a:t>
            </a:r>
            <a:r>
              <a:rPr spc="-150" dirty="0"/>
              <a:t> </a:t>
            </a:r>
            <a:r>
              <a:rPr spc="-5" dirty="0"/>
              <a:t>E</a:t>
            </a:r>
            <a:r>
              <a:rPr spc="-145" dirty="0"/>
              <a:t> </a:t>
            </a:r>
            <a:r>
              <a:rPr spc="-5" dirty="0"/>
              <a:t>R</a:t>
            </a:r>
            <a:r>
              <a:rPr spc="-155" dirty="0"/>
              <a:t> </a:t>
            </a:r>
            <a:r>
              <a:rPr spc="-5" dirty="0"/>
              <a:t>V</a:t>
            </a:r>
            <a:r>
              <a:rPr spc="-145" dirty="0"/>
              <a:t> </a:t>
            </a:r>
            <a:r>
              <a:rPr spc="-5" dirty="0"/>
              <a:t>L</a:t>
            </a:r>
            <a:r>
              <a:rPr spc="-145" dirty="0"/>
              <a:t> </a:t>
            </a:r>
            <a:r>
              <a:rPr spc="-5" dirty="0"/>
              <a:t>E</a:t>
            </a:r>
            <a:r>
              <a:rPr spc="-160" dirty="0"/>
              <a:t> </a:t>
            </a:r>
            <a:r>
              <a:rPr spc="-5"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86A1B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J</a:t>
            </a:r>
            <a:r>
              <a:rPr spc="-150" dirty="0"/>
              <a:t> </a:t>
            </a:r>
            <a:r>
              <a:rPr spc="-5" dirty="0"/>
              <a:t>S</a:t>
            </a:r>
            <a:r>
              <a:rPr spc="-150" dirty="0"/>
              <a:t> </a:t>
            </a:r>
            <a:r>
              <a:rPr spc="-5" dirty="0"/>
              <a:t>P</a:t>
            </a:r>
            <a:r>
              <a:rPr spc="-150" dirty="0"/>
              <a:t> </a:t>
            </a:r>
            <a:r>
              <a:rPr spc="-5" dirty="0"/>
              <a:t>_</a:t>
            </a:r>
            <a:r>
              <a:rPr spc="-155" dirty="0"/>
              <a:t> </a:t>
            </a:r>
            <a:r>
              <a:rPr spc="-5" dirty="0"/>
              <a:t>S</a:t>
            </a:r>
            <a:r>
              <a:rPr spc="-150" dirty="0"/>
              <a:t> </a:t>
            </a:r>
            <a:r>
              <a:rPr spc="-5" dirty="0"/>
              <a:t>E</a:t>
            </a:r>
            <a:r>
              <a:rPr spc="-145" dirty="0"/>
              <a:t> </a:t>
            </a:r>
            <a:r>
              <a:rPr spc="-5" dirty="0"/>
              <a:t>R</a:t>
            </a:r>
            <a:r>
              <a:rPr spc="-155" dirty="0"/>
              <a:t> </a:t>
            </a:r>
            <a:r>
              <a:rPr spc="-5" dirty="0"/>
              <a:t>V</a:t>
            </a:r>
            <a:r>
              <a:rPr spc="-145" dirty="0"/>
              <a:t> </a:t>
            </a:r>
            <a:r>
              <a:rPr spc="-5" dirty="0"/>
              <a:t>L</a:t>
            </a:r>
            <a:r>
              <a:rPr spc="-145" dirty="0"/>
              <a:t> </a:t>
            </a:r>
            <a:r>
              <a:rPr spc="-5" dirty="0"/>
              <a:t>E</a:t>
            </a:r>
            <a:r>
              <a:rPr spc="-160" dirty="0"/>
              <a:t> </a:t>
            </a:r>
            <a:r>
              <a:rPr spc="-5" dirty="0"/>
              <a:t>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86A1B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J</a:t>
            </a:r>
            <a:r>
              <a:rPr spc="-150" dirty="0"/>
              <a:t> </a:t>
            </a:r>
            <a:r>
              <a:rPr spc="-5" dirty="0"/>
              <a:t>S</a:t>
            </a:r>
            <a:r>
              <a:rPr spc="-150" dirty="0"/>
              <a:t> </a:t>
            </a:r>
            <a:r>
              <a:rPr spc="-5" dirty="0"/>
              <a:t>P</a:t>
            </a:r>
            <a:r>
              <a:rPr spc="-150" dirty="0"/>
              <a:t> </a:t>
            </a:r>
            <a:r>
              <a:rPr spc="-5" dirty="0"/>
              <a:t>_</a:t>
            </a:r>
            <a:r>
              <a:rPr spc="-155" dirty="0"/>
              <a:t> </a:t>
            </a:r>
            <a:r>
              <a:rPr spc="-5" dirty="0"/>
              <a:t>S</a:t>
            </a:r>
            <a:r>
              <a:rPr spc="-150" dirty="0"/>
              <a:t> </a:t>
            </a:r>
            <a:r>
              <a:rPr spc="-5" dirty="0"/>
              <a:t>E</a:t>
            </a:r>
            <a:r>
              <a:rPr spc="-145" dirty="0"/>
              <a:t> </a:t>
            </a:r>
            <a:r>
              <a:rPr spc="-5" dirty="0"/>
              <a:t>R</a:t>
            </a:r>
            <a:r>
              <a:rPr spc="-155" dirty="0"/>
              <a:t> </a:t>
            </a:r>
            <a:r>
              <a:rPr spc="-5" dirty="0"/>
              <a:t>V</a:t>
            </a:r>
            <a:r>
              <a:rPr spc="-145" dirty="0"/>
              <a:t> </a:t>
            </a:r>
            <a:r>
              <a:rPr spc="-5" dirty="0"/>
              <a:t>L</a:t>
            </a:r>
            <a:r>
              <a:rPr spc="-145" dirty="0"/>
              <a:t> </a:t>
            </a:r>
            <a:r>
              <a:rPr spc="-5" dirty="0"/>
              <a:t>E</a:t>
            </a:r>
            <a:r>
              <a:rPr spc="-160" dirty="0"/>
              <a:t> </a:t>
            </a:r>
            <a:r>
              <a:rPr spc="-5" dirty="0"/>
              <a:t>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J</a:t>
            </a:r>
            <a:r>
              <a:rPr spc="-150" dirty="0"/>
              <a:t> </a:t>
            </a:r>
            <a:r>
              <a:rPr spc="-5" dirty="0"/>
              <a:t>S</a:t>
            </a:r>
            <a:r>
              <a:rPr spc="-150" dirty="0"/>
              <a:t> </a:t>
            </a:r>
            <a:r>
              <a:rPr spc="-5" dirty="0"/>
              <a:t>P</a:t>
            </a:r>
            <a:r>
              <a:rPr spc="-150" dirty="0"/>
              <a:t> </a:t>
            </a:r>
            <a:r>
              <a:rPr spc="-5" dirty="0"/>
              <a:t>_</a:t>
            </a:r>
            <a:r>
              <a:rPr spc="-155" dirty="0"/>
              <a:t> </a:t>
            </a:r>
            <a:r>
              <a:rPr spc="-5" dirty="0"/>
              <a:t>S</a:t>
            </a:r>
            <a:r>
              <a:rPr spc="-150" dirty="0"/>
              <a:t> </a:t>
            </a:r>
            <a:r>
              <a:rPr spc="-5" dirty="0"/>
              <a:t>E</a:t>
            </a:r>
            <a:r>
              <a:rPr spc="-145" dirty="0"/>
              <a:t> </a:t>
            </a:r>
            <a:r>
              <a:rPr spc="-5" dirty="0"/>
              <a:t>R</a:t>
            </a:r>
            <a:r>
              <a:rPr spc="-155" dirty="0"/>
              <a:t> </a:t>
            </a:r>
            <a:r>
              <a:rPr spc="-5" dirty="0"/>
              <a:t>V</a:t>
            </a:r>
            <a:r>
              <a:rPr spc="-145" dirty="0"/>
              <a:t> </a:t>
            </a:r>
            <a:r>
              <a:rPr spc="-5" dirty="0"/>
              <a:t>L</a:t>
            </a:r>
            <a:r>
              <a:rPr spc="-145" dirty="0"/>
              <a:t> </a:t>
            </a:r>
            <a:r>
              <a:rPr spc="-5" dirty="0"/>
              <a:t>E</a:t>
            </a:r>
            <a:r>
              <a:rPr spc="-160" dirty="0"/>
              <a:t> </a:t>
            </a:r>
            <a:r>
              <a:rPr spc="-5" dirty="0"/>
              <a:t>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237732"/>
            <a:ext cx="2567940" cy="620395"/>
          </a:xfrm>
          <a:custGeom>
            <a:avLst/>
            <a:gdLst/>
            <a:ahLst/>
            <a:cxnLst/>
            <a:rect l="l" t="t" r="r" b="b"/>
            <a:pathLst>
              <a:path w="2567940" h="620395">
                <a:moveTo>
                  <a:pt x="2043049" y="0"/>
                </a:moveTo>
                <a:lnTo>
                  <a:pt x="0" y="0"/>
                </a:lnTo>
                <a:lnTo>
                  <a:pt x="0" y="620266"/>
                </a:lnTo>
                <a:lnTo>
                  <a:pt x="2567826" y="620266"/>
                </a:lnTo>
                <a:lnTo>
                  <a:pt x="2043049" y="0"/>
                </a:lnTo>
                <a:close/>
              </a:path>
            </a:pathLst>
          </a:custGeom>
          <a:solidFill>
            <a:srgbClr val="F86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37721" y="6237732"/>
            <a:ext cx="7806690" cy="620395"/>
          </a:xfrm>
          <a:custGeom>
            <a:avLst/>
            <a:gdLst/>
            <a:ahLst/>
            <a:cxnLst/>
            <a:rect l="l" t="t" r="r" b="b"/>
            <a:pathLst>
              <a:path w="7806690" h="620395">
                <a:moveTo>
                  <a:pt x="700501" y="0"/>
                </a:moveTo>
                <a:lnTo>
                  <a:pt x="0" y="620266"/>
                </a:lnTo>
                <a:lnTo>
                  <a:pt x="7806278" y="620266"/>
                </a:lnTo>
                <a:lnTo>
                  <a:pt x="7806278" y="927"/>
                </a:lnTo>
                <a:lnTo>
                  <a:pt x="700501" y="0"/>
                </a:lnTo>
                <a:close/>
              </a:path>
            </a:pathLst>
          </a:custGeom>
          <a:solidFill>
            <a:srgbClr val="08A0D9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591550" y="631012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0" y="251459"/>
                </a:moveTo>
                <a:lnTo>
                  <a:pt x="4049" y="206260"/>
                </a:lnTo>
                <a:lnTo>
                  <a:pt x="15725" y="163718"/>
                </a:lnTo>
                <a:lnTo>
                  <a:pt x="34318" y="124544"/>
                </a:lnTo>
                <a:lnTo>
                  <a:pt x="59120" y="89448"/>
                </a:lnTo>
                <a:lnTo>
                  <a:pt x="89422" y="59141"/>
                </a:lnTo>
                <a:lnTo>
                  <a:pt x="124516" y="34332"/>
                </a:lnTo>
                <a:lnTo>
                  <a:pt x="163693" y="15732"/>
                </a:lnTo>
                <a:lnTo>
                  <a:pt x="206243" y="4051"/>
                </a:lnTo>
                <a:lnTo>
                  <a:pt x="251459" y="0"/>
                </a:lnTo>
                <a:lnTo>
                  <a:pt x="296676" y="4051"/>
                </a:lnTo>
                <a:lnTo>
                  <a:pt x="339226" y="15732"/>
                </a:lnTo>
                <a:lnTo>
                  <a:pt x="378403" y="34332"/>
                </a:lnTo>
                <a:lnTo>
                  <a:pt x="413497" y="59141"/>
                </a:lnTo>
                <a:lnTo>
                  <a:pt x="443799" y="89448"/>
                </a:lnTo>
                <a:lnTo>
                  <a:pt x="468601" y="124544"/>
                </a:lnTo>
                <a:lnTo>
                  <a:pt x="487194" y="163718"/>
                </a:lnTo>
                <a:lnTo>
                  <a:pt x="498870" y="206260"/>
                </a:lnTo>
                <a:lnTo>
                  <a:pt x="502920" y="251459"/>
                </a:lnTo>
                <a:lnTo>
                  <a:pt x="498870" y="296659"/>
                </a:lnTo>
                <a:lnTo>
                  <a:pt x="487194" y="339201"/>
                </a:lnTo>
                <a:lnTo>
                  <a:pt x="468601" y="378375"/>
                </a:lnTo>
                <a:lnTo>
                  <a:pt x="443799" y="413471"/>
                </a:lnTo>
                <a:lnTo>
                  <a:pt x="413497" y="443778"/>
                </a:lnTo>
                <a:lnTo>
                  <a:pt x="378403" y="468587"/>
                </a:lnTo>
                <a:lnTo>
                  <a:pt x="339226" y="487187"/>
                </a:lnTo>
                <a:lnTo>
                  <a:pt x="296676" y="498868"/>
                </a:lnTo>
                <a:lnTo>
                  <a:pt x="251459" y="502919"/>
                </a:lnTo>
                <a:lnTo>
                  <a:pt x="206243" y="498868"/>
                </a:lnTo>
                <a:lnTo>
                  <a:pt x="163693" y="487187"/>
                </a:lnTo>
                <a:lnTo>
                  <a:pt x="124516" y="468587"/>
                </a:lnTo>
                <a:lnTo>
                  <a:pt x="89422" y="443778"/>
                </a:lnTo>
                <a:lnTo>
                  <a:pt x="59120" y="413471"/>
                </a:lnTo>
                <a:lnTo>
                  <a:pt x="34318" y="378375"/>
                </a:lnTo>
                <a:lnTo>
                  <a:pt x="15725" y="339201"/>
                </a:lnTo>
                <a:lnTo>
                  <a:pt x="4049" y="296659"/>
                </a:lnTo>
                <a:lnTo>
                  <a:pt x="0" y="251459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7787" y="145161"/>
            <a:ext cx="8688425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86A1B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1400" y="3357143"/>
            <a:ext cx="7877809" cy="2688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FF0000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271766" y="6460740"/>
            <a:ext cx="1055370" cy="193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J</a:t>
            </a:r>
            <a:r>
              <a:rPr spc="-150" dirty="0"/>
              <a:t> </a:t>
            </a:r>
            <a:r>
              <a:rPr spc="-5" dirty="0"/>
              <a:t>S</a:t>
            </a:r>
            <a:r>
              <a:rPr spc="-150" dirty="0"/>
              <a:t> </a:t>
            </a:r>
            <a:r>
              <a:rPr spc="-5" dirty="0"/>
              <a:t>P</a:t>
            </a:r>
            <a:r>
              <a:rPr spc="-150" dirty="0"/>
              <a:t> </a:t>
            </a:r>
            <a:r>
              <a:rPr spc="-5" dirty="0"/>
              <a:t>_</a:t>
            </a:r>
            <a:r>
              <a:rPr spc="-155" dirty="0"/>
              <a:t> </a:t>
            </a:r>
            <a:r>
              <a:rPr spc="-5" dirty="0"/>
              <a:t>S</a:t>
            </a:r>
            <a:r>
              <a:rPr spc="-150" dirty="0"/>
              <a:t> </a:t>
            </a:r>
            <a:r>
              <a:rPr spc="-5" dirty="0"/>
              <a:t>E</a:t>
            </a:r>
            <a:r>
              <a:rPr spc="-145" dirty="0"/>
              <a:t> </a:t>
            </a:r>
            <a:r>
              <a:rPr spc="-5" dirty="0"/>
              <a:t>R</a:t>
            </a:r>
            <a:r>
              <a:rPr spc="-155" dirty="0"/>
              <a:t> </a:t>
            </a:r>
            <a:r>
              <a:rPr spc="-5" dirty="0"/>
              <a:t>V</a:t>
            </a:r>
            <a:r>
              <a:rPr spc="-145" dirty="0"/>
              <a:t> </a:t>
            </a:r>
            <a:r>
              <a:rPr spc="-5" dirty="0"/>
              <a:t>L</a:t>
            </a:r>
            <a:r>
              <a:rPr spc="-145" dirty="0"/>
              <a:t> </a:t>
            </a:r>
            <a:r>
              <a:rPr spc="-5" dirty="0"/>
              <a:t>E</a:t>
            </a:r>
            <a:r>
              <a:rPr spc="-160" dirty="0"/>
              <a:t> </a:t>
            </a:r>
            <a:r>
              <a:rPr spc="-5"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47759" y="6400270"/>
            <a:ext cx="205104" cy="306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customXml" Target="../ink/ink4.xml"/><Relationship Id="rId3" Type="http://schemas.openxmlformats.org/officeDocument/2006/relationships/image" Target="../media/image2.png"/><Relationship Id="rId7" Type="http://schemas.openxmlformats.org/officeDocument/2006/relationships/customXml" Target="../ink/ink1.xml"/><Relationship Id="rId12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3.xml"/><Relationship Id="rId5" Type="http://schemas.openxmlformats.org/officeDocument/2006/relationships/image" Target="../media/image4.png"/><Relationship Id="rId10" Type="http://schemas.openxmlformats.org/officeDocument/2006/relationships/image" Target="../media/image7.emf"/><Relationship Id="rId4" Type="http://schemas.openxmlformats.org/officeDocument/2006/relationships/image" Target="../media/image3.png"/><Relationship Id="rId9" Type="http://schemas.openxmlformats.org/officeDocument/2006/relationships/customXml" Target="../ink/ink2.xml"/><Relationship Id="rId1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8.png"/><Relationship Id="rId18" Type="http://schemas.openxmlformats.org/officeDocument/2006/relationships/image" Target="../media/image50.png"/><Relationship Id="rId26" Type="http://schemas.openxmlformats.org/officeDocument/2006/relationships/image" Target="../media/image56.png"/><Relationship Id="rId3" Type="http://schemas.openxmlformats.org/officeDocument/2006/relationships/image" Target="../media/image42.png"/><Relationship Id="rId21" Type="http://schemas.openxmlformats.org/officeDocument/2006/relationships/image" Target="../media/image53.png"/><Relationship Id="rId7" Type="http://schemas.openxmlformats.org/officeDocument/2006/relationships/image" Target="../media/image44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29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47.png"/><Relationship Id="rId24" Type="http://schemas.openxmlformats.org/officeDocument/2006/relationships/image" Target="../media/image40.png"/><Relationship Id="rId5" Type="http://schemas.openxmlformats.org/officeDocument/2006/relationships/image" Target="../media/image43.png"/><Relationship Id="rId15" Type="http://schemas.openxmlformats.org/officeDocument/2006/relationships/image" Target="../media/image28.png"/><Relationship Id="rId23" Type="http://schemas.openxmlformats.org/officeDocument/2006/relationships/image" Target="../media/image55.png"/><Relationship Id="rId10" Type="http://schemas.openxmlformats.org/officeDocument/2006/relationships/image" Target="../media/image46.png"/><Relationship Id="rId19" Type="http://schemas.openxmlformats.org/officeDocument/2006/relationships/image" Target="../media/image51.png"/><Relationship Id="rId4" Type="http://schemas.openxmlformats.org/officeDocument/2006/relationships/image" Target="../media/image15.png"/><Relationship Id="rId9" Type="http://schemas.openxmlformats.org/officeDocument/2006/relationships/image" Target="../media/image45.png"/><Relationship Id="rId14" Type="http://schemas.openxmlformats.org/officeDocument/2006/relationships/image" Target="../media/image49.png"/><Relationship Id="rId22" Type="http://schemas.openxmlformats.org/officeDocument/2006/relationships/image" Target="../media/image54.png"/><Relationship Id="rId27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48.png"/><Relationship Id="rId18" Type="http://schemas.openxmlformats.org/officeDocument/2006/relationships/image" Target="../media/image50.png"/><Relationship Id="rId26" Type="http://schemas.openxmlformats.org/officeDocument/2006/relationships/image" Target="../media/image56.png"/><Relationship Id="rId3" Type="http://schemas.openxmlformats.org/officeDocument/2006/relationships/image" Target="../media/image59.png"/><Relationship Id="rId21" Type="http://schemas.openxmlformats.org/officeDocument/2006/relationships/image" Target="../media/image53.png"/><Relationship Id="rId7" Type="http://schemas.openxmlformats.org/officeDocument/2006/relationships/image" Target="../media/image44.png"/><Relationship Id="rId12" Type="http://schemas.openxmlformats.org/officeDocument/2006/relationships/image" Target="../media/image63.png"/><Relationship Id="rId17" Type="http://schemas.openxmlformats.org/officeDocument/2006/relationships/image" Target="../media/image30.png"/><Relationship Id="rId25" Type="http://schemas.openxmlformats.org/officeDocument/2006/relationships/image" Target="../media/image41.png"/><Relationship Id="rId2" Type="http://schemas.openxmlformats.org/officeDocument/2006/relationships/image" Target="../media/image58.png"/><Relationship Id="rId16" Type="http://schemas.openxmlformats.org/officeDocument/2006/relationships/image" Target="../media/image29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47.png"/><Relationship Id="rId24" Type="http://schemas.openxmlformats.org/officeDocument/2006/relationships/image" Target="../media/image40.png"/><Relationship Id="rId5" Type="http://schemas.openxmlformats.org/officeDocument/2006/relationships/image" Target="../media/image43.png"/><Relationship Id="rId15" Type="http://schemas.openxmlformats.org/officeDocument/2006/relationships/image" Target="../media/image65.png"/><Relationship Id="rId23" Type="http://schemas.openxmlformats.org/officeDocument/2006/relationships/image" Target="../media/image55.png"/><Relationship Id="rId10" Type="http://schemas.openxmlformats.org/officeDocument/2006/relationships/image" Target="../media/image62.png"/><Relationship Id="rId19" Type="http://schemas.openxmlformats.org/officeDocument/2006/relationships/image" Target="../media/image51.png"/><Relationship Id="rId4" Type="http://schemas.openxmlformats.org/officeDocument/2006/relationships/image" Target="../media/image15.png"/><Relationship Id="rId9" Type="http://schemas.openxmlformats.org/officeDocument/2006/relationships/image" Target="../media/image45.png"/><Relationship Id="rId14" Type="http://schemas.openxmlformats.org/officeDocument/2006/relationships/image" Target="../media/image64.png"/><Relationship Id="rId22" Type="http://schemas.openxmlformats.org/officeDocument/2006/relationships/image" Target="../media/image54.png"/><Relationship Id="rId27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2648711"/>
              <a:ext cx="3572510" cy="4209415"/>
            </a:xfrm>
            <a:custGeom>
              <a:avLst/>
              <a:gdLst/>
              <a:ahLst/>
              <a:cxnLst/>
              <a:rect l="l" t="t" r="r" b="b"/>
              <a:pathLst>
                <a:path w="3572510" h="4209415">
                  <a:moveTo>
                    <a:pt x="0" y="0"/>
                  </a:moveTo>
                  <a:lnTo>
                    <a:pt x="0" y="4209287"/>
                  </a:lnTo>
                  <a:lnTo>
                    <a:pt x="3572255" y="4209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6A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3999" y="0"/>
                  </a:moveTo>
                  <a:lnTo>
                    <a:pt x="7733977" y="0"/>
                  </a:lnTo>
                  <a:lnTo>
                    <a:pt x="0" y="6855297"/>
                  </a:lnTo>
                  <a:lnTo>
                    <a:pt x="0" y="6857995"/>
                  </a:lnTo>
                  <a:lnTo>
                    <a:pt x="9143999" y="6857995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08A0D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83461" y="2662554"/>
              <a:ext cx="2322195" cy="1838325"/>
            </a:xfrm>
            <a:custGeom>
              <a:avLst/>
              <a:gdLst/>
              <a:ahLst/>
              <a:cxnLst/>
              <a:rect l="l" t="t" r="r" b="b"/>
              <a:pathLst>
                <a:path w="2322195" h="1838325">
                  <a:moveTo>
                    <a:pt x="198374" y="1748155"/>
                  </a:moveTo>
                  <a:lnTo>
                    <a:pt x="188823" y="1707362"/>
                  </a:lnTo>
                  <a:lnTo>
                    <a:pt x="160528" y="1664843"/>
                  </a:lnTo>
                  <a:lnTo>
                    <a:pt x="42545" y="1529207"/>
                  </a:lnTo>
                  <a:lnTo>
                    <a:pt x="0" y="1566164"/>
                  </a:lnTo>
                  <a:lnTo>
                    <a:pt x="116713" y="1700403"/>
                  </a:lnTo>
                  <a:lnTo>
                    <a:pt x="134810" y="1725587"/>
                  </a:lnTo>
                  <a:lnTo>
                    <a:pt x="142836" y="1747774"/>
                  </a:lnTo>
                  <a:lnTo>
                    <a:pt x="140817" y="1767027"/>
                  </a:lnTo>
                  <a:lnTo>
                    <a:pt x="128778" y="1783334"/>
                  </a:lnTo>
                  <a:lnTo>
                    <a:pt x="121005" y="1789176"/>
                  </a:lnTo>
                  <a:lnTo>
                    <a:pt x="112750" y="1793544"/>
                  </a:lnTo>
                  <a:lnTo>
                    <a:pt x="104000" y="1796465"/>
                  </a:lnTo>
                  <a:lnTo>
                    <a:pt x="94742" y="1797939"/>
                  </a:lnTo>
                  <a:lnTo>
                    <a:pt x="129794" y="1838198"/>
                  </a:lnTo>
                  <a:lnTo>
                    <a:pt x="163322" y="1818640"/>
                  </a:lnTo>
                  <a:lnTo>
                    <a:pt x="189699" y="1785683"/>
                  </a:lnTo>
                  <a:lnTo>
                    <a:pt x="196253" y="1767497"/>
                  </a:lnTo>
                  <a:lnTo>
                    <a:pt x="198374" y="1748155"/>
                  </a:lnTo>
                  <a:close/>
                </a:path>
                <a:path w="2322195" h="1838325">
                  <a:moveTo>
                    <a:pt x="388886" y="1577759"/>
                  </a:moveTo>
                  <a:lnTo>
                    <a:pt x="368046" y="1528318"/>
                  </a:lnTo>
                  <a:lnTo>
                    <a:pt x="362127" y="1522476"/>
                  </a:lnTo>
                  <a:lnTo>
                    <a:pt x="358152" y="1518551"/>
                  </a:lnTo>
                  <a:lnTo>
                    <a:pt x="347370" y="1510957"/>
                  </a:lnTo>
                  <a:lnTo>
                    <a:pt x="335673" y="1505496"/>
                  </a:lnTo>
                  <a:lnTo>
                    <a:pt x="323088" y="1502156"/>
                  </a:lnTo>
                  <a:lnTo>
                    <a:pt x="308889" y="1501038"/>
                  </a:lnTo>
                  <a:lnTo>
                    <a:pt x="292379" y="1502244"/>
                  </a:lnTo>
                  <a:lnTo>
                    <a:pt x="273545" y="1505750"/>
                  </a:lnTo>
                  <a:lnTo>
                    <a:pt x="252349" y="1511554"/>
                  </a:lnTo>
                  <a:lnTo>
                    <a:pt x="234416" y="1516799"/>
                  </a:lnTo>
                  <a:lnTo>
                    <a:pt x="219532" y="1520355"/>
                  </a:lnTo>
                  <a:lnTo>
                    <a:pt x="207708" y="1522234"/>
                  </a:lnTo>
                  <a:lnTo>
                    <a:pt x="199009" y="1522476"/>
                  </a:lnTo>
                  <a:lnTo>
                    <a:pt x="189357" y="1521714"/>
                  </a:lnTo>
                  <a:lnTo>
                    <a:pt x="169570" y="1491653"/>
                  </a:lnTo>
                  <a:lnTo>
                    <a:pt x="171196" y="1483741"/>
                  </a:lnTo>
                  <a:lnTo>
                    <a:pt x="194183" y="1451864"/>
                  </a:lnTo>
                  <a:lnTo>
                    <a:pt x="241808" y="1425028"/>
                  </a:lnTo>
                  <a:lnTo>
                    <a:pt x="258699" y="1421638"/>
                  </a:lnTo>
                  <a:lnTo>
                    <a:pt x="223139" y="1380744"/>
                  </a:lnTo>
                  <a:lnTo>
                    <a:pt x="179273" y="1405001"/>
                  </a:lnTo>
                  <a:lnTo>
                    <a:pt x="145986" y="1434896"/>
                  </a:lnTo>
                  <a:lnTo>
                    <a:pt x="122986" y="1469618"/>
                  </a:lnTo>
                  <a:lnTo>
                    <a:pt x="114909" y="1505839"/>
                  </a:lnTo>
                  <a:lnTo>
                    <a:pt x="117144" y="1522971"/>
                  </a:lnTo>
                  <a:lnTo>
                    <a:pt x="143941" y="1563979"/>
                  </a:lnTo>
                  <a:lnTo>
                    <a:pt x="191820" y="1581226"/>
                  </a:lnTo>
                  <a:lnTo>
                    <a:pt x="207022" y="1580502"/>
                  </a:lnTo>
                  <a:lnTo>
                    <a:pt x="223774" y="1577759"/>
                  </a:lnTo>
                  <a:lnTo>
                    <a:pt x="242062" y="1573022"/>
                  </a:lnTo>
                  <a:lnTo>
                    <a:pt x="262369" y="1566837"/>
                  </a:lnTo>
                  <a:lnTo>
                    <a:pt x="279120" y="1562569"/>
                  </a:lnTo>
                  <a:lnTo>
                    <a:pt x="292328" y="1560220"/>
                  </a:lnTo>
                  <a:lnTo>
                    <a:pt x="302006" y="1559814"/>
                  </a:lnTo>
                  <a:lnTo>
                    <a:pt x="309384" y="1560944"/>
                  </a:lnTo>
                  <a:lnTo>
                    <a:pt x="333654" y="1590789"/>
                  </a:lnTo>
                  <a:lnTo>
                    <a:pt x="332613" y="1598422"/>
                  </a:lnTo>
                  <a:lnTo>
                    <a:pt x="308356" y="1631950"/>
                  </a:lnTo>
                  <a:lnTo>
                    <a:pt x="271665" y="1654352"/>
                  </a:lnTo>
                  <a:lnTo>
                    <a:pt x="229362" y="1662557"/>
                  </a:lnTo>
                  <a:lnTo>
                    <a:pt x="267335" y="1706245"/>
                  </a:lnTo>
                  <a:lnTo>
                    <a:pt x="320484" y="1680654"/>
                  </a:lnTo>
                  <a:lnTo>
                    <a:pt x="357035" y="1648434"/>
                  </a:lnTo>
                  <a:lnTo>
                    <a:pt x="381088" y="1613090"/>
                  </a:lnTo>
                  <a:lnTo>
                    <a:pt x="387096" y="1595247"/>
                  </a:lnTo>
                  <a:lnTo>
                    <a:pt x="388886" y="1577759"/>
                  </a:lnTo>
                  <a:close/>
                </a:path>
                <a:path w="2322195" h="1838325">
                  <a:moveTo>
                    <a:pt x="504012" y="1324673"/>
                  </a:moveTo>
                  <a:lnTo>
                    <a:pt x="500634" y="1305407"/>
                  </a:lnTo>
                  <a:lnTo>
                    <a:pt x="495033" y="1292402"/>
                  </a:lnTo>
                  <a:lnTo>
                    <a:pt x="492772" y="1287145"/>
                  </a:lnTo>
                  <a:lnTo>
                    <a:pt x="480441" y="1269873"/>
                  </a:lnTo>
                  <a:lnTo>
                    <a:pt x="450926" y="1245565"/>
                  </a:lnTo>
                  <a:lnTo>
                    <a:pt x="450926" y="1348828"/>
                  </a:lnTo>
                  <a:lnTo>
                    <a:pt x="443344" y="1368005"/>
                  </a:lnTo>
                  <a:lnTo>
                    <a:pt x="426085" y="1387221"/>
                  </a:lnTo>
                  <a:lnTo>
                    <a:pt x="404368" y="1406144"/>
                  </a:lnTo>
                  <a:lnTo>
                    <a:pt x="339090" y="1331214"/>
                  </a:lnTo>
                  <a:lnTo>
                    <a:pt x="361823" y="1311529"/>
                  </a:lnTo>
                  <a:lnTo>
                    <a:pt x="382739" y="1297317"/>
                  </a:lnTo>
                  <a:lnTo>
                    <a:pt x="402272" y="1292402"/>
                  </a:lnTo>
                  <a:lnTo>
                    <a:pt x="420357" y="1296797"/>
                  </a:lnTo>
                  <a:lnTo>
                    <a:pt x="437007" y="1310513"/>
                  </a:lnTo>
                  <a:lnTo>
                    <a:pt x="448818" y="1329664"/>
                  </a:lnTo>
                  <a:lnTo>
                    <a:pt x="450926" y="1348828"/>
                  </a:lnTo>
                  <a:lnTo>
                    <a:pt x="450926" y="1245565"/>
                  </a:lnTo>
                  <a:lnTo>
                    <a:pt x="449122" y="1244066"/>
                  </a:lnTo>
                  <a:lnTo>
                    <a:pt x="415226" y="1235621"/>
                  </a:lnTo>
                  <a:lnTo>
                    <a:pt x="378739" y="1244549"/>
                  </a:lnTo>
                  <a:lnTo>
                    <a:pt x="339725" y="1270889"/>
                  </a:lnTo>
                  <a:lnTo>
                    <a:pt x="266827" y="1334262"/>
                  </a:lnTo>
                  <a:lnTo>
                    <a:pt x="458724" y="1554988"/>
                  </a:lnTo>
                  <a:lnTo>
                    <a:pt x="501396" y="1517904"/>
                  </a:lnTo>
                  <a:lnTo>
                    <a:pt x="433324" y="1439545"/>
                  </a:lnTo>
                  <a:lnTo>
                    <a:pt x="458597" y="1417701"/>
                  </a:lnTo>
                  <a:lnTo>
                    <a:pt x="470611" y="1406144"/>
                  </a:lnTo>
                  <a:lnTo>
                    <a:pt x="475500" y="1401445"/>
                  </a:lnTo>
                  <a:lnTo>
                    <a:pt x="488518" y="1383893"/>
                  </a:lnTo>
                  <a:lnTo>
                    <a:pt x="497649" y="1365059"/>
                  </a:lnTo>
                  <a:lnTo>
                    <a:pt x="502920" y="1344930"/>
                  </a:lnTo>
                  <a:lnTo>
                    <a:pt x="504012" y="1324673"/>
                  </a:lnTo>
                  <a:close/>
                </a:path>
                <a:path w="2322195" h="1838325">
                  <a:moveTo>
                    <a:pt x="666242" y="1251331"/>
                  </a:moveTo>
                  <a:lnTo>
                    <a:pt x="640207" y="1221359"/>
                  </a:lnTo>
                  <a:lnTo>
                    <a:pt x="556006" y="1294511"/>
                  </a:lnTo>
                  <a:lnTo>
                    <a:pt x="582168" y="1324483"/>
                  </a:lnTo>
                  <a:lnTo>
                    <a:pt x="666242" y="1251331"/>
                  </a:lnTo>
                  <a:close/>
                </a:path>
                <a:path w="2322195" h="1838325">
                  <a:moveTo>
                    <a:pt x="877709" y="1152817"/>
                  </a:moveTo>
                  <a:lnTo>
                    <a:pt x="856869" y="1103376"/>
                  </a:lnTo>
                  <a:lnTo>
                    <a:pt x="850950" y="1097534"/>
                  </a:lnTo>
                  <a:lnTo>
                    <a:pt x="846975" y="1093609"/>
                  </a:lnTo>
                  <a:lnTo>
                    <a:pt x="836193" y="1086015"/>
                  </a:lnTo>
                  <a:lnTo>
                    <a:pt x="824496" y="1080554"/>
                  </a:lnTo>
                  <a:lnTo>
                    <a:pt x="811911" y="1077214"/>
                  </a:lnTo>
                  <a:lnTo>
                    <a:pt x="797712" y="1076096"/>
                  </a:lnTo>
                  <a:lnTo>
                    <a:pt x="781202" y="1077302"/>
                  </a:lnTo>
                  <a:lnTo>
                    <a:pt x="762368" y="1080808"/>
                  </a:lnTo>
                  <a:lnTo>
                    <a:pt x="741172" y="1086612"/>
                  </a:lnTo>
                  <a:lnTo>
                    <a:pt x="723239" y="1091857"/>
                  </a:lnTo>
                  <a:lnTo>
                    <a:pt x="708355" y="1095413"/>
                  </a:lnTo>
                  <a:lnTo>
                    <a:pt x="696531" y="1097292"/>
                  </a:lnTo>
                  <a:lnTo>
                    <a:pt x="687832" y="1097534"/>
                  </a:lnTo>
                  <a:lnTo>
                    <a:pt x="678180" y="1096772"/>
                  </a:lnTo>
                  <a:lnTo>
                    <a:pt x="658393" y="1066711"/>
                  </a:lnTo>
                  <a:lnTo>
                    <a:pt x="660019" y="1058799"/>
                  </a:lnTo>
                  <a:lnTo>
                    <a:pt x="683006" y="1026922"/>
                  </a:lnTo>
                  <a:lnTo>
                    <a:pt x="730631" y="1000086"/>
                  </a:lnTo>
                  <a:lnTo>
                    <a:pt x="747522" y="996696"/>
                  </a:lnTo>
                  <a:lnTo>
                    <a:pt x="711962" y="955802"/>
                  </a:lnTo>
                  <a:lnTo>
                    <a:pt x="668096" y="980109"/>
                  </a:lnTo>
                  <a:lnTo>
                    <a:pt x="634809" y="1009954"/>
                  </a:lnTo>
                  <a:lnTo>
                    <a:pt x="611809" y="1044676"/>
                  </a:lnTo>
                  <a:lnTo>
                    <a:pt x="603732" y="1080897"/>
                  </a:lnTo>
                  <a:lnTo>
                    <a:pt x="605980" y="1098029"/>
                  </a:lnTo>
                  <a:lnTo>
                    <a:pt x="632764" y="1139037"/>
                  </a:lnTo>
                  <a:lnTo>
                    <a:pt x="680643" y="1156284"/>
                  </a:lnTo>
                  <a:lnTo>
                    <a:pt x="695845" y="1155560"/>
                  </a:lnTo>
                  <a:lnTo>
                    <a:pt x="712597" y="1152817"/>
                  </a:lnTo>
                  <a:lnTo>
                    <a:pt x="730885" y="1148080"/>
                  </a:lnTo>
                  <a:lnTo>
                    <a:pt x="751192" y="1141920"/>
                  </a:lnTo>
                  <a:lnTo>
                    <a:pt x="767943" y="1137678"/>
                  </a:lnTo>
                  <a:lnTo>
                    <a:pt x="781151" y="1135329"/>
                  </a:lnTo>
                  <a:lnTo>
                    <a:pt x="790829" y="1134872"/>
                  </a:lnTo>
                  <a:lnTo>
                    <a:pt x="798207" y="1136002"/>
                  </a:lnTo>
                  <a:lnTo>
                    <a:pt x="822477" y="1165847"/>
                  </a:lnTo>
                  <a:lnTo>
                    <a:pt x="821436" y="1173480"/>
                  </a:lnTo>
                  <a:lnTo>
                    <a:pt x="797179" y="1207008"/>
                  </a:lnTo>
                  <a:lnTo>
                    <a:pt x="760488" y="1229410"/>
                  </a:lnTo>
                  <a:lnTo>
                    <a:pt x="718185" y="1237615"/>
                  </a:lnTo>
                  <a:lnTo>
                    <a:pt x="756158" y="1281303"/>
                  </a:lnTo>
                  <a:lnTo>
                    <a:pt x="809307" y="1255712"/>
                  </a:lnTo>
                  <a:lnTo>
                    <a:pt x="845858" y="1223492"/>
                  </a:lnTo>
                  <a:lnTo>
                    <a:pt x="869911" y="1188148"/>
                  </a:lnTo>
                  <a:lnTo>
                    <a:pt x="875919" y="1170305"/>
                  </a:lnTo>
                  <a:lnTo>
                    <a:pt x="877709" y="1152817"/>
                  </a:lnTo>
                  <a:close/>
                </a:path>
                <a:path w="2322195" h="1838325">
                  <a:moveTo>
                    <a:pt x="1075309" y="1019048"/>
                  </a:moveTo>
                  <a:lnTo>
                    <a:pt x="1044448" y="983615"/>
                  </a:lnTo>
                  <a:lnTo>
                    <a:pt x="959485" y="1057529"/>
                  </a:lnTo>
                  <a:lnTo>
                    <a:pt x="908939" y="999363"/>
                  </a:lnTo>
                  <a:lnTo>
                    <a:pt x="949655" y="963930"/>
                  </a:lnTo>
                  <a:lnTo>
                    <a:pt x="983234" y="934720"/>
                  </a:lnTo>
                  <a:lnTo>
                    <a:pt x="952500" y="899287"/>
                  </a:lnTo>
                  <a:lnTo>
                    <a:pt x="878205" y="963930"/>
                  </a:lnTo>
                  <a:lnTo>
                    <a:pt x="829310" y="907669"/>
                  </a:lnTo>
                  <a:lnTo>
                    <a:pt x="909320" y="838073"/>
                  </a:lnTo>
                  <a:lnTo>
                    <a:pt x="878459" y="802640"/>
                  </a:lnTo>
                  <a:lnTo>
                    <a:pt x="755650" y="909320"/>
                  </a:lnTo>
                  <a:lnTo>
                    <a:pt x="947547" y="1130046"/>
                  </a:lnTo>
                  <a:lnTo>
                    <a:pt x="1031011" y="1057529"/>
                  </a:lnTo>
                  <a:lnTo>
                    <a:pt x="1075309" y="1019048"/>
                  </a:lnTo>
                  <a:close/>
                </a:path>
                <a:path w="2322195" h="1838325">
                  <a:moveTo>
                    <a:pt x="1290320" y="831977"/>
                  </a:moveTo>
                  <a:lnTo>
                    <a:pt x="1278318" y="828421"/>
                  </a:lnTo>
                  <a:lnTo>
                    <a:pt x="1191768" y="802767"/>
                  </a:lnTo>
                  <a:lnTo>
                    <a:pt x="1172629" y="797814"/>
                  </a:lnTo>
                  <a:lnTo>
                    <a:pt x="1171524" y="797534"/>
                  </a:lnTo>
                  <a:lnTo>
                    <a:pt x="1154252" y="794956"/>
                  </a:lnTo>
                  <a:lnTo>
                    <a:pt x="1139952" y="795058"/>
                  </a:lnTo>
                  <a:lnTo>
                    <a:pt x="1128649" y="797814"/>
                  </a:lnTo>
                  <a:lnTo>
                    <a:pt x="1128141" y="797179"/>
                  </a:lnTo>
                  <a:lnTo>
                    <a:pt x="1135900" y="783488"/>
                  </a:lnTo>
                  <a:lnTo>
                    <a:pt x="1141260" y="769835"/>
                  </a:lnTo>
                  <a:lnTo>
                    <a:pt x="1144231" y="756196"/>
                  </a:lnTo>
                  <a:lnTo>
                    <a:pt x="1144778" y="742569"/>
                  </a:lnTo>
                  <a:lnTo>
                    <a:pt x="1143076" y="729284"/>
                  </a:lnTo>
                  <a:lnTo>
                    <a:pt x="1124585" y="693420"/>
                  </a:lnTo>
                  <a:lnTo>
                    <a:pt x="1095629" y="671182"/>
                  </a:lnTo>
                  <a:lnTo>
                    <a:pt x="1095629" y="771906"/>
                  </a:lnTo>
                  <a:lnTo>
                    <a:pt x="1093787" y="781265"/>
                  </a:lnTo>
                  <a:lnTo>
                    <a:pt x="1090002" y="790105"/>
                  </a:lnTo>
                  <a:lnTo>
                    <a:pt x="1084262" y="798410"/>
                  </a:lnTo>
                  <a:lnTo>
                    <a:pt x="1076579" y="806196"/>
                  </a:lnTo>
                  <a:lnTo>
                    <a:pt x="1051052" y="828421"/>
                  </a:lnTo>
                  <a:lnTo>
                    <a:pt x="992886" y="761492"/>
                  </a:lnTo>
                  <a:lnTo>
                    <a:pt x="1019175" y="738632"/>
                  </a:lnTo>
                  <a:lnTo>
                    <a:pt x="1037297" y="726376"/>
                  </a:lnTo>
                  <a:lnTo>
                    <a:pt x="1054138" y="722134"/>
                  </a:lnTo>
                  <a:lnTo>
                    <a:pt x="1069733" y="725881"/>
                  </a:lnTo>
                  <a:lnTo>
                    <a:pt x="1095476" y="762558"/>
                  </a:lnTo>
                  <a:lnTo>
                    <a:pt x="1095629" y="771906"/>
                  </a:lnTo>
                  <a:lnTo>
                    <a:pt x="1095629" y="671182"/>
                  </a:lnTo>
                  <a:lnTo>
                    <a:pt x="1066571" y="665264"/>
                  </a:lnTo>
                  <a:lnTo>
                    <a:pt x="1032929" y="674814"/>
                  </a:lnTo>
                  <a:lnTo>
                    <a:pt x="996188" y="700151"/>
                  </a:lnTo>
                  <a:lnTo>
                    <a:pt x="921258" y="765429"/>
                  </a:lnTo>
                  <a:lnTo>
                    <a:pt x="1113155" y="986155"/>
                  </a:lnTo>
                  <a:lnTo>
                    <a:pt x="1155827" y="948944"/>
                  </a:lnTo>
                  <a:lnTo>
                    <a:pt x="1080135" y="861822"/>
                  </a:lnTo>
                  <a:lnTo>
                    <a:pt x="1101471" y="843280"/>
                  </a:lnTo>
                  <a:lnTo>
                    <a:pt x="1108583" y="840359"/>
                  </a:lnTo>
                  <a:lnTo>
                    <a:pt x="1116711" y="839724"/>
                  </a:lnTo>
                  <a:lnTo>
                    <a:pt x="1123746" y="839851"/>
                  </a:lnTo>
                  <a:lnTo>
                    <a:pt x="1132497" y="841146"/>
                  </a:lnTo>
                  <a:lnTo>
                    <a:pt x="1142936" y="843610"/>
                  </a:lnTo>
                  <a:lnTo>
                    <a:pt x="1155065" y="847217"/>
                  </a:lnTo>
                  <a:lnTo>
                    <a:pt x="1240917" y="875030"/>
                  </a:lnTo>
                  <a:lnTo>
                    <a:pt x="1281430" y="839724"/>
                  </a:lnTo>
                  <a:lnTo>
                    <a:pt x="1290320" y="831977"/>
                  </a:lnTo>
                  <a:close/>
                </a:path>
                <a:path w="2322195" h="1838325">
                  <a:moveTo>
                    <a:pt x="1414780" y="723900"/>
                  </a:moveTo>
                  <a:lnTo>
                    <a:pt x="1407261" y="704977"/>
                  </a:lnTo>
                  <a:lnTo>
                    <a:pt x="1300353" y="435864"/>
                  </a:lnTo>
                  <a:lnTo>
                    <a:pt x="1255522" y="474726"/>
                  </a:lnTo>
                  <a:lnTo>
                    <a:pt x="1343533" y="678053"/>
                  </a:lnTo>
                  <a:lnTo>
                    <a:pt x="1357757" y="704215"/>
                  </a:lnTo>
                  <a:lnTo>
                    <a:pt x="1356868" y="704977"/>
                  </a:lnTo>
                  <a:lnTo>
                    <a:pt x="1144397" y="571373"/>
                  </a:lnTo>
                  <a:lnTo>
                    <a:pt x="1098042" y="611632"/>
                  </a:lnTo>
                  <a:lnTo>
                    <a:pt x="1366647" y="765810"/>
                  </a:lnTo>
                  <a:lnTo>
                    <a:pt x="1414780" y="723900"/>
                  </a:lnTo>
                  <a:close/>
                </a:path>
                <a:path w="2322195" h="1838325">
                  <a:moveTo>
                    <a:pt x="1646555" y="522351"/>
                  </a:moveTo>
                  <a:lnTo>
                    <a:pt x="1615821" y="487045"/>
                  </a:lnTo>
                  <a:lnTo>
                    <a:pt x="1532242" y="559562"/>
                  </a:lnTo>
                  <a:lnTo>
                    <a:pt x="1371219" y="374269"/>
                  </a:lnTo>
                  <a:lnTo>
                    <a:pt x="1328420" y="411480"/>
                  </a:lnTo>
                  <a:lnTo>
                    <a:pt x="1520317" y="632206"/>
                  </a:lnTo>
                  <a:lnTo>
                    <a:pt x="1603794" y="559562"/>
                  </a:lnTo>
                  <a:lnTo>
                    <a:pt x="1646555" y="522351"/>
                  </a:lnTo>
                  <a:close/>
                </a:path>
                <a:path w="2322195" h="1838325">
                  <a:moveTo>
                    <a:pt x="1805686" y="384175"/>
                  </a:moveTo>
                  <a:lnTo>
                    <a:pt x="1774825" y="348742"/>
                  </a:lnTo>
                  <a:lnTo>
                    <a:pt x="1689862" y="422656"/>
                  </a:lnTo>
                  <a:lnTo>
                    <a:pt x="1639316" y="364490"/>
                  </a:lnTo>
                  <a:lnTo>
                    <a:pt x="1680032" y="329057"/>
                  </a:lnTo>
                  <a:lnTo>
                    <a:pt x="1713611" y="299847"/>
                  </a:lnTo>
                  <a:lnTo>
                    <a:pt x="1682877" y="264414"/>
                  </a:lnTo>
                  <a:lnTo>
                    <a:pt x="1608455" y="329057"/>
                  </a:lnTo>
                  <a:lnTo>
                    <a:pt x="1559687" y="272796"/>
                  </a:lnTo>
                  <a:lnTo>
                    <a:pt x="1639697" y="203200"/>
                  </a:lnTo>
                  <a:lnTo>
                    <a:pt x="1608836" y="167640"/>
                  </a:lnTo>
                  <a:lnTo>
                    <a:pt x="1486027" y="274447"/>
                  </a:lnTo>
                  <a:lnTo>
                    <a:pt x="1677924" y="495173"/>
                  </a:lnTo>
                  <a:lnTo>
                    <a:pt x="1761388" y="422656"/>
                  </a:lnTo>
                  <a:lnTo>
                    <a:pt x="1805686" y="384175"/>
                  </a:lnTo>
                  <a:close/>
                </a:path>
                <a:path w="2322195" h="1838325">
                  <a:moveTo>
                    <a:pt x="1930527" y="275590"/>
                  </a:moveTo>
                  <a:lnTo>
                    <a:pt x="1801850" y="127635"/>
                  </a:lnTo>
                  <a:lnTo>
                    <a:pt x="1769491" y="90424"/>
                  </a:lnTo>
                  <a:lnTo>
                    <a:pt x="1832610" y="35433"/>
                  </a:lnTo>
                  <a:lnTo>
                    <a:pt x="1801749" y="0"/>
                  </a:lnTo>
                  <a:lnTo>
                    <a:pt x="1632839" y="146812"/>
                  </a:lnTo>
                  <a:lnTo>
                    <a:pt x="1663700" y="182372"/>
                  </a:lnTo>
                  <a:lnTo>
                    <a:pt x="1726692" y="127635"/>
                  </a:lnTo>
                  <a:lnTo>
                    <a:pt x="1887601" y="312801"/>
                  </a:lnTo>
                  <a:lnTo>
                    <a:pt x="1930527" y="275590"/>
                  </a:lnTo>
                  <a:close/>
                </a:path>
                <a:path w="2322195" h="1838325">
                  <a:moveTo>
                    <a:pt x="2094230" y="1063371"/>
                  </a:moveTo>
                  <a:lnTo>
                    <a:pt x="2075434" y="1021969"/>
                  </a:lnTo>
                  <a:lnTo>
                    <a:pt x="2016633" y="954405"/>
                  </a:lnTo>
                  <a:lnTo>
                    <a:pt x="1995424" y="972820"/>
                  </a:lnTo>
                  <a:lnTo>
                    <a:pt x="2053463" y="1039622"/>
                  </a:lnTo>
                  <a:lnTo>
                    <a:pt x="2062480" y="1052144"/>
                  </a:lnTo>
                  <a:lnTo>
                    <a:pt x="2066505" y="1063218"/>
                  </a:lnTo>
                  <a:lnTo>
                    <a:pt x="2065528" y="1072807"/>
                  </a:lnTo>
                  <a:lnTo>
                    <a:pt x="2059559" y="1080897"/>
                  </a:lnTo>
                  <a:lnTo>
                    <a:pt x="2054606" y="1085342"/>
                  </a:lnTo>
                  <a:lnTo>
                    <a:pt x="2048891" y="1087755"/>
                  </a:lnTo>
                  <a:lnTo>
                    <a:pt x="2042668" y="1088136"/>
                  </a:lnTo>
                  <a:lnTo>
                    <a:pt x="2060067" y="1108329"/>
                  </a:lnTo>
                  <a:lnTo>
                    <a:pt x="2089912" y="1082103"/>
                  </a:lnTo>
                  <a:lnTo>
                    <a:pt x="2093150" y="1073023"/>
                  </a:lnTo>
                  <a:lnTo>
                    <a:pt x="2094230" y="1063371"/>
                  </a:lnTo>
                  <a:close/>
                </a:path>
                <a:path w="2322195" h="1838325">
                  <a:moveTo>
                    <a:pt x="2226703" y="945388"/>
                  </a:moveTo>
                  <a:lnTo>
                    <a:pt x="2225446" y="937260"/>
                  </a:lnTo>
                  <a:lnTo>
                    <a:pt x="2225281" y="936891"/>
                  </a:lnTo>
                  <a:lnTo>
                    <a:pt x="2221992" y="929068"/>
                  </a:lnTo>
                  <a:lnTo>
                    <a:pt x="2186927" y="907618"/>
                  </a:lnTo>
                  <a:lnTo>
                    <a:pt x="2178685" y="908202"/>
                  </a:lnTo>
                  <a:lnTo>
                    <a:pt x="2169287" y="909955"/>
                  </a:lnTo>
                  <a:lnTo>
                    <a:pt x="2149792" y="915454"/>
                  </a:lnTo>
                  <a:lnTo>
                    <a:pt x="2142375" y="917232"/>
                  </a:lnTo>
                  <a:lnTo>
                    <a:pt x="2136508" y="918210"/>
                  </a:lnTo>
                  <a:lnTo>
                    <a:pt x="2132203" y="918337"/>
                  </a:lnTo>
                  <a:lnTo>
                    <a:pt x="2127377" y="917956"/>
                  </a:lnTo>
                  <a:lnTo>
                    <a:pt x="2123567" y="916190"/>
                  </a:lnTo>
                  <a:lnTo>
                    <a:pt x="2120785" y="912876"/>
                  </a:lnTo>
                  <a:lnTo>
                    <a:pt x="2117471" y="909078"/>
                  </a:lnTo>
                  <a:lnTo>
                    <a:pt x="2116582" y="904367"/>
                  </a:lnTo>
                  <a:lnTo>
                    <a:pt x="2118360" y="899033"/>
                  </a:lnTo>
                  <a:lnTo>
                    <a:pt x="2120011" y="893572"/>
                  </a:lnTo>
                  <a:lnTo>
                    <a:pt x="2153488" y="869721"/>
                  </a:lnTo>
                  <a:lnTo>
                    <a:pt x="2161921" y="868045"/>
                  </a:lnTo>
                  <a:lnTo>
                    <a:pt x="2144141" y="847598"/>
                  </a:lnTo>
                  <a:lnTo>
                    <a:pt x="2105736" y="874636"/>
                  </a:lnTo>
                  <a:lnTo>
                    <a:pt x="2090280" y="910018"/>
                  </a:lnTo>
                  <a:lnTo>
                    <a:pt x="2091397" y="918565"/>
                  </a:lnTo>
                  <a:lnTo>
                    <a:pt x="2121789" y="946912"/>
                  </a:lnTo>
                  <a:lnTo>
                    <a:pt x="2128570" y="947559"/>
                  </a:lnTo>
                  <a:lnTo>
                    <a:pt x="2136152" y="947204"/>
                  </a:lnTo>
                  <a:lnTo>
                    <a:pt x="2144522" y="945845"/>
                  </a:lnTo>
                  <a:lnTo>
                    <a:pt x="2153666" y="943483"/>
                  </a:lnTo>
                  <a:lnTo>
                    <a:pt x="2163749" y="940371"/>
                  </a:lnTo>
                  <a:lnTo>
                    <a:pt x="2172106" y="938237"/>
                  </a:lnTo>
                  <a:lnTo>
                    <a:pt x="2178697" y="937082"/>
                  </a:lnTo>
                  <a:lnTo>
                    <a:pt x="2183511" y="936891"/>
                  </a:lnTo>
                  <a:lnTo>
                    <a:pt x="2188718" y="937260"/>
                  </a:lnTo>
                  <a:lnTo>
                    <a:pt x="2192782" y="939177"/>
                  </a:lnTo>
                  <a:lnTo>
                    <a:pt x="2195576" y="942467"/>
                  </a:lnTo>
                  <a:lnTo>
                    <a:pt x="2199005" y="946277"/>
                  </a:lnTo>
                  <a:lnTo>
                    <a:pt x="2200021" y="950849"/>
                  </a:lnTo>
                  <a:lnTo>
                    <a:pt x="2198751" y="956056"/>
                  </a:lnTo>
                  <a:lnTo>
                    <a:pt x="2197481" y="961390"/>
                  </a:lnTo>
                  <a:lnTo>
                    <a:pt x="2158200" y="986904"/>
                  </a:lnTo>
                  <a:lnTo>
                    <a:pt x="2147316" y="988060"/>
                  </a:lnTo>
                  <a:lnTo>
                    <a:pt x="2166239" y="1009904"/>
                  </a:lnTo>
                  <a:lnTo>
                    <a:pt x="2201926" y="989711"/>
                  </a:lnTo>
                  <a:lnTo>
                    <a:pt x="2225929" y="954532"/>
                  </a:lnTo>
                  <a:lnTo>
                    <a:pt x="2226703" y="946277"/>
                  </a:lnTo>
                  <a:lnTo>
                    <a:pt x="2226703" y="945388"/>
                  </a:lnTo>
                  <a:close/>
                </a:path>
                <a:path w="2322195" h="1838325">
                  <a:moveTo>
                    <a:pt x="2321826" y="786942"/>
                  </a:moveTo>
                  <a:lnTo>
                    <a:pt x="2295347" y="747547"/>
                  </a:lnTo>
                  <a:lnTo>
                    <a:pt x="2295347" y="799020"/>
                  </a:lnTo>
                  <a:lnTo>
                    <a:pt x="2291562" y="808596"/>
                  </a:lnTo>
                  <a:lnTo>
                    <a:pt x="2282952" y="818134"/>
                  </a:lnTo>
                  <a:lnTo>
                    <a:pt x="2272157" y="827532"/>
                  </a:lnTo>
                  <a:lnTo>
                    <a:pt x="2239645" y="790194"/>
                  </a:lnTo>
                  <a:lnTo>
                    <a:pt x="2250948" y="780415"/>
                  </a:lnTo>
                  <a:lnTo>
                    <a:pt x="2261362" y="773328"/>
                  </a:lnTo>
                  <a:lnTo>
                    <a:pt x="2271103" y="770877"/>
                  </a:lnTo>
                  <a:lnTo>
                    <a:pt x="2280120" y="773087"/>
                  </a:lnTo>
                  <a:lnTo>
                    <a:pt x="2288413" y="779907"/>
                  </a:lnTo>
                  <a:lnTo>
                    <a:pt x="2294280" y="789457"/>
                  </a:lnTo>
                  <a:lnTo>
                    <a:pt x="2295347" y="799020"/>
                  </a:lnTo>
                  <a:lnTo>
                    <a:pt x="2295347" y="747547"/>
                  </a:lnTo>
                  <a:lnTo>
                    <a:pt x="2294458" y="746810"/>
                  </a:lnTo>
                  <a:lnTo>
                    <a:pt x="2277529" y="742594"/>
                  </a:lnTo>
                  <a:lnTo>
                    <a:pt x="2259355" y="747052"/>
                  </a:lnTo>
                  <a:lnTo>
                    <a:pt x="2239899" y="760222"/>
                  </a:lnTo>
                  <a:lnTo>
                    <a:pt x="2203704" y="791718"/>
                  </a:lnTo>
                  <a:lnTo>
                    <a:pt x="2299208" y="901700"/>
                  </a:lnTo>
                  <a:lnTo>
                    <a:pt x="2320544" y="883158"/>
                  </a:lnTo>
                  <a:lnTo>
                    <a:pt x="2286635" y="844169"/>
                  </a:lnTo>
                  <a:lnTo>
                    <a:pt x="2299208" y="833247"/>
                  </a:lnTo>
                  <a:lnTo>
                    <a:pt x="2305151" y="827532"/>
                  </a:lnTo>
                  <a:lnTo>
                    <a:pt x="2307590" y="825207"/>
                  </a:lnTo>
                  <a:lnTo>
                    <a:pt x="2314067" y="816483"/>
                  </a:lnTo>
                  <a:lnTo>
                    <a:pt x="2318639" y="807110"/>
                  </a:lnTo>
                  <a:lnTo>
                    <a:pt x="2321306" y="797052"/>
                  </a:lnTo>
                  <a:lnTo>
                    <a:pt x="2321826" y="7869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237732"/>
            <a:ext cx="9144000" cy="620395"/>
            <a:chOff x="0" y="6237732"/>
            <a:chExt cx="9144000" cy="620395"/>
          </a:xfrm>
        </p:grpSpPr>
        <p:sp>
          <p:nvSpPr>
            <p:cNvPr id="3" name="object 3"/>
            <p:cNvSpPr/>
            <p:nvPr/>
          </p:nvSpPr>
          <p:spPr>
            <a:xfrm>
              <a:off x="0" y="6237732"/>
              <a:ext cx="2567940" cy="620395"/>
            </a:xfrm>
            <a:custGeom>
              <a:avLst/>
              <a:gdLst/>
              <a:ahLst/>
              <a:cxnLst/>
              <a:rect l="l" t="t" r="r" b="b"/>
              <a:pathLst>
                <a:path w="2567940" h="620395">
                  <a:moveTo>
                    <a:pt x="2043043" y="0"/>
                  </a:moveTo>
                  <a:lnTo>
                    <a:pt x="0" y="0"/>
                  </a:lnTo>
                  <a:lnTo>
                    <a:pt x="0" y="620267"/>
                  </a:lnTo>
                  <a:lnTo>
                    <a:pt x="2567822" y="620267"/>
                  </a:lnTo>
                  <a:lnTo>
                    <a:pt x="2043043" y="0"/>
                  </a:lnTo>
                  <a:close/>
                </a:path>
              </a:pathLst>
            </a:custGeom>
            <a:solidFill>
              <a:srgbClr val="F86A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37719" y="6237732"/>
              <a:ext cx="7806690" cy="620395"/>
            </a:xfrm>
            <a:custGeom>
              <a:avLst/>
              <a:gdLst/>
              <a:ahLst/>
              <a:cxnLst/>
              <a:rect l="l" t="t" r="r" b="b"/>
              <a:pathLst>
                <a:path w="7806690" h="620395">
                  <a:moveTo>
                    <a:pt x="700503" y="0"/>
                  </a:moveTo>
                  <a:lnTo>
                    <a:pt x="0" y="620267"/>
                  </a:lnTo>
                  <a:lnTo>
                    <a:pt x="7806280" y="620267"/>
                  </a:lnTo>
                  <a:lnTo>
                    <a:pt x="7806280" y="927"/>
                  </a:lnTo>
                  <a:lnTo>
                    <a:pt x="700503" y="0"/>
                  </a:lnTo>
                  <a:close/>
                </a:path>
              </a:pathLst>
            </a:custGeom>
            <a:solidFill>
              <a:srgbClr val="07A0D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91550" y="6310122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0" y="251459"/>
                  </a:moveTo>
                  <a:lnTo>
                    <a:pt x="4049" y="206260"/>
                  </a:lnTo>
                  <a:lnTo>
                    <a:pt x="15725" y="163718"/>
                  </a:lnTo>
                  <a:lnTo>
                    <a:pt x="34318" y="124544"/>
                  </a:lnTo>
                  <a:lnTo>
                    <a:pt x="59120" y="89448"/>
                  </a:lnTo>
                  <a:lnTo>
                    <a:pt x="89422" y="59141"/>
                  </a:lnTo>
                  <a:lnTo>
                    <a:pt x="124516" y="34332"/>
                  </a:lnTo>
                  <a:lnTo>
                    <a:pt x="163693" y="15732"/>
                  </a:lnTo>
                  <a:lnTo>
                    <a:pt x="206243" y="4051"/>
                  </a:lnTo>
                  <a:lnTo>
                    <a:pt x="251460" y="0"/>
                  </a:lnTo>
                  <a:lnTo>
                    <a:pt x="296676" y="4051"/>
                  </a:lnTo>
                  <a:lnTo>
                    <a:pt x="339226" y="15732"/>
                  </a:lnTo>
                  <a:lnTo>
                    <a:pt x="378403" y="34332"/>
                  </a:lnTo>
                  <a:lnTo>
                    <a:pt x="413497" y="59141"/>
                  </a:lnTo>
                  <a:lnTo>
                    <a:pt x="443799" y="89448"/>
                  </a:lnTo>
                  <a:lnTo>
                    <a:pt x="468601" y="124544"/>
                  </a:lnTo>
                  <a:lnTo>
                    <a:pt x="487194" y="163718"/>
                  </a:lnTo>
                  <a:lnTo>
                    <a:pt x="498870" y="206260"/>
                  </a:lnTo>
                  <a:lnTo>
                    <a:pt x="502920" y="251459"/>
                  </a:lnTo>
                  <a:lnTo>
                    <a:pt x="498870" y="296659"/>
                  </a:lnTo>
                  <a:lnTo>
                    <a:pt x="487194" y="339201"/>
                  </a:lnTo>
                  <a:lnTo>
                    <a:pt x="468601" y="378375"/>
                  </a:lnTo>
                  <a:lnTo>
                    <a:pt x="443799" y="413471"/>
                  </a:lnTo>
                  <a:lnTo>
                    <a:pt x="413497" y="443778"/>
                  </a:lnTo>
                  <a:lnTo>
                    <a:pt x="378403" y="468587"/>
                  </a:lnTo>
                  <a:lnTo>
                    <a:pt x="339226" y="487187"/>
                  </a:lnTo>
                  <a:lnTo>
                    <a:pt x="296676" y="498868"/>
                  </a:lnTo>
                  <a:lnTo>
                    <a:pt x="251460" y="502919"/>
                  </a:lnTo>
                  <a:lnTo>
                    <a:pt x="206243" y="498868"/>
                  </a:lnTo>
                  <a:lnTo>
                    <a:pt x="163693" y="487187"/>
                  </a:lnTo>
                  <a:lnTo>
                    <a:pt x="124516" y="468587"/>
                  </a:lnTo>
                  <a:lnTo>
                    <a:pt x="89422" y="443778"/>
                  </a:lnTo>
                  <a:lnTo>
                    <a:pt x="59120" y="413471"/>
                  </a:lnTo>
                  <a:lnTo>
                    <a:pt x="34318" y="378375"/>
                  </a:lnTo>
                  <a:lnTo>
                    <a:pt x="15725" y="339201"/>
                  </a:lnTo>
                  <a:lnTo>
                    <a:pt x="4049" y="296659"/>
                  </a:lnTo>
                  <a:lnTo>
                    <a:pt x="0" y="251459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508497" y="636984"/>
            <a:ext cx="1983105" cy="864235"/>
            <a:chOff x="2508497" y="636984"/>
            <a:chExt cx="1983105" cy="86423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08497" y="636984"/>
              <a:ext cx="1982737" cy="86420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46604" y="655319"/>
              <a:ext cx="1911350" cy="792480"/>
            </a:xfrm>
            <a:custGeom>
              <a:avLst/>
              <a:gdLst/>
              <a:ahLst/>
              <a:cxnLst/>
              <a:rect l="l" t="t" r="r" b="b"/>
              <a:pathLst>
                <a:path w="1911350" h="792480">
                  <a:moveTo>
                    <a:pt x="1779016" y="0"/>
                  </a:moveTo>
                  <a:lnTo>
                    <a:pt x="132080" y="0"/>
                  </a:lnTo>
                  <a:lnTo>
                    <a:pt x="90350" y="6738"/>
                  </a:lnTo>
                  <a:lnTo>
                    <a:pt x="54095" y="25497"/>
                  </a:lnTo>
                  <a:lnTo>
                    <a:pt x="25497" y="54095"/>
                  </a:lnTo>
                  <a:lnTo>
                    <a:pt x="6738" y="90350"/>
                  </a:lnTo>
                  <a:lnTo>
                    <a:pt x="0" y="132079"/>
                  </a:lnTo>
                  <a:lnTo>
                    <a:pt x="0" y="660399"/>
                  </a:lnTo>
                  <a:lnTo>
                    <a:pt x="6738" y="702129"/>
                  </a:lnTo>
                  <a:lnTo>
                    <a:pt x="25497" y="738384"/>
                  </a:lnTo>
                  <a:lnTo>
                    <a:pt x="54095" y="766982"/>
                  </a:lnTo>
                  <a:lnTo>
                    <a:pt x="90350" y="785741"/>
                  </a:lnTo>
                  <a:lnTo>
                    <a:pt x="132080" y="792479"/>
                  </a:lnTo>
                  <a:lnTo>
                    <a:pt x="1779016" y="792479"/>
                  </a:lnTo>
                  <a:lnTo>
                    <a:pt x="1820745" y="785741"/>
                  </a:lnTo>
                  <a:lnTo>
                    <a:pt x="1857000" y="766982"/>
                  </a:lnTo>
                  <a:lnTo>
                    <a:pt x="1885598" y="738384"/>
                  </a:lnTo>
                  <a:lnTo>
                    <a:pt x="1904357" y="702129"/>
                  </a:lnTo>
                  <a:lnTo>
                    <a:pt x="1911095" y="660399"/>
                  </a:lnTo>
                  <a:lnTo>
                    <a:pt x="1911095" y="132079"/>
                  </a:lnTo>
                  <a:lnTo>
                    <a:pt x="1904357" y="90350"/>
                  </a:lnTo>
                  <a:lnTo>
                    <a:pt x="1885598" y="54095"/>
                  </a:lnTo>
                  <a:lnTo>
                    <a:pt x="1857000" y="25497"/>
                  </a:lnTo>
                  <a:lnTo>
                    <a:pt x="1820745" y="6738"/>
                  </a:lnTo>
                  <a:lnTo>
                    <a:pt x="1779016" y="0"/>
                  </a:lnTo>
                  <a:close/>
                </a:path>
              </a:pathLst>
            </a:custGeom>
            <a:solidFill>
              <a:srgbClr val="91DF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46604" y="655319"/>
              <a:ext cx="1911350" cy="792480"/>
            </a:xfrm>
            <a:custGeom>
              <a:avLst/>
              <a:gdLst/>
              <a:ahLst/>
              <a:cxnLst/>
              <a:rect l="l" t="t" r="r" b="b"/>
              <a:pathLst>
                <a:path w="1911350" h="792480">
                  <a:moveTo>
                    <a:pt x="0" y="132079"/>
                  </a:moveTo>
                  <a:lnTo>
                    <a:pt x="6738" y="90350"/>
                  </a:lnTo>
                  <a:lnTo>
                    <a:pt x="25497" y="54095"/>
                  </a:lnTo>
                  <a:lnTo>
                    <a:pt x="54095" y="25497"/>
                  </a:lnTo>
                  <a:lnTo>
                    <a:pt x="90350" y="6738"/>
                  </a:lnTo>
                  <a:lnTo>
                    <a:pt x="132080" y="0"/>
                  </a:lnTo>
                  <a:lnTo>
                    <a:pt x="1779016" y="0"/>
                  </a:lnTo>
                  <a:lnTo>
                    <a:pt x="1820745" y="6738"/>
                  </a:lnTo>
                  <a:lnTo>
                    <a:pt x="1857000" y="25497"/>
                  </a:lnTo>
                  <a:lnTo>
                    <a:pt x="1885598" y="54095"/>
                  </a:lnTo>
                  <a:lnTo>
                    <a:pt x="1904357" y="90350"/>
                  </a:lnTo>
                  <a:lnTo>
                    <a:pt x="1911095" y="132079"/>
                  </a:lnTo>
                  <a:lnTo>
                    <a:pt x="1911095" y="660399"/>
                  </a:lnTo>
                  <a:lnTo>
                    <a:pt x="1904357" y="702129"/>
                  </a:lnTo>
                  <a:lnTo>
                    <a:pt x="1885598" y="738384"/>
                  </a:lnTo>
                  <a:lnTo>
                    <a:pt x="1857000" y="766982"/>
                  </a:lnTo>
                  <a:lnTo>
                    <a:pt x="1820745" y="785741"/>
                  </a:lnTo>
                  <a:lnTo>
                    <a:pt x="1779016" y="792479"/>
                  </a:lnTo>
                  <a:lnTo>
                    <a:pt x="132080" y="792479"/>
                  </a:lnTo>
                  <a:lnTo>
                    <a:pt x="90350" y="785741"/>
                  </a:lnTo>
                  <a:lnTo>
                    <a:pt x="54095" y="766982"/>
                  </a:lnTo>
                  <a:lnTo>
                    <a:pt x="25497" y="738384"/>
                  </a:lnTo>
                  <a:lnTo>
                    <a:pt x="6738" y="702129"/>
                  </a:lnTo>
                  <a:lnTo>
                    <a:pt x="0" y="660399"/>
                  </a:lnTo>
                  <a:lnTo>
                    <a:pt x="0" y="132079"/>
                  </a:lnTo>
                  <a:close/>
                </a:path>
              </a:pathLst>
            </a:custGeom>
            <a:ln w="9144">
              <a:solidFill>
                <a:srgbClr val="07A0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877692" y="896873"/>
            <a:ext cx="1250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웹</a:t>
            </a:r>
            <a:r>
              <a:rPr sz="1800" spc="-8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브라우저</a:t>
            </a:r>
            <a:endParaRPr sz="1800">
              <a:latin typeface="맑은 고딕"/>
              <a:cs typeface="맑은 고딕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41000" y="636984"/>
            <a:ext cx="1983105" cy="864235"/>
            <a:chOff x="6541000" y="636984"/>
            <a:chExt cx="1983105" cy="86423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1000" y="636984"/>
              <a:ext cx="1982737" cy="86420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579107" y="655319"/>
              <a:ext cx="1911350" cy="792480"/>
            </a:xfrm>
            <a:custGeom>
              <a:avLst/>
              <a:gdLst/>
              <a:ahLst/>
              <a:cxnLst/>
              <a:rect l="l" t="t" r="r" b="b"/>
              <a:pathLst>
                <a:path w="1911350" h="792480">
                  <a:moveTo>
                    <a:pt x="1779016" y="0"/>
                  </a:moveTo>
                  <a:lnTo>
                    <a:pt x="132080" y="0"/>
                  </a:lnTo>
                  <a:lnTo>
                    <a:pt x="90350" y="6738"/>
                  </a:lnTo>
                  <a:lnTo>
                    <a:pt x="54095" y="25497"/>
                  </a:lnTo>
                  <a:lnTo>
                    <a:pt x="25497" y="54095"/>
                  </a:lnTo>
                  <a:lnTo>
                    <a:pt x="6738" y="90350"/>
                  </a:lnTo>
                  <a:lnTo>
                    <a:pt x="0" y="132079"/>
                  </a:lnTo>
                  <a:lnTo>
                    <a:pt x="0" y="660399"/>
                  </a:lnTo>
                  <a:lnTo>
                    <a:pt x="6738" y="702129"/>
                  </a:lnTo>
                  <a:lnTo>
                    <a:pt x="25497" y="738384"/>
                  </a:lnTo>
                  <a:lnTo>
                    <a:pt x="54095" y="766982"/>
                  </a:lnTo>
                  <a:lnTo>
                    <a:pt x="90350" y="785741"/>
                  </a:lnTo>
                  <a:lnTo>
                    <a:pt x="132080" y="792479"/>
                  </a:lnTo>
                  <a:lnTo>
                    <a:pt x="1779016" y="792479"/>
                  </a:lnTo>
                  <a:lnTo>
                    <a:pt x="1820745" y="785741"/>
                  </a:lnTo>
                  <a:lnTo>
                    <a:pt x="1857000" y="766982"/>
                  </a:lnTo>
                  <a:lnTo>
                    <a:pt x="1885598" y="738384"/>
                  </a:lnTo>
                  <a:lnTo>
                    <a:pt x="1904357" y="702129"/>
                  </a:lnTo>
                  <a:lnTo>
                    <a:pt x="1911095" y="660399"/>
                  </a:lnTo>
                  <a:lnTo>
                    <a:pt x="1911095" y="132079"/>
                  </a:lnTo>
                  <a:lnTo>
                    <a:pt x="1904357" y="90350"/>
                  </a:lnTo>
                  <a:lnTo>
                    <a:pt x="1885598" y="54095"/>
                  </a:lnTo>
                  <a:lnTo>
                    <a:pt x="1857000" y="25497"/>
                  </a:lnTo>
                  <a:lnTo>
                    <a:pt x="1820745" y="6738"/>
                  </a:lnTo>
                  <a:lnTo>
                    <a:pt x="1779016" y="0"/>
                  </a:lnTo>
                  <a:close/>
                </a:path>
              </a:pathLst>
            </a:custGeom>
            <a:solidFill>
              <a:srgbClr val="FAA6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9107" y="655319"/>
              <a:ext cx="1911350" cy="792480"/>
            </a:xfrm>
            <a:custGeom>
              <a:avLst/>
              <a:gdLst/>
              <a:ahLst/>
              <a:cxnLst/>
              <a:rect l="l" t="t" r="r" b="b"/>
              <a:pathLst>
                <a:path w="1911350" h="792480">
                  <a:moveTo>
                    <a:pt x="0" y="132079"/>
                  </a:moveTo>
                  <a:lnTo>
                    <a:pt x="6738" y="90350"/>
                  </a:lnTo>
                  <a:lnTo>
                    <a:pt x="25497" y="54095"/>
                  </a:lnTo>
                  <a:lnTo>
                    <a:pt x="54095" y="25497"/>
                  </a:lnTo>
                  <a:lnTo>
                    <a:pt x="90350" y="6738"/>
                  </a:lnTo>
                  <a:lnTo>
                    <a:pt x="132080" y="0"/>
                  </a:lnTo>
                  <a:lnTo>
                    <a:pt x="1779016" y="0"/>
                  </a:lnTo>
                  <a:lnTo>
                    <a:pt x="1820745" y="6738"/>
                  </a:lnTo>
                  <a:lnTo>
                    <a:pt x="1857000" y="25497"/>
                  </a:lnTo>
                  <a:lnTo>
                    <a:pt x="1885598" y="54095"/>
                  </a:lnTo>
                  <a:lnTo>
                    <a:pt x="1904357" y="90350"/>
                  </a:lnTo>
                  <a:lnTo>
                    <a:pt x="1911095" y="132079"/>
                  </a:lnTo>
                  <a:lnTo>
                    <a:pt x="1911095" y="660399"/>
                  </a:lnTo>
                  <a:lnTo>
                    <a:pt x="1904357" y="702129"/>
                  </a:lnTo>
                  <a:lnTo>
                    <a:pt x="1885598" y="738384"/>
                  </a:lnTo>
                  <a:lnTo>
                    <a:pt x="1857000" y="766982"/>
                  </a:lnTo>
                  <a:lnTo>
                    <a:pt x="1820745" y="785741"/>
                  </a:lnTo>
                  <a:lnTo>
                    <a:pt x="1779016" y="792479"/>
                  </a:lnTo>
                  <a:lnTo>
                    <a:pt x="132080" y="792479"/>
                  </a:lnTo>
                  <a:lnTo>
                    <a:pt x="90350" y="785741"/>
                  </a:lnTo>
                  <a:lnTo>
                    <a:pt x="54095" y="766982"/>
                  </a:lnTo>
                  <a:lnTo>
                    <a:pt x="25497" y="738384"/>
                  </a:lnTo>
                  <a:lnTo>
                    <a:pt x="6738" y="702129"/>
                  </a:lnTo>
                  <a:lnTo>
                    <a:pt x="0" y="660399"/>
                  </a:lnTo>
                  <a:lnTo>
                    <a:pt x="0" y="132079"/>
                  </a:lnTo>
                  <a:close/>
                </a:path>
              </a:pathLst>
            </a:custGeom>
            <a:ln w="9144">
              <a:solidFill>
                <a:srgbClr val="F8661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938264" y="896873"/>
            <a:ext cx="1192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서버</a:t>
            </a:r>
            <a:r>
              <a:rPr sz="1800" spc="-7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URL-1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96740" y="851916"/>
            <a:ext cx="2178685" cy="114300"/>
          </a:xfrm>
          <a:custGeom>
            <a:avLst/>
            <a:gdLst/>
            <a:ahLst/>
            <a:cxnLst/>
            <a:rect l="l" t="t" r="r" b="b"/>
            <a:pathLst>
              <a:path w="2178684" h="114300">
                <a:moveTo>
                  <a:pt x="57150" y="0"/>
                </a:moveTo>
                <a:lnTo>
                  <a:pt x="34879" y="4482"/>
                </a:lnTo>
                <a:lnTo>
                  <a:pt x="16716" y="16716"/>
                </a:lnTo>
                <a:lnTo>
                  <a:pt x="4482" y="34879"/>
                </a:lnTo>
                <a:lnTo>
                  <a:pt x="0" y="57150"/>
                </a:lnTo>
                <a:lnTo>
                  <a:pt x="4482" y="79420"/>
                </a:lnTo>
                <a:lnTo>
                  <a:pt x="16716" y="97583"/>
                </a:lnTo>
                <a:lnTo>
                  <a:pt x="34879" y="109817"/>
                </a:lnTo>
                <a:lnTo>
                  <a:pt x="57150" y="114300"/>
                </a:lnTo>
                <a:lnTo>
                  <a:pt x="79420" y="109817"/>
                </a:lnTo>
                <a:lnTo>
                  <a:pt x="97583" y="97583"/>
                </a:lnTo>
                <a:lnTo>
                  <a:pt x="109817" y="79420"/>
                </a:lnTo>
                <a:lnTo>
                  <a:pt x="110465" y="76200"/>
                </a:lnTo>
                <a:lnTo>
                  <a:pt x="57150" y="76200"/>
                </a:lnTo>
                <a:lnTo>
                  <a:pt x="57150" y="38100"/>
                </a:lnTo>
                <a:lnTo>
                  <a:pt x="110465" y="38100"/>
                </a:lnTo>
                <a:lnTo>
                  <a:pt x="109817" y="34879"/>
                </a:lnTo>
                <a:lnTo>
                  <a:pt x="97583" y="16716"/>
                </a:lnTo>
                <a:lnTo>
                  <a:pt x="79420" y="4482"/>
                </a:lnTo>
                <a:lnTo>
                  <a:pt x="57150" y="0"/>
                </a:lnTo>
                <a:close/>
              </a:path>
              <a:path w="2178684" h="114300">
                <a:moveTo>
                  <a:pt x="2063877" y="0"/>
                </a:moveTo>
                <a:lnTo>
                  <a:pt x="2063877" y="114300"/>
                </a:lnTo>
                <a:lnTo>
                  <a:pt x="2140077" y="76200"/>
                </a:lnTo>
                <a:lnTo>
                  <a:pt x="2082927" y="76200"/>
                </a:lnTo>
                <a:lnTo>
                  <a:pt x="2082927" y="38100"/>
                </a:lnTo>
                <a:lnTo>
                  <a:pt x="2140077" y="38100"/>
                </a:lnTo>
                <a:lnTo>
                  <a:pt x="2063877" y="0"/>
                </a:lnTo>
                <a:close/>
              </a:path>
              <a:path w="2178684" h="114300">
                <a:moveTo>
                  <a:pt x="110465" y="38100"/>
                </a:moveTo>
                <a:lnTo>
                  <a:pt x="57150" y="38100"/>
                </a:lnTo>
                <a:lnTo>
                  <a:pt x="57150" y="76200"/>
                </a:lnTo>
                <a:lnTo>
                  <a:pt x="110465" y="76200"/>
                </a:lnTo>
                <a:lnTo>
                  <a:pt x="114300" y="57150"/>
                </a:lnTo>
                <a:lnTo>
                  <a:pt x="110465" y="38100"/>
                </a:lnTo>
                <a:close/>
              </a:path>
              <a:path w="2178684" h="114300">
                <a:moveTo>
                  <a:pt x="2063877" y="38100"/>
                </a:moveTo>
                <a:lnTo>
                  <a:pt x="110465" y="38100"/>
                </a:lnTo>
                <a:lnTo>
                  <a:pt x="114300" y="57150"/>
                </a:lnTo>
                <a:lnTo>
                  <a:pt x="110465" y="76200"/>
                </a:lnTo>
                <a:lnTo>
                  <a:pt x="2063877" y="76200"/>
                </a:lnTo>
                <a:lnTo>
                  <a:pt x="2063877" y="38100"/>
                </a:lnTo>
                <a:close/>
              </a:path>
              <a:path w="2178684" h="114300">
                <a:moveTo>
                  <a:pt x="2140077" y="38100"/>
                </a:moveTo>
                <a:lnTo>
                  <a:pt x="2082927" y="38100"/>
                </a:lnTo>
                <a:lnTo>
                  <a:pt x="2082927" y="76200"/>
                </a:lnTo>
                <a:lnTo>
                  <a:pt x="2140077" y="76200"/>
                </a:lnTo>
                <a:lnTo>
                  <a:pt x="2178177" y="57150"/>
                </a:lnTo>
                <a:lnTo>
                  <a:pt x="2140077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29658" y="596899"/>
            <a:ext cx="1586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맑은 고딕"/>
                <a:cs typeface="맑은 고딕"/>
              </a:rPr>
              <a:t>①</a:t>
            </a:r>
            <a:r>
              <a:rPr sz="1600" spc="-3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request</a:t>
            </a:r>
            <a:r>
              <a:rPr sz="1600" spc="-2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(요청)</a:t>
            </a:r>
            <a:endParaRPr sz="1600" dirty="0">
              <a:latin typeface="맑은 고딕"/>
              <a:cs typeface="맑은 고딕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9890" y="76200"/>
            <a:ext cx="956310" cy="45491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059554" y="136244"/>
            <a:ext cx="7118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7A0D9"/>
                </a:solidFill>
                <a:latin typeface="맑은 고딕"/>
                <a:cs typeface="맑은 고딕"/>
              </a:rPr>
              <a:t>CLI</a:t>
            </a:r>
            <a:r>
              <a:rPr sz="1600" b="1" dirty="0">
                <a:solidFill>
                  <a:srgbClr val="07A0D9"/>
                </a:solidFill>
                <a:latin typeface="맑은 고딕"/>
                <a:cs typeface="맑은 고딕"/>
              </a:rPr>
              <a:t>E</a:t>
            </a:r>
            <a:r>
              <a:rPr sz="1600" b="1" spc="-5" dirty="0">
                <a:solidFill>
                  <a:srgbClr val="07A0D9"/>
                </a:solidFill>
                <a:latin typeface="맑은 고딕"/>
                <a:cs typeface="맑은 고딕"/>
              </a:rPr>
              <a:t>NT</a:t>
            </a:r>
            <a:endParaRPr sz="1600" dirty="0">
              <a:latin typeface="맑은 고딕"/>
              <a:cs typeface="맑은 고딕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10400" y="76200"/>
            <a:ext cx="1006601" cy="45491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7125971" y="127508"/>
            <a:ext cx="7600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7A0D9"/>
                </a:solidFill>
                <a:latin typeface="맑은 고딕"/>
                <a:cs typeface="맑은 고딕"/>
              </a:rPr>
              <a:t>SERVER</a:t>
            </a:r>
            <a:endParaRPr sz="1600">
              <a:latin typeface="맑은 고딕"/>
              <a:cs typeface="맑은 고딕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0772" y="79235"/>
            <a:ext cx="1526540" cy="568325"/>
            <a:chOff x="80772" y="79235"/>
            <a:chExt cx="1526540" cy="568325"/>
          </a:xfrm>
        </p:grpSpPr>
        <p:sp>
          <p:nvSpPr>
            <p:cNvPr id="23" name="object 23"/>
            <p:cNvSpPr/>
            <p:nvPr/>
          </p:nvSpPr>
          <p:spPr>
            <a:xfrm>
              <a:off x="149352" y="117347"/>
              <a:ext cx="1381125" cy="399415"/>
            </a:xfrm>
            <a:custGeom>
              <a:avLst/>
              <a:gdLst/>
              <a:ahLst/>
              <a:cxnLst/>
              <a:rect l="l" t="t" r="r" b="b"/>
              <a:pathLst>
                <a:path w="1381125" h="399415">
                  <a:moveTo>
                    <a:pt x="1380744" y="0"/>
                  </a:moveTo>
                  <a:lnTo>
                    <a:pt x="0" y="0"/>
                  </a:lnTo>
                  <a:lnTo>
                    <a:pt x="0" y="399288"/>
                  </a:lnTo>
                  <a:lnTo>
                    <a:pt x="1380744" y="399288"/>
                  </a:lnTo>
                  <a:lnTo>
                    <a:pt x="1380744" y="0"/>
                  </a:lnTo>
                  <a:close/>
                </a:path>
              </a:pathLst>
            </a:custGeom>
            <a:solidFill>
              <a:srgbClr val="E7D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772" y="79235"/>
              <a:ext cx="1526286" cy="567702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27787" y="145161"/>
            <a:ext cx="12122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REDIRECT</a:t>
            </a:r>
          </a:p>
        </p:txBody>
      </p:sp>
      <p:grpSp>
        <p:nvGrpSpPr>
          <p:cNvPr id="26" name="object 26"/>
          <p:cNvGrpSpPr/>
          <p:nvPr/>
        </p:nvGrpSpPr>
        <p:grpSpPr>
          <a:xfrm>
            <a:off x="3288919" y="1139952"/>
            <a:ext cx="5234940" cy="2066925"/>
            <a:chOff x="3288919" y="1139952"/>
            <a:chExt cx="5234940" cy="2066925"/>
          </a:xfrm>
        </p:grpSpPr>
        <p:sp>
          <p:nvSpPr>
            <p:cNvPr id="27" name="object 27"/>
            <p:cNvSpPr/>
            <p:nvPr/>
          </p:nvSpPr>
          <p:spPr>
            <a:xfrm>
              <a:off x="4453890" y="1139952"/>
              <a:ext cx="2178685" cy="114300"/>
            </a:xfrm>
            <a:custGeom>
              <a:avLst/>
              <a:gdLst/>
              <a:ahLst/>
              <a:cxnLst/>
              <a:rect l="l" t="t" r="r" b="b"/>
              <a:pathLst>
                <a:path w="2178684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2178684" h="114300">
                  <a:moveTo>
                    <a:pt x="2121027" y="0"/>
                  </a:moveTo>
                  <a:lnTo>
                    <a:pt x="2098756" y="4482"/>
                  </a:lnTo>
                  <a:lnTo>
                    <a:pt x="2080593" y="16716"/>
                  </a:lnTo>
                  <a:lnTo>
                    <a:pt x="2068359" y="34879"/>
                  </a:lnTo>
                  <a:lnTo>
                    <a:pt x="2063877" y="57150"/>
                  </a:lnTo>
                  <a:lnTo>
                    <a:pt x="2068359" y="79420"/>
                  </a:lnTo>
                  <a:lnTo>
                    <a:pt x="2080593" y="97583"/>
                  </a:lnTo>
                  <a:lnTo>
                    <a:pt x="2098756" y="109817"/>
                  </a:lnTo>
                  <a:lnTo>
                    <a:pt x="2121027" y="114300"/>
                  </a:lnTo>
                  <a:lnTo>
                    <a:pt x="2143297" y="109817"/>
                  </a:lnTo>
                  <a:lnTo>
                    <a:pt x="2161460" y="97583"/>
                  </a:lnTo>
                  <a:lnTo>
                    <a:pt x="2173694" y="79420"/>
                  </a:lnTo>
                  <a:lnTo>
                    <a:pt x="2174342" y="76200"/>
                  </a:lnTo>
                  <a:lnTo>
                    <a:pt x="2121027" y="76200"/>
                  </a:lnTo>
                  <a:lnTo>
                    <a:pt x="2121027" y="38100"/>
                  </a:lnTo>
                  <a:lnTo>
                    <a:pt x="2174342" y="38100"/>
                  </a:lnTo>
                  <a:lnTo>
                    <a:pt x="2173694" y="34879"/>
                  </a:lnTo>
                  <a:lnTo>
                    <a:pt x="2161460" y="16716"/>
                  </a:lnTo>
                  <a:lnTo>
                    <a:pt x="2143297" y="4482"/>
                  </a:lnTo>
                  <a:lnTo>
                    <a:pt x="2121027" y="0"/>
                  </a:lnTo>
                  <a:close/>
                </a:path>
                <a:path w="2178684" h="114300">
                  <a:moveTo>
                    <a:pt x="114300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2178684" h="114300">
                  <a:moveTo>
                    <a:pt x="2067711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2067711" y="76200"/>
                  </a:lnTo>
                  <a:lnTo>
                    <a:pt x="2063877" y="57150"/>
                  </a:lnTo>
                  <a:lnTo>
                    <a:pt x="2067711" y="38100"/>
                  </a:lnTo>
                  <a:close/>
                </a:path>
                <a:path w="2178684" h="114300">
                  <a:moveTo>
                    <a:pt x="2174342" y="38100"/>
                  </a:moveTo>
                  <a:lnTo>
                    <a:pt x="2121027" y="38100"/>
                  </a:lnTo>
                  <a:lnTo>
                    <a:pt x="2121027" y="76200"/>
                  </a:lnTo>
                  <a:lnTo>
                    <a:pt x="2174342" y="76200"/>
                  </a:lnTo>
                  <a:lnTo>
                    <a:pt x="2178177" y="57150"/>
                  </a:lnTo>
                  <a:lnTo>
                    <a:pt x="2174342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41001" y="2343836"/>
              <a:ext cx="1982737" cy="86272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579108" y="2362200"/>
              <a:ext cx="1911350" cy="791210"/>
            </a:xfrm>
            <a:custGeom>
              <a:avLst/>
              <a:gdLst/>
              <a:ahLst/>
              <a:cxnLst/>
              <a:rect l="l" t="t" r="r" b="b"/>
              <a:pathLst>
                <a:path w="1911350" h="791210">
                  <a:moveTo>
                    <a:pt x="1779270" y="0"/>
                  </a:moveTo>
                  <a:lnTo>
                    <a:pt x="131826" y="0"/>
                  </a:lnTo>
                  <a:lnTo>
                    <a:pt x="90172" y="6723"/>
                  </a:lnTo>
                  <a:lnTo>
                    <a:pt x="53986" y="25444"/>
                  </a:lnTo>
                  <a:lnTo>
                    <a:pt x="25444" y="53986"/>
                  </a:lnTo>
                  <a:lnTo>
                    <a:pt x="6723" y="90172"/>
                  </a:lnTo>
                  <a:lnTo>
                    <a:pt x="0" y="131825"/>
                  </a:lnTo>
                  <a:lnTo>
                    <a:pt x="0" y="659130"/>
                  </a:lnTo>
                  <a:lnTo>
                    <a:pt x="6723" y="700783"/>
                  </a:lnTo>
                  <a:lnTo>
                    <a:pt x="25444" y="736969"/>
                  </a:lnTo>
                  <a:lnTo>
                    <a:pt x="53986" y="765511"/>
                  </a:lnTo>
                  <a:lnTo>
                    <a:pt x="90172" y="784232"/>
                  </a:lnTo>
                  <a:lnTo>
                    <a:pt x="131826" y="790955"/>
                  </a:lnTo>
                  <a:lnTo>
                    <a:pt x="1779270" y="790955"/>
                  </a:lnTo>
                  <a:lnTo>
                    <a:pt x="1820923" y="784232"/>
                  </a:lnTo>
                  <a:lnTo>
                    <a:pt x="1857109" y="765511"/>
                  </a:lnTo>
                  <a:lnTo>
                    <a:pt x="1885651" y="736969"/>
                  </a:lnTo>
                  <a:lnTo>
                    <a:pt x="1904372" y="700783"/>
                  </a:lnTo>
                  <a:lnTo>
                    <a:pt x="1911095" y="659130"/>
                  </a:lnTo>
                  <a:lnTo>
                    <a:pt x="1911095" y="131825"/>
                  </a:lnTo>
                  <a:lnTo>
                    <a:pt x="1904372" y="90172"/>
                  </a:lnTo>
                  <a:lnTo>
                    <a:pt x="1885651" y="53986"/>
                  </a:lnTo>
                  <a:lnTo>
                    <a:pt x="1857109" y="25444"/>
                  </a:lnTo>
                  <a:lnTo>
                    <a:pt x="1820923" y="6723"/>
                  </a:lnTo>
                  <a:lnTo>
                    <a:pt x="1779270" y="0"/>
                  </a:lnTo>
                  <a:close/>
                </a:path>
              </a:pathLst>
            </a:custGeom>
            <a:solidFill>
              <a:srgbClr val="FAA6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79108" y="2362200"/>
              <a:ext cx="1911350" cy="791210"/>
            </a:xfrm>
            <a:custGeom>
              <a:avLst/>
              <a:gdLst/>
              <a:ahLst/>
              <a:cxnLst/>
              <a:rect l="l" t="t" r="r" b="b"/>
              <a:pathLst>
                <a:path w="1911350" h="791210">
                  <a:moveTo>
                    <a:pt x="0" y="131825"/>
                  </a:moveTo>
                  <a:lnTo>
                    <a:pt x="6723" y="90172"/>
                  </a:lnTo>
                  <a:lnTo>
                    <a:pt x="25444" y="53986"/>
                  </a:lnTo>
                  <a:lnTo>
                    <a:pt x="53986" y="25444"/>
                  </a:lnTo>
                  <a:lnTo>
                    <a:pt x="90172" y="6723"/>
                  </a:lnTo>
                  <a:lnTo>
                    <a:pt x="131826" y="0"/>
                  </a:lnTo>
                  <a:lnTo>
                    <a:pt x="1779270" y="0"/>
                  </a:lnTo>
                  <a:lnTo>
                    <a:pt x="1820923" y="6723"/>
                  </a:lnTo>
                  <a:lnTo>
                    <a:pt x="1857109" y="25444"/>
                  </a:lnTo>
                  <a:lnTo>
                    <a:pt x="1885651" y="53986"/>
                  </a:lnTo>
                  <a:lnTo>
                    <a:pt x="1904372" y="90172"/>
                  </a:lnTo>
                  <a:lnTo>
                    <a:pt x="1911095" y="131825"/>
                  </a:lnTo>
                  <a:lnTo>
                    <a:pt x="1911095" y="659130"/>
                  </a:lnTo>
                  <a:lnTo>
                    <a:pt x="1904372" y="700783"/>
                  </a:lnTo>
                  <a:lnTo>
                    <a:pt x="1885651" y="736969"/>
                  </a:lnTo>
                  <a:lnTo>
                    <a:pt x="1857109" y="765511"/>
                  </a:lnTo>
                  <a:lnTo>
                    <a:pt x="1820923" y="784232"/>
                  </a:lnTo>
                  <a:lnTo>
                    <a:pt x="1779270" y="790955"/>
                  </a:lnTo>
                  <a:lnTo>
                    <a:pt x="131826" y="790955"/>
                  </a:lnTo>
                  <a:lnTo>
                    <a:pt x="90172" y="784232"/>
                  </a:lnTo>
                  <a:lnTo>
                    <a:pt x="53986" y="765511"/>
                  </a:lnTo>
                  <a:lnTo>
                    <a:pt x="25444" y="736969"/>
                  </a:lnTo>
                  <a:lnTo>
                    <a:pt x="6723" y="700783"/>
                  </a:lnTo>
                  <a:lnTo>
                    <a:pt x="0" y="659130"/>
                  </a:lnTo>
                  <a:lnTo>
                    <a:pt x="0" y="131825"/>
                  </a:lnTo>
                  <a:close/>
                </a:path>
              </a:pathLst>
            </a:custGeom>
            <a:ln w="9144">
              <a:solidFill>
                <a:srgbClr val="F8661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88919" y="1391691"/>
              <a:ext cx="3343275" cy="1570990"/>
            </a:xfrm>
            <a:custGeom>
              <a:avLst/>
              <a:gdLst/>
              <a:ahLst/>
              <a:cxnLst/>
              <a:rect l="l" t="t" r="r" b="b"/>
              <a:pathLst>
                <a:path w="3343275" h="1570989">
                  <a:moveTo>
                    <a:pt x="3290697" y="1225270"/>
                  </a:moveTo>
                  <a:lnTo>
                    <a:pt x="3252597" y="1206220"/>
                  </a:lnTo>
                  <a:lnTo>
                    <a:pt x="3176397" y="1168120"/>
                  </a:lnTo>
                  <a:lnTo>
                    <a:pt x="3176397" y="1206220"/>
                  </a:lnTo>
                  <a:lnTo>
                    <a:pt x="455142" y="1206220"/>
                  </a:lnTo>
                  <a:lnTo>
                    <a:pt x="439597" y="113753"/>
                  </a:lnTo>
                  <a:lnTo>
                    <a:pt x="439534" y="109893"/>
                  </a:lnTo>
                  <a:lnTo>
                    <a:pt x="439407" y="100914"/>
                  </a:lnTo>
                  <a:lnTo>
                    <a:pt x="439534" y="109893"/>
                  </a:lnTo>
                  <a:lnTo>
                    <a:pt x="456298" y="100799"/>
                  </a:lnTo>
                  <a:lnTo>
                    <a:pt x="470128" y="83781"/>
                  </a:lnTo>
                  <a:lnTo>
                    <a:pt x="476605" y="62839"/>
                  </a:lnTo>
                  <a:lnTo>
                    <a:pt x="476008" y="56616"/>
                  </a:lnTo>
                  <a:lnTo>
                    <a:pt x="474472" y="40233"/>
                  </a:lnTo>
                  <a:lnTo>
                    <a:pt x="463651" y="20307"/>
                  </a:lnTo>
                  <a:lnTo>
                    <a:pt x="446633" y="6477"/>
                  </a:lnTo>
                  <a:lnTo>
                    <a:pt x="425691" y="0"/>
                  </a:lnTo>
                  <a:lnTo>
                    <a:pt x="403098" y="2133"/>
                  </a:lnTo>
                  <a:lnTo>
                    <a:pt x="383159" y="12954"/>
                  </a:lnTo>
                  <a:lnTo>
                    <a:pt x="369328" y="29972"/>
                  </a:lnTo>
                  <a:lnTo>
                    <a:pt x="362851" y="50914"/>
                  </a:lnTo>
                  <a:lnTo>
                    <a:pt x="364998" y="73507"/>
                  </a:lnTo>
                  <a:lnTo>
                    <a:pt x="375805" y="93446"/>
                  </a:lnTo>
                  <a:lnTo>
                    <a:pt x="392823" y="107276"/>
                  </a:lnTo>
                  <a:lnTo>
                    <a:pt x="401434" y="109943"/>
                  </a:lnTo>
                  <a:lnTo>
                    <a:pt x="417322" y="1225524"/>
                  </a:lnTo>
                  <a:lnTo>
                    <a:pt x="418884" y="1232865"/>
                  </a:lnTo>
                  <a:lnTo>
                    <a:pt x="422986" y="1238834"/>
                  </a:lnTo>
                  <a:lnTo>
                    <a:pt x="429018" y="1242860"/>
                  </a:lnTo>
                  <a:lnTo>
                    <a:pt x="436372" y="1244320"/>
                  </a:lnTo>
                  <a:lnTo>
                    <a:pt x="3176397" y="1244320"/>
                  </a:lnTo>
                  <a:lnTo>
                    <a:pt x="3176397" y="1282420"/>
                  </a:lnTo>
                  <a:lnTo>
                    <a:pt x="3252597" y="1244320"/>
                  </a:lnTo>
                  <a:lnTo>
                    <a:pt x="3290697" y="1225270"/>
                  </a:lnTo>
                  <a:close/>
                </a:path>
                <a:path w="3343275" h="1570989">
                  <a:moveTo>
                    <a:pt x="3343148" y="1513306"/>
                  </a:moveTo>
                  <a:lnTo>
                    <a:pt x="3326422" y="1472882"/>
                  </a:lnTo>
                  <a:lnTo>
                    <a:pt x="3285998" y="1456156"/>
                  </a:lnTo>
                  <a:lnTo>
                    <a:pt x="3263722" y="1460639"/>
                  </a:lnTo>
                  <a:lnTo>
                    <a:pt x="3245561" y="1472882"/>
                  </a:lnTo>
                  <a:lnTo>
                    <a:pt x="3233318" y="1491043"/>
                  </a:lnTo>
                  <a:lnTo>
                    <a:pt x="3232670" y="1494256"/>
                  </a:lnTo>
                  <a:lnTo>
                    <a:pt x="76073" y="1494256"/>
                  </a:lnTo>
                  <a:lnTo>
                    <a:pt x="76568" y="171615"/>
                  </a:lnTo>
                  <a:lnTo>
                    <a:pt x="114173" y="172567"/>
                  </a:lnTo>
                  <a:lnTo>
                    <a:pt x="104609" y="152120"/>
                  </a:lnTo>
                  <a:lnTo>
                    <a:pt x="60071" y="56870"/>
                  </a:lnTo>
                  <a:lnTo>
                    <a:pt x="0" y="169646"/>
                  </a:lnTo>
                  <a:lnTo>
                    <a:pt x="38468" y="170637"/>
                  </a:lnTo>
                  <a:lnTo>
                    <a:pt x="37973" y="1513306"/>
                  </a:lnTo>
                  <a:lnTo>
                    <a:pt x="39484" y="1520736"/>
                  </a:lnTo>
                  <a:lnTo>
                    <a:pt x="43586" y="1526794"/>
                  </a:lnTo>
                  <a:lnTo>
                    <a:pt x="49644" y="1530870"/>
                  </a:lnTo>
                  <a:lnTo>
                    <a:pt x="57023" y="1532356"/>
                  </a:lnTo>
                  <a:lnTo>
                    <a:pt x="3232670" y="1532356"/>
                  </a:lnTo>
                  <a:lnTo>
                    <a:pt x="3233318" y="1535531"/>
                  </a:lnTo>
                  <a:lnTo>
                    <a:pt x="3245561" y="1553692"/>
                  </a:lnTo>
                  <a:lnTo>
                    <a:pt x="3263722" y="1565960"/>
                  </a:lnTo>
                  <a:lnTo>
                    <a:pt x="3285998" y="1570456"/>
                  </a:lnTo>
                  <a:lnTo>
                    <a:pt x="3308261" y="1565960"/>
                  </a:lnTo>
                  <a:lnTo>
                    <a:pt x="3326422" y="1553692"/>
                  </a:lnTo>
                  <a:lnTo>
                    <a:pt x="3338665" y="1535531"/>
                  </a:lnTo>
                  <a:lnTo>
                    <a:pt x="3339300" y="1532356"/>
                  </a:lnTo>
                  <a:lnTo>
                    <a:pt x="3343148" y="15133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pc="-10" dirty="0"/>
              <a:t>redirect</a:t>
            </a:r>
            <a:r>
              <a:rPr spc="-35" dirty="0"/>
              <a:t> </a:t>
            </a:r>
            <a:r>
              <a:rPr spc="-5" dirty="0"/>
              <a:t>(리다이렉트)</a:t>
            </a: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b="0" spc="-5" dirty="0">
                <a:solidFill>
                  <a:srgbClr val="000000"/>
                </a:solidFill>
                <a:latin typeface="맑은 고딕"/>
                <a:cs typeface="맑은 고딕"/>
              </a:rPr>
              <a:t>기존</a:t>
            </a:r>
            <a:r>
              <a:rPr b="0" spc="-10" dirty="0">
                <a:solidFill>
                  <a:srgbClr val="000000"/>
                </a:solidFill>
                <a:latin typeface="맑은 고딕"/>
                <a:cs typeface="맑은 고딕"/>
              </a:rPr>
              <a:t> request</a:t>
            </a:r>
            <a:r>
              <a:rPr b="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b="0" spc="-5" dirty="0">
                <a:solidFill>
                  <a:srgbClr val="000000"/>
                </a:solidFill>
                <a:latin typeface="맑은 고딕"/>
                <a:cs typeface="맑은 고딕"/>
              </a:rPr>
              <a:t>값을</a:t>
            </a:r>
            <a:r>
              <a:rPr b="0" spc="-1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b="0" spc="-5" dirty="0">
                <a:solidFill>
                  <a:srgbClr val="000000"/>
                </a:solidFill>
                <a:latin typeface="맑은 고딕"/>
                <a:cs typeface="맑은 고딕"/>
              </a:rPr>
              <a:t>유지하지 않는다.</a:t>
            </a:r>
          </a:p>
          <a:p>
            <a:pPr marL="355600" indent="-342900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b="0" spc="-5" dirty="0">
                <a:solidFill>
                  <a:srgbClr val="000000"/>
                </a:solidFill>
                <a:latin typeface="맑은 고딕"/>
                <a:cs typeface="맑은 고딕"/>
              </a:rPr>
              <a:t>서버가</a:t>
            </a:r>
            <a:r>
              <a:rPr b="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b="0" spc="-5" dirty="0">
                <a:solidFill>
                  <a:srgbClr val="000000"/>
                </a:solidFill>
                <a:latin typeface="맑은 고딕"/>
                <a:cs typeface="맑은 고딕"/>
              </a:rPr>
              <a:t>클라이언트에게</a:t>
            </a:r>
            <a:r>
              <a:rPr b="0" spc="2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b="0" spc="-5" dirty="0">
                <a:solidFill>
                  <a:srgbClr val="000000"/>
                </a:solidFill>
                <a:latin typeface="맑은 고딕"/>
                <a:cs typeface="맑은 고딕"/>
              </a:rPr>
              <a:t>이동할</a:t>
            </a:r>
            <a:r>
              <a:rPr b="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b="0" spc="-5" dirty="0">
                <a:solidFill>
                  <a:srgbClr val="000000"/>
                </a:solidFill>
                <a:latin typeface="맑은 고딕"/>
                <a:cs typeface="맑은 고딕"/>
              </a:rPr>
              <a:t>장소를</a:t>
            </a:r>
            <a:r>
              <a:rPr b="0" spc="1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b="0" spc="-5" dirty="0">
                <a:solidFill>
                  <a:srgbClr val="000000"/>
                </a:solidFill>
                <a:latin typeface="맑은 고딕"/>
                <a:cs typeface="맑은 고딕"/>
              </a:rPr>
              <a:t>알려주기</a:t>
            </a:r>
            <a:r>
              <a:rPr b="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b="0" spc="-5" dirty="0">
                <a:solidFill>
                  <a:srgbClr val="000000"/>
                </a:solidFill>
                <a:latin typeface="맑은 고딕"/>
                <a:cs typeface="맑은 고딕"/>
              </a:rPr>
              <a:t>때문에</a:t>
            </a:r>
            <a:r>
              <a:rPr b="0" spc="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b="0" spc="-5" dirty="0">
                <a:solidFill>
                  <a:srgbClr val="000000"/>
                </a:solidFill>
                <a:latin typeface="맑은 고딕"/>
                <a:cs typeface="맑은 고딕"/>
              </a:rPr>
              <a:t>response</a:t>
            </a:r>
            <a:r>
              <a:rPr b="0" spc="-1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b="0" spc="-5" dirty="0">
                <a:solidFill>
                  <a:srgbClr val="000000"/>
                </a:solidFill>
                <a:latin typeface="맑은 고딕"/>
                <a:cs typeface="맑은 고딕"/>
              </a:rPr>
              <a:t>를 사용한다.</a:t>
            </a:r>
          </a:p>
          <a:p>
            <a:pPr marL="368935">
              <a:lnSpc>
                <a:spcPct val="100000"/>
              </a:lnSpc>
              <a:spcBef>
                <a:spcPts val="805"/>
              </a:spcBef>
            </a:pPr>
            <a:r>
              <a:rPr spc="-10" dirty="0">
                <a:solidFill>
                  <a:srgbClr val="000000"/>
                </a:solidFill>
              </a:rPr>
              <a:t>response.sendRedirect(경로)</a:t>
            </a: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AutoNum type="arabicPeriod" startAt="3"/>
              <a:tabLst>
                <a:tab pos="354965" algn="l"/>
                <a:tab pos="355600" algn="l"/>
              </a:tabLst>
            </a:pPr>
            <a:r>
              <a:rPr b="0" spc="-5" dirty="0">
                <a:solidFill>
                  <a:srgbClr val="000000"/>
                </a:solidFill>
                <a:latin typeface="맑은 고딕"/>
                <a:cs typeface="맑은 고딕"/>
              </a:rPr>
              <a:t>경로는</a:t>
            </a:r>
            <a:r>
              <a:rPr b="0" spc="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b="0" spc="-15" dirty="0">
                <a:solidFill>
                  <a:srgbClr val="000000"/>
                </a:solidFill>
                <a:latin typeface="맑은 고딕"/>
                <a:cs typeface="맑은 고딕"/>
              </a:rPr>
              <a:t>ContextPath</a:t>
            </a:r>
            <a:r>
              <a:rPr b="0" spc="2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b="0" spc="-5" dirty="0">
                <a:solidFill>
                  <a:srgbClr val="000000"/>
                </a:solidFill>
                <a:latin typeface="맑은 고딕"/>
                <a:cs typeface="맑은 고딕"/>
              </a:rPr>
              <a:t>를</a:t>
            </a:r>
            <a:r>
              <a:rPr b="0" spc="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b="0" spc="-5" dirty="0">
                <a:solidFill>
                  <a:srgbClr val="000000"/>
                </a:solidFill>
                <a:latin typeface="맑은 고딕"/>
                <a:cs typeface="맑은 고딕"/>
              </a:rPr>
              <a:t>포함한</a:t>
            </a:r>
            <a:r>
              <a:rPr b="0" spc="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b="0" spc="-5" dirty="0">
                <a:solidFill>
                  <a:srgbClr val="000000"/>
                </a:solidFill>
                <a:latin typeface="맑은 고딕"/>
                <a:cs typeface="맑은 고딕"/>
              </a:rPr>
              <a:t>전체 경로를</a:t>
            </a:r>
            <a:r>
              <a:rPr b="0" spc="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b="0" spc="-5" dirty="0">
                <a:solidFill>
                  <a:srgbClr val="000000"/>
                </a:solidFill>
                <a:latin typeface="맑은 고딕"/>
                <a:cs typeface="맑은 고딕"/>
              </a:rPr>
              <a:t>작성해야</a:t>
            </a:r>
            <a:r>
              <a:rPr b="0" spc="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b="0" spc="-5" dirty="0">
                <a:solidFill>
                  <a:srgbClr val="000000"/>
                </a:solidFill>
                <a:latin typeface="맑은 고딕"/>
                <a:cs typeface="맑은 고딕"/>
              </a:rPr>
              <a:t>한다.</a:t>
            </a:r>
          </a:p>
          <a:p>
            <a:pPr marL="355600" marR="5080" indent="-342900">
              <a:lnSpc>
                <a:spcPct val="100000"/>
              </a:lnSpc>
              <a:spcBef>
                <a:spcPts val="790"/>
              </a:spcBef>
              <a:buAutoNum type="arabicPeriod" startAt="3"/>
              <a:tabLst>
                <a:tab pos="354965" algn="l"/>
                <a:tab pos="355600" algn="l"/>
              </a:tabLst>
            </a:pPr>
            <a:r>
              <a:rPr b="0" spc="-5" dirty="0">
                <a:solidFill>
                  <a:srgbClr val="000000"/>
                </a:solidFill>
                <a:latin typeface="맑은 고딕"/>
                <a:cs typeface="맑은 고딕"/>
              </a:rPr>
              <a:t>클라이언트가</a:t>
            </a:r>
            <a:r>
              <a:rPr b="0" spc="1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b="0" spc="-5" dirty="0">
                <a:solidFill>
                  <a:srgbClr val="000000"/>
                </a:solidFill>
                <a:latin typeface="맑은 고딕"/>
                <a:cs typeface="맑은 고딕"/>
              </a:rPr>
              <a:t>직접 이동하는</a:t>
            </a:r>
            <a:r>
              <a:rPr b="0" spc="2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b="0" spc="-5" dirty="0">
                <a:solidFill>
                  <a:srgbClr val="000000"/>
                </a:solidFill>
                <a:latin typeface="맑은 고딕"/>
                <a:cs typeface="맑은 고딕"/>
              </a:rPr>
              <a:t>방식이기</a:t>
            </a:r>
            <a:r>
              <a:rPr b="0" spc="1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b="0" spc="-5" dirty="0">
                <a:solidFill>
                  <a:srgbClr val="000000"/>
                </a:solidFill>
                <a:latin typeface="맑은 고딕"/>
                <a:cs typeface="맑은 고딕"/>
              </a:rPr>
              <a:t>때문에</a:t>
            </a:r>
            <a:r>
              <a:rPr b="0" spc="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b="0" spc="-10" dirty="0">
                <a:solidFill>
                  <a:srgbClr val="000000"/>
                </a:solidFill>
                <a:latin typeface="맑은 고딕"/>
                <a:cs typeface="맑은 고딕"/>
              </a:rPr>
              <a:t>URL을</a:t>
            </a:r>
            <a:r>
              <a:rPr b="0" spc="-5" dirty="0">
                <a:solidFill>
                  <a:srgbClr val="000000"/>
                </a:solidFill>
                <a:latin typeface="맑은 고딕"/>
                <a:cs typeface="맑은 고딕"/>
              </a:rPr>
              <a:t> 통해서</a:t>
            </a:r>
            <a:r>
              <a:rPr b="0" spc="1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b="0" spc="-5" dirty="0">
                <a:solidFill>
                  <a:srgbClr val="000000"/>
                </a:solidFill>
                <a:latin typeface="맑은 고딕"/>
                <a:cs typeface="맑은 고딕"/>
              </a:rPr>
              <a:t>이동된</a:t>
            </a:r>
            <a:r>
              <a:rPr b="0" spc="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b="0" spc="-5" dirty="0">
                <a:solidFill>
                  <a:srgbClr val="000000"/>
                </a:solidFill>
                <a:latin typeface="맑은 고딕"/>
                <a:cs typeface="맑은 고딕"/>
              </a:rPr>
              <a:t>경로를</a:t>
            </a:r>
            <a:r>
              <a:rPr b="0" spc="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b="0" spc="-5" dirty="0">
                <a:solidFill>
                  <a:srgbClr val="000000"/>
                </a:solidFill>
                <a:latin typeface="맑은 고딕"/>
                <a:cs typeface="맑은 고딕"/>
              </a:rPr>
              <a:t>확인할 </a:t>
            </a:r>
            <a:r>
              <a:rPr b="0" spc="-55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b="0" spc="-5" dirty="0">
                <a:solidFill>
                  <a:srgbClr val="000000"/>
                </a:solidFill>
                <a:latin typeface="맑은 고딕"/>
                <a:cs typeface="맑은 고딕"/>
              </a:rPr>
              <a:t>수 있다.</a:t>
            </a: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AutoNum type="arabicPeriod" startAt="3"/>
              <a:tabLst>
                <a:tab pos="354965" algn="l"/>
                <a:tab pos="355600" algn="l"/>
              </a:tabLst>
            </a:pPr>
            <a:r>
              <a:rPr b="0" spc="-5" dirty="0">
                <a:solidFill>
                  <a:srgbClr val="000000"/>
                </a:solidFill>
                <a:latin typeface="맑은 고딕"/>
                <a:cs typeface="맑은 고딕"/>
              </a:rPr>
              <a:t>시스템</a:t>
            </a:r>
            <a:r>
              <a:rPr b="0" spc="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b="0" spc="-5" dirty="0">
                <a:solidFill>
                  <a:srgbClr val="000000"/>
                </a:solidFill>
                <a:latin typeface="맑은 고딕"/>
                <a:cs typeface="맑은 고딕"/>
              </a:rPr>
              <a:t>변경이</a:t>
            </a:r>
            <a:r>
              <a:rPr b="0" spc="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b="0" spc="-5" dirty="0">
                <a:solidFill>
                  <a:srgbClr val="000000"/>
                </a:solidFill>
                <a:latin typeface="맑은 고딕"/>
                <a:cs typeface="맑은 고딕"/>
              </a:rPr>
              <a:t>있는</a:t>
            </a:r>
            <a:r>
              <a:rPr b="0" spc="-1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b="0" spc="-5" dirty="0">
                <a:solidFill>
                  <a:srgbClr val="000000"/>
                </a:solidFill>
                <a:latin typeface="맑은 고딕"/>
                <a:cs typeface="맑은 고딕"/>
              </a:rPr>
              <a:t>경우에</a:t>
            </a:r>
            <a:r>
              <a:rPr b="0" spc="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b="0" spc="-10" dirty="0">
                <a:solidFill>
                  <a:srgbClr val="000000"/>
                </a:solidFill>
                <a:latin typeface="맑은 고딕"/>
                <a:cs typeface="맑은 고딕"/>
              </a:rPr>
              <a:t>진행된다.</a:t>
            </a:r>
            <a:r>
              <a:rPr b="0" spc="1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b="0" spc="-5" dirty="0">
                <a:solidFill>
                  <a:srgbClr val="000000"/>
                </a:solidFill>
                <a:latin typeface="맑은 고딕"/>
                <a:cs typeface="맑은 고딕"/>
              </a:rPr>
              <a:t>(회원</a:t>
            </a:r>
            <a:r>
              <a:rPr b="0" spc="-1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b="0" spc="-5" dirty="0">
                <a:solidFill>
                  <a:srgbClr val="000000"/>
                </a:solidFill>
                <a:latin typeface="맑은 고딕"/>
                <a:cs typeface="맑은 고딕"/>
              </a:rPr>
              <a:t>가입,</a:t>
            </a:r>
            <a:r>
              <a:rPr b="0" spc="-1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b="0" spc="-5" dirty="0">
                <a:solidFill>
                  <a:srgbClr val="000000"/>
                </a:solidFill>
                <a:latin typeface="맑은 고딕"/>
                <a:cs typeface="맑은 고딕"/>
              </a:rPr>
              <a:t>게시판</a:t>
            </a:r>
            <a:r>
              <a:rPr b="0" spc="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b="0" spc="-5" dirty="0">
                <a:solidFill>
                  <a:srgbClr val="000000"/>
                </a:solidFill>
                <a:latin typeface="맑은 고딕"/>
                <a:cs typeface="맑은 고딕"/>
              </a:rPr>
              <a:t>작성</a:t>
            </a:r>
            <a:r>
              <a:rPr b="0" spc="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b="0" spc="-5" dirty="0">
                <a:solidFill>
                  <a:srgbClr val="000000"/>
                </a:solidFill>
                <a:latin typeface="맑은 고딕"/>
                <a:cs typeface="맑은 고딕"/>
              </a:rPr>
              <a:t>등)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J</a:t>
            </a:r>
            <a:r>
              <a:rPr spc="-150" dirty="0"/>
              <a:t> </a:t>
            </a:r>
            <a:r>
              <a:rPr spc="-5" dirty="0"/>
              <a:t>S</a:t>
            </a:r>
            <a:r>
              <a:rPr spc="-150" dirty="0"/>
              <a:t> </a:t>
            </a:r>
            <a:r>
              <a:rPr spc="-5" dirty="0"/>
              <a:t>P</a:t>
            </a:r>
            <a:r>
              <a:rPr spc="-150" dirty="0"/>
              <a:t> </a:t>
            </a:r>
            <a:r>
              <a:rPr spc="-5" dirty="0"/>
              <a:t>_</a:t>
            </a:r>
            <a:r>
              <a:rPr spc="-155" dirty="0"/>
              <a:t> </a:t>
            </a:r>
            <a:r>
              <a:rPr spc="-5" dirty="0"/>
              <a:t>S</a:t>
            </a:r>
            <a:r>
              <a:rPr spc="-150" dirty="0"/>
              <a:t> </a:t>
            </a:r>
            <a:r>
              <a:rPr spc="-5" dirty="0"/>
              <a:t>E</a:t>
            </a:r>
            <a:r>
              <a:rPr spc="-145" dirty="0"/>
              <a:t> </a:t>
            </a:r>
            <a:r>
              <a:rPr spc="-5" dirty="0"/>
              <a:t>R</a:t>
            </a:r>
            <a:r>
              <a:rPr spc="-155" dirty="0"/>
              <a:t> </a:t>
            </a:r>
            <a:r>
              <a:rPr spc="-5" dirty="0"/>
              <a:t>V</a:t>
            </a:r>
            <a:r>
              <a:rPr spc="-145" dirty="0"/>
              <a:t> </a:t>
            </a:r>
            <a:r>
              <a:rPr spc="-5" dirty="0"/>
              <a:t>L</a:t>
            </a:r>
            <a:r>
              <a:rPr spc="-145" dirty="0"/>
              <a:t> </a:t>
            </a:r>
            <a:r>
              <a:rPr spc="-5" dirty="0"/>
              <a:t>E</a:t>
            </a:r>
            <a:r>
              <a:rPr spc="-160" dirty="0"/>
              <a:t> </a:t>
            </a:r>
            <a:r>
              <a:rPr spc="-5" dirty="0"/>
              <a:t>T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4649169" y="1072329"/>
            <a:ext cx="1736725" cy="70231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220"/>
              </a:spcBef>
            </a:pPr>
            <a:r>
              <a:rPr sz="1600" b="1" spc="-5" dirty="0">
                <a:solidFill>
                  <a:srgbClr val="FF0000"/>
                </a:solidFill>
                <a:latin typeface="맑은 고딕"/>
                <a:cs typeface="맑은 고딕"/>
              </a:rPr>
              <a:t>②</a:t>
            </a:r>
            <a:r>
              <a:rPr sz="1600" b="1" spc="-5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맑은 고딕"/>
                <a:cs typeface="맑은 고딕"/>
              </a:rPr>
              <a:t>redirect</a:t>
            </a:r>
            <a:endParaRPr sz="160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response.sendRedirect();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6980186" y="1505368"/>
            <a:ext cx="145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/SERVLET/Redirect1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29658" y="2260190"/>
            <a:ext cx="3853179" cy="113665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600" spc="-5" dirty="0">
                <a:latin typeface="맑은 고딕"/>
                <a:cs typeface="맑은 고딕"/>
              </a:rPr>
              <a:t>③</a:t>
            </a:r>
            <a:r>
              <a:rPr sz="1600" spc="-2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request</a:t>
            </a:r>
            <a:r>
              <a:rPr sz="1600" spc="-1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(요청)</a:t>
            </a:r>
            <a:endParaRPr sz="1600" dirty="0">
              <a:latin typeface="맑은 고딕"/>
              <a:cs typeface="맑은 고딕"/>
            </a:endParaRPr>
          </a:p>
          <a:p>
            <a:pPr marL="2320925">
              <a:lnSpc>
                <a:spcPct val="100000"/>
              </a:lnSpc>
              <a:spcBef>
                <a:spcPts val="420"/>
              </a:spcBef>
            </a:pPr>
            <a:r>
              <a:rPr sz="1800" dirty="0">
                <a:latin typeface="맑은 고딕"/>
                <a:cs typeface="맑은 고딕"/>
              </a:rPr>
              <a:t>서버</a:t>
            </a:r>
            <a:r>
              <a:rPr sz="1800" spc="-4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URL-2</a:t>
            </a:r>
            <a:endParaRPr sz="180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600" spc="-5" dirty="0">
                <a:latin typeface="맑은 고딕"/>
                <a:cs typeface="맑은 고딕"/>
              </a:rPr>
              <a:t>④</a:t>
            </a:r>
            <a:r>
              <a:rPr sz="1600" spc="-20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response </a:t>
            </a:r>
            <a:r>
              <a:rPr sz="1600" spc="-5" dirty="0">
                <a:latin typeface="맑은 고딕"/>
                <a:cs typeface="맑은 고딕"/>
              </a:rPr>
              <a:t>(응답)</a:t>
            </a:r>
            <a:endParaRPr sz="1600" dirty="0">
              <a:latin typeface="맑은 고딕"/>
              <a:cs typeface="맑은 고딕"/>
            </a:endParaRPr>
          </a:p>
          <a:p>
            <a:pPr marL="2407920">
              <a:lnSpc>
                <a:spcPct val="100000"/>
              </a:lnSpc>
              <a:spcBef>
                <a:spcPts val="85"/>
              </a:spcBef>
            </a:pPr>
            <a:r>
              <a:rPr sz="1200" dirty="0">
                <a:latin typeface="Arial"/>
                <a:cs typeface="Arial"/>
              </a:rPr>
              <a:t>/SERVLET/Redirect2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7FA98056-5EEF-4546-A43C-056469F91634}"/>
                  </a:ext>
                </a:extLst>
              </p14:cNvPr>
              <p14:cNvContentPartPr/>
              <p14:nvPr/>
            </p14:nvContentPartPr>
            <p14:xfrm>
              <a:off x="4351150" y="830326"/>
              <a:ext cx="2302200" cy="1371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7FA98056-5EEF-4546-A43C-056469F916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15150" y="758326"/>
                <a:ext cx="237384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938C087D-369B-4560-9E90-1E66CE544DC7}"/>
                  </a:ext>
                </a:extLst>
              </p14:cNvPr>
              <p14:cNvContentPartPr/>
              <p14:nvPr/>
            </p14:nvContentPartPr>
            <p14:xfrm>
              <a:off x="3216070" y="1398046"/>
              <a:ext cx="3489840" cy="157680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938C087D-369B-4560-9E90-1E66CE544DC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80070" y="1326046"/>
                <a:ext cx="3561480" cy="172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E109178D-5B3A-48A4-B98D-8503EA982D93}"/>
                  </a:ext>
                </a:extLst>
              </p14:cNvPr>
              <p14:cNvContentPartPr/>
              <p14:nvPr/>
            </p14:nvContentPartPr>
            <p14:xfrm>
              <a:off x="3069190" y="1386166"/>
              <a:ext cx="557280" cy="45360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E109178D-5B3A-48A4-B98D-8503EA982D9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33190" y="1314166"/>
                <a:ext cx="62892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87820DF5-0A6C-40A2-B4F7-5395BED073A4}"/>
                  </a:ext>
                </a:extLst>
              </p14:cNvPr>
              <p14:cNvContentPartPr/>
              <p14:nvPr/>
            </p14:nvContentPartPr>
            <p14:xfrm>
              <a:off x="6348070" y="504526"/>
              <a:ext cx="231840" cy="58896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87820DF5-0A6C-40A2-B4F7-5395BED073A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12070" y="432526"/>
                <a:ext cx="303480" cy="73260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3F0AD02C-2D73-44F9-805E-E1720B12FA02}"/>
              </a:ext>
            </a:extLst>
          </p:cNvPr>
          <p:cNvSpPr txBox="1"/>
          <p:nvPr/>
        </p:nvSpPr>
        <p:spPr>
          <a:xfrm>
            <a:off x="219170" y="1240185"/>
            <a:ext cx="29626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" dirty="0">
                <a:latin typeface="맑은 고딕"/>
                <a:cs typeface="맑은 고딕"/>
              </a:rPr>
              <a:t>①에서는 </a:t>
            </a:r>
            <a:r>
              <a:rPr lang="en-US" altLang="ko-KR" sz="1200" spc="-5" dirty="0">
                <a:latin typeface="맑은 고딕"/>
                <a:cs typeface="맑은 고딕"/>
              </a:rPr>
              <a:t>name, age (o)</a:t>
            </a:r>
          </a:p>
          <a:p>
            <a:endParaRPr lang="en-US" altLang="ko-KR" sz="1200" spc="-5" dirty="0">
              <a:latin typeface="맑은 고딕"/>
            </a:endParaRPr>
          </a:p>
          <a:p>
            <a:r>
              <a:rPr lang="ko-KR" altLang="en-US" sz="1200" spc="-5" dirty="0">
                <a:latin typeface="맑은 고딕"/>
                <a:cs typeface="맑은 고딕"/>
              </a:rPr>
              <a:t>③에서는 </a:t>
            </a:r>
            <a:r>
              <a:rPr lang="en-US" altLang="ko-KR" sz="1200" spc="-5" dirty="0">
                <a:latin typeface="맑은 고딕"/>
                <a:cs typeface="맑은 고딕"/>
              </a:rPr>
              <a:t>name, age</a:t>
            </a:r>
            <a:r>
              <a:rPr lang="ko-KR" altLang="en-US" sz="1200" spc="-5" dirty="0">
                <a:latin typeface="맑은 고딕"/>
                <a:cs typeface="맑은 고딕"/>
              </a:rPr>
              <a:t>가 요청된 적이 없다</a:t>
            </a:r>
            <a:endParaRPr lang="en-US" altLang="ko-KR" sz="1200" spc="-5" dirty="0">
              <a:latin typeface="맑은 고딕"/>
              <a:cs typeface="맑은 고딕"/>
            </a:endParaRPr>
          </a:p>
          <a:p>
            <a:endParaRPr lang="en-US" altLang="ko-KR" sz="1200" dirty="0"/>
          </a:p>
          <a:p>
            <a:r>
              <a:rPr lang="ko-KR" altLang="en-US" sz="1200" spc="-5" dirty="0">
                <a:latin typeface="맑은 고딕"/>
                <a:cs typeface="맑은 고딕"/>
              </a:rPr>
              <a:t>그래서 ④에서는 </a:t>
            </a:r>
            <a:r>
              <a:rPr lang="en-US" altLang="ko-KR" sz="1200" spc="-5" dirty="0">
                <a:latin typeface="맑은 고딕"/>
                <a:cs typeface="맑은 고딕"/>
              </a:rPr>
              <a:t>null </a:t>
            </a:r>
            <a:r>
              <a:rPr lang="en-US" altLang="ko-KR" sz="1200" spc="-5" dirty="0" err="1">
                <a:latin typeface="맑은 고딕"/>
                <a:cs typeface="맑은 고딕"/>
              </a:rPr>
              <a:t>null</a:t>
            </a:r>
            <a:r>
              <a:rPr lang="ko-KR" altLang="en-US" sz="1200" spc="-5" dirty="0">
                <a:latin typeface="맑은 고딕"/>
                <a:cs typeface="맑은 고딕"/>
              </a:rPr>
              <a:t>이 뜬다</a:t>
            </a:r>
            <a:r>
              <a:rPr lang="en-US" altLang="ko-KR" sz="1200" spc="-5" dirty="0">
                <a:latin typeface="맑은 고딕"/>
                <a:cs typeface="맑은 고딕"/>
              </a:rPr>
              <a:t>.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60426A-C216-43AF-8AFA-DFC42BF41512}"/>
              </a:ext>
            </a:extLst>
          </p:cNvPr>
          <p:cNvSpPr txBox="1"/>
          <p:nvPr/>
        </p:nvSpPr>
        <p:spPr>
          <a:xfrm>
            <a:off x="2866568" y="380948"/>
            <a:ext cx="5660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'/SERVLET/Redirect1?name=' +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name.val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+ '&amp;age=' + </a:t>
            </a:r>
            <a:r>
              <a:rPr lang="en-US" altLang="ko-KR" sz="1400" u="sng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age.val</a:t>
            </a:r>
            <a:r>
              <a:rPr lang="en-US" altLang="ko-KR" sz="1400" u="sng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7C8423-2C37-49A5-9F29-DBC8412970AC}"/>
              </a:ext>
            </a:extLst>
          </p:cNvPr>
          <p:cNvSpPr txBox="1"/>
          <p:nvPr/>
        </p:nvSpPr>
        <p:spPr>
          <a:xfrm>
            <a:off x="4557995" y="2101959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"/SERVLET/Redirect2"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3EEADD-BED0-4663-875D-F30F9B1D542B}"/>
              </a:ext>
            </a:extLst>
          </p:cNvPr>
          <p:cNvSpPr txBox="1"/>
          <p:nvPr/>
        </p:nvSpPr>
        <p:spPr>
          <a:xfrm>
            <a:off x="1610456" y="73539"/>
            <a:ext cx="92948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DML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INSERT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UPDATE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DELETE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772" y="79235"/>
            <a:ext cx="1622425" cy="568325"/>
            <a:chOff x="80772" y="79235"/>
            <a:chExt cx="1622425" cy="568325"/>
          </a:xfrm>
        </p:grpSpPr>
        <p:sp>
          <p:nvSpPr>
            <p:cNvPr id="3" name="object 3"/>
            <p:cNvSpPr/>
            <p:nvPr/>
          </p:nvSpPr>
          <p:spPr>
            <a:xfrm>
              <a:off x="149352" y="117347"/>
              <a:ext cx="1477010" cy="399415"/>
            </a:xfrm>
            <a:custGeom>
              <a:avLst/>
              <a:gdLst/>
              <a:ahLst/>
              <a:cxnLst/>
              <a:rect l="l" t="t" r="r" b="b"/>
              <a:pathLst>
                <a:path w="1477010" h="399415">
                  <a:moveTo>
                    <a:pt x="1476755" y="0"/>
                  </a:moveTo>
                  <a:lnTo>
                    <a:pt x="0" y="0"/>
                  </a:lnTo>
                  <a:lnTo>
                    <a:pt x="0" y="399288"/>
                  </a:lnTo>
                  <a:lnTo>
                    <a:pt x="1476755" y="399288"/>
                  </a:lnTo>
                  <a:lnTo>
                    <a:pt x="1476755" y="0"/>
                  </a:lnTo>
                  <a:close/>
                </a:path>
              </a:pathLst>
            </a:custGeom>
            <a:solidFill>
              <a:srgbClr val="E7D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72" y="79235"/>
              <a:ext cx="1622298" cy="56770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787" y="145161"/>
            <a:ext cx="13074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</a:t>
            </a:r>
            <a:r>
              <a:rPr spc="5" dirty="0"/>
              <a:t>O</a:t>
            </a:r>
            <a:r>
              <a:rPr dirty="0"/>
              <a:t>R</a:t>
            </a:r>
            <a:r>
              <a:rPr spc="-70" dirty="0"/>
              <a:t>W</a:t>
            </a:r>
            <a:r>
              <a:rPr dirty="0"/>
              <a:t>ARD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508497" y="636984"/>
            <a:ext cx="1983105" cy="864235"/>
            <a:chOff x="2508497" y="636984"/>
            <a:chExt cx="1983105" cy="86423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8497" y="636984"/>
              <a:ext cx="1982737" cy="86420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46604" y="655319"/>
              <a:ext cx="1911350" cy="792480"/>
            </a:xfrm>
            <a:custGeom>
              <a:avLst/>
              <a:gdLst/>
              <a:ahLst/>
              <a:cxnLst/>
              <a:rect l="l" t="t" r="r" b="b"/>
              <a:pathLst>
                <a:path w="1911350" h="792480">
                  <a:moveTo>
                    <a:pt x="1779016" y="0"/>
                  </a:moveTo>
                  <a:lnTo>
                    <a:pt x="132079" y="0"/>
                  </a:lnTo>
                  <a:lnTo>
                    <a:pt x="90350" y="6738"/>
                  </a:lnTo>
                  <a:lnTo>
                    <a:pt x="54095" y="25497"/>
                  </a:lnTo>
                  <a:lnTo>
                    <a:pt x="25497" y="54095"/>
                  </a:lnTo>
                  <a:lnTo>
                    <a:pt x="6738" y="90350"/>
                  </a:lnTo>
                  <a:lnTo>
                    <a:pt x="0" y="132079"/>
                  </a:lnTo>
                  <a:lnTo>
                    <a:pt x="0" y="660400"/>
                  </a:lnTo>
                  <a:lnTo>
                    <a:pt x="6738" y="702129"/>
                  </a:lnTo>
                  <a:lnTo>
                    <a:pt x="25497" y="738384"/>
                  </a:lnTo>
                  <a:lnTo>
                    <a:pt x="54095" y="766982"/>
                  </a:lnTo>
                  <a:lnTo>
                    <a:pt x="90350" y="785741"/>
                  </a:lnTo>
                  <a:lnTo>
                    <a:pt x="132079" y="792479"/>
                  </a:lnTo>
                  <a:lnTo>
                    <a:pt x="1779016" y="792479"/>
                  </a:lnTo>
                  <a:lnTo>
                    <a:pt x="1820745" y="785741"/>
                  </a:lnTo>
                  <a:lnTo>
                    <a:pt x="1857000" y="766982"/>
                  </a:lnTo>
                  <a:lnTo>
                    <a:pt x="1885598" y="738384"/>
                  </a:lnTo>
                  <a:lnTo>
                    <a:pt x="1904357" y="702129"/>
                  </a:lnTo>
                  <a:lnTo>
                    <a:pt x="1911095" y="660400"/>
                  </a:lnTo>
                  <a:lnTo>
                    <a:pt x="1911095" y="132079"/>
                  </a:lnTo>
                  <a:lnTo>
                    <a:pt x="1904357" y="90350"/>
                  </a:lnTo>
                  <a:lnTo>
                    <a:pt x="1885598" y="54095"/>
                  </a:lnTo>
                  <a:lnTo>
                    <a:pt x="1857000" y="25497"/>
                  </a:lnTo>
                  <a:lnTo>
                    <a:pt x="1820745" y="6738"/>
                  </a:lnTo>
                  <a:lnTo>
                    <a:pt x="1779016" y="0"/>
                  </a:lnTo>
                  <a:close/>
                </a:path>
              </a:pathLst>
            </a:custGeom>
            <a:solidFill>
              <a:srgbClr val="91DF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46604" y="655319"/>
              <a:ext cx="1911350" cy="792480"/>
            </a:xfrm>
            <a:custGeom>
              <a:avLst/>
              <a:gdLst/>
              <a:ahLst/>
              <a:cxnLst/>
              <a:rect l="l" t="t" r="r" b="b"/>
              <a:pathLst>
                <a:path w="1911350" h="792480">
                  <a:moveTo>
                    <a:pt x="0" y="132079"/>
                  </a:moveTo>
                  <a:lnTo>
                    <a:pt x="6738" y="90350"/>
                  </a:lnTo>
                  <a:lnTo>
                    <a:pt x="25497" y="54095"/>
                  </a:lnTo>
                  <a:lnTo>
                    <a:pt x="54095" y="25497"/>
                  </a:lnTo>
                  <a:lnTo>
                    <a:pt x="90350" y="6738"/>
                  </a:lnTo>
                  <a:lnTo>
                    <a:pt x="132079" y="0"/>
                  </a:lnTo>
                  <a:lnTo>
                    <a:pt x="1779016" y="0"/>
                  </a:lnTo>
                  <a:lnTo>
                    <a:pt x="1820745" y="6738"/>
                  </a:lnTo>
                  <a:lnTo>
                    <a:pt x="1857000" y="25497"/>
                  </a:lnTo>
                  <a:lnTo>
                    <a:pt x="1885598" y="54095"/>
                  </a:lnTo>
                  <a:lnTo>
                    <a:pt x="1904357" y="90350"/>
                  </a:lnTo>
                  <a:lnTo>
                    <a:pt x="1911095" y="132079"/>
                  </a:lnTo>
                  <a:lnTo>
                    <a:pt x="1911095" y="660400"/>
                  </a:lnTo>
                  <a:lnTo>
                    <a:pt x="1904357" y="702129"/>
                  </a:lnTo>
                  <a:lnTo>
                    <a:pt x="1885598" y="738384"/>
                  </a:lnTo>
                  <a:lnTo>
                    <a:pt x="1857000" y="766982"/>
                  </a:lnTo>
                  <a:lnTo>
                    <a:pt x="1820745" y="785741"/>
                  </a:lnTo>
                  <a:lnTo>
                    <a:pt x="1779016" y="792479"/>
                  </a:lnTo>
                  <a:lnTo>
                    <a:pt x="132079" y="792479"/>
                  </a:lnTo>
                  <a:lnTo>
                    <a:pt x="90350" y="785741"/>
                  </a:lnTo>
                  <a:lnTo>
                    <a:pt x="54095" y="766982"/>
                  </a:lnTo>
                  <a:lnTo>
                    <a:pt x="25497" y="738384"/>
                  </a:lnTo>
                  <a:lnTo>
                    <a:pt x="6738" y="702129"/>
                  </a:lnTo>
                  <a:lnTo>
                    <a:pt x="0" y="660400"/>
                  </a:lnTo>
                  <a:lnTo>
                    <a:pt x="0" y="132079"/>
                  </a:lnTo>
                  <a:close/>
                </a:path>
              </a:pathLst>
            </a:custGeom>
            <a:ln w="9144">
              <a:solidFill>
                <a:srgbClr val="08A0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877692" y="896873"/>
            <a:ext cx="1250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웹</a:t>
            </a:r>
            <a:r>
              <a:rPr sz="1800" spc="-8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브라우저</a:t>
            </a:r>
            <a:endParaRPr sz="1800">
              <a:latin typeface="맑은 고딕"/>
              <a:cs typeface="맑은 고딕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41000" y="636984"/>
            <a:ext cx="1983105" cy="864235"/>
            <a:chOff x="6541000" y="636984"/>
            <a:chExt cx="1983105" cy="86423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1000" y="636984"/>
              <a:ext cx="1982737" cy="86420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579107" y="655319"/>
              <a:ext cx="1911350" cy="792480"/>
            </a:xfrm>
            <a:custGeom>
              <a:avLst/>
              <a:gdLst/>
              <a:ahLst/>
              <a:cxnLst/>
              <a:rect l="l" t="t" r="r" b="b"/>
              <a:pathLst>
                <a:path w="1911350" h="792480">
                  <a:moveTo>
                    <a:pt x="1779016" y="0"/>
                  </a:moveTo>
                  <a:lnTo>
                    <a:pt x="132080" y="0"/>
                  </a:lnTo>
                  <a:lnTo>
                    <a:pt x="90350" y="6738"/>
                  </a:lnTo>
                  <a:lnTo>
                    <a:pt x="54095" y="25497"/>
                  </a:lnTo>
                  <a:lnTo>
                    <a:pt x="25497" y="54095"/>
                  </a:lnTo>
                  <a:lnTo>
                    <a:pt x="6738" y="90350"/>
                  </a:lnTo>
                  <a:lnTo>
                    <a:pt x="0" y="132079"/>
                  </a:lnTo>
                  <a:lnTo>
                    <a:pt x="0" y="660400"/>
                  </a:lnTo>
                  <a:lnTo>
                    <a:pt x="6738" y="702129"/>
                  </a:lnTo>
                  <a:lnTo>
                    <a:pt x="25497" y="738384"/>
                  </a:lnTo>
                  <a:lnTo>
                    <a:pt x="54095" y="766982"/>
                  </a:lnTo>
                  <a:lnTo>
                    <a:pt x="90350" y="785741"/>
                  </a:lnTo>
                  <a:lnTo>
                    <a:pt x="132080" y="792479"/>
                  </a:lnTo>
                  <a:lnTo>
                    <a:pt x="1779016" y="792479"/>
                  </a:lnTo>
                  <a:lnTo>
                    <a:pt x="1820745" y="785741"/>
                  </a:lnTo>
                  <a:lnTo>
                    <a:pt x="1857000" y="766982"/>
                  </a:lnTo>
                  <a:lnTo>
                    <a:pt x="1885598" y="738384"/>
                  </a:lnTo>
                  <a:lnTo>
                    <a:pt x="1904357" y="702129"/>
                  </a:lnTo>
                  <a:lnTo>
                    <a:pt x="1911096" y="660400"/>
                  </a:lnTo>
                  <a:lnTo>
                    <a:pt x="1911096" y="132079"/>
                  </a:lnTo>
                  <a:lnTo>
                    <a:pt x="1904357" y="90350"/>
                  </a:lnTo>
                  <a:lnTo>
                    <a:pt x="1885598" y="54095"/>
                  </a:lnTo>
                  <a:lnTo>
                    <a:pt x="1857000" y="25497"/>
                  </a:lnTo>
                  <a:lnTo>
                    <a:pt x="1820745" y="6738"/>
                  </a:lnTo>
                  <a:lnTo>
                    <a:pt x="1779016" y="0"/>
                  </a:lnTo>
                  <a:close/>
                </a:path>
              </a:pathLst>
            </a:custGeom>
            <a:solidFill>
              <a:srgbClr val="FAA6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9107" y="655319"/>
              <a:ext cx="1911350" cy="792480"/>
            </a:xfrm>
            <a:custGeom>
              <a:avLst/>
              <a:gdLst/>
              <a:ahLst/>
              <a:cxnLst/>
              <a:rect l="l" t="t" r="r" b="b"/>
              <a:pathLst>
                <a:path w="1911350" h="792480">
                  <a:moveTo>
                    <a:pt x="0" y="132079"/>
                  </a:moveTo>
                  <a:lnTo>
                    <a:pt x="6738" y="90350"/>
                  </a:lnTo>
                  <a:lnTo>
                    <a:pt x="25497" y="54095"/>
                  </a:lnTo>
                  <a:lnTo>
                    <a:pt x="54095" y="25497"/>
                  </a:lnTo>
                  <a:lnTo>
                    <a:pt x="90350" y="6738"/>
                  </a:lnTo>
                  <a:lnTo>
                    <a:pt x="132080" y="0"/>
                  </a:lnTo>
                  <a:lnTo>
                    <a:pt x="1779016" y="0"/>
                  </a:lnTo>
                  <a:lnTo>
                    <a:pt x="1820745" y="6738"/>
                  </a:lnTo>
                  <a:lnTo>
                    <a:pt x="1857000" y="25497"/>
                  </a:lnTo>
                  <a:lnTo>
                    <a:pt x="1885598" y="54095"/>
                  </a:lnTo>
                  <a:lnTo>
                    <a:pt x="1904357" y="90350"/>
                  </a:lnTo>
                  <a:lnTo>
                    <a:pt x="1911096" y="132079"/>
                  </a:lnTo>
                  <a:lnTo>
                    <a:pt x="1911096" y="660400"/>
                  </a:lnTo>
                  <a:lnTo>
                    <a:pt x="1904357" y="702129"/>
                  </a:lnTo>
                  <a:lnTo>
                    <a:pt x="1885598" y="738384"/>
                  </a:lnTo>
                  <a:lnTo>
                    <a:pt x="1857000" y="766982"/>
                  </a:lnTo>
                  <a:lnTo>
                    <a:pt x="1820745" y="785741"/>
                  </a:lnTo>
                  <a:lnTo>
                    <a:pt x="1779016" y="792479"/>
                  </a:lnTo>
                  <a:lnTo>
                    <a:pt x="132080" y="792479"/>
                  </a:lnTo>
                  <a:lnTo>
                    <a:pt x="90350" y="785741"/>
                  </a:lnTo>
                  <a:lnTo>
                    <a:pt x="54095" y="766982"/>
                  </a:lnTo>
                  <a:lnTo>
                    <a:pt x="25497" y="738384"/>
                  </a:lnTo>
                  <a:lnTo>
                    <a:pt x="6738" y="702129"/>
                  </a:lnTo>
                  <a:lnTo>
                    <a:pt x="0" y="660400"/>
                  </a:lnTo>
                  <a:lnTo>
                    <a:pt x="0" y="132079"/>
                  </a:lnTo>
                  <a:close/>
                </a:path>
              </a:pathLst>
            </a:custGeom>
            <a:ln w="9144">
              <a:solidFill>
                <a:srgbClr val="F866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938264" y="896873"/>
            <a:ext cx="1192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서버</a:t>
            </a:r>
            <a:r>
              <a:rPr sz="1800" spc="-7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URL-1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01311" y="995172"/>
            <a:ext cx="2178685" cy="114300"/>
          </a:xfrm>
          <a:custGeom>
            <a:avLst/>
            <a:gdLst/>
            <a:ahLst/>
            <a:cxnLst/>
            <a:rect l="l" t="t" r="r" b="b"/>
            <a:pathLst>
              <a:path w="2178684" h="114300">
                <a:moveTo>
                  <a:pt x="57150" y="0"/>
                </a:moveTo>
                <a:lnTo>
                  <a:pt x="34879" y="4482"/>
                </a:lnTo>
                <a:lnTo>
                  <a:pt x="16716" y="16716"/>
                </a:lnTo>
                <a:lnTo>
                  <a:pt x="4482" y="34879"/>
                </a:lnTo>
                <a:lnTo>
                  <a:pt x="0" y="57150"/>
                </a:lnTo>
                <a:lnTo>
                  <a:pt x="4482" y="79420"/>
                </a:lnTo>
                <a:lnTo>
                  <a:pt x="16716" y="97583"/>
                </a:lnTo>
                <a:lnTo>
                  <a:pt x="34879" y="109817"/>
                </a:lnTo>
                <a:lnTo>
                  <a:pt x="57150" y="114300"/>
                </a:lnTo>
                <a:lnTo>
                  <a:pt x="79420" y="109817"/>
                </a:lnTo>
                <a:lnTo>
                  <a:pt x="97583" y="97583"/>
                </a:lnTo>
                <a:lnTo>
                  <a:pt x="109817" y="79420"/>
                </a:lnTo>
                <a:lnTo>
                  <a:pt x="110465" y="76200"/>
                </a:lnTo>
                <a:lnTo>
                  <a:pt x="57150" y="76200"/>
                </a:lnTo>
                <a:lnTo>
                  <a:pt x="57150" y="38100"/>
                </a:lnTo>
                <a:lnTo>
                  <a:pt x="110465" y="38100"/>
                </a:lnTo>
                <a:lnTo>
                  <a:pt x="109817" y="34879"/>
                </a:lnTo>
                <a:lnTo>
                  <a:pt x="97583" y="16716"/>
                </a:lnTo>
                <a:lnTo>
                  <a:pt x="79420" y="4482"/>
                </a:lnTo>
                <a:lnTo>
                  <a:pt x="57150" y="0"/>
                </a:lnTo>
                <a:close/>
              </a:path>
              <a:path w="2178684" h="114300">
                <a:moveTo>
                  <a:pt x="2063877" y="0"/>
                </a:moveTo>
                <a:lnTo>
                  <a:pt x="2063877" y="114300"/>
                </a:lnTo>
                <a:lnTo>
                  <a:pt x="2140077" y="76200"/>
                </a:lnTo>
                <a:lnTo>
                  <a:pt x="2082927" y="76200"/>
                </a:lnTo>
                <a:lnTo>
                  <a:pt x="2082927" y="38100"/>
                </a:lnTo>
                <a:lnTo>
                  <a:pt x="2140077" y="38100"/>
                </a:lnTo>
                <a:lnTo>
                  <a:pt x="2063877" y="0"/>
                </a:lnTo>
                <a:close/>
              </a:path>
              <a:path w="2178684" h="114300">
                <a:moveTo>
                  <a:pt x="110465" y="38100"/>
                </a:moveTo>
                <a:lnTo>
                  <a:pt x="57150" y="38100"/>
                </a:lnTo>
                <a:lnTo>
                  <a:pt x="57150" y="76200"/>
                </a:lnTo>
                <a:lnTo>
                  <a:pt x="110465" y="76200"/>
                </a:lnTo>
                <a:lnTo>
                  <a:pt x="114300" y="57150"/>
                </a:lnTo>
                <a:lnTo>
                  <a:pt x="110465" y="38100"/>
                </a:lnTo>
                <a:close/>
              </a:path>
              <a:path w="2178684" h="114300">
                <a:moveTo>
                  <a:pt x="2063877" y="38100"/>
                </a:moveTo>
                <a:lnTo>
                  <a:pt x="110465" y="38100"/>
                </a:lnTo>
                <a:lnTo>
                  <a:pt x="114300" y="57150"/>
                </a:lnTo>
                <a:lnTo>
                  <a:pt x="110465" y="76200"/>
                </a:lnTo>
                <a:lnTo>
                  <a:pt x="2063877" y="76200"/>
                </a:lnTo>
                <a:lnTo>
                  <a:pt x="2063877" y="38100"/>
                </a:lnTo>
                <a:close/>
              </a:path>
              <a:path w="2178684" h="114300">
                <a:moveTo>
                  <a:pt x="2140077" y="38100"/>
                </a:moveTo>
                <a:lnTo>
                  <a:pt x="2082927" y="38100"/>
                </a:lnTo>
                <a:lnTo>
                  <a:pt x="2082927" y="76200"/>
                </a:lnTo>
                <a:lnTo>
                  <a:pt x="2140077" y="76200"/>
                </a:lnTo>
                <a:lnTo>
                  <a:pt x="2178177" y="57150"/>
                </a:lnTo>
                <a:lnTo>
                  <a:pt x="2140077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53203" y="712089"/>
            <a:ext cx="1782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①</a:t>
            </a:r>
            <a:r>
              <a:rPr sz="1800" spc="-40" dirty="0">
                <a:latin typeface="맑은 고딕"/>
                <a:cs typeface="맑은 고딕"/>
              </a:rPr>
              <a:t> </a:t>
            </a:r>
            <a:r>
              <a:rPr sz="1800" spc="-10" dirty="0">
                <a:latin typeface="맑은 고딕"/>
                <a:cs typeface="맑은 고딕"/>
              </a:rPr>
              <a:t>request</a:t>
            </a:r>
            <a:r>
              <a:rPr sz="1800" spc="-3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(요청)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78268" y="1391411"/>
            <a:ext cx="114300" cy="972185"/>
          </a:xfrm>
          <a:custGeom>
            <a:avLst/>
            <a:gdLst/>
            <a:ahLst/>
            <a:cxnLst/>
            <a:rect l="l" t="t" r="r" b="b"/>
            <a:pathLst>
              <a:path w="114300" h="972185">
                <a:moveTo>
                  <a:pt x="38100" y="857503"/>
                </a:moveTo>
                <a:lnTo>
                  <a:pt x="0" y="857503"/>
                </a:lnTo>
                <a:lnTo>
                  <a:pt x="57150" y="971803"/>
                </a:lnTo>
                <a:lnTo>
                  <a:pt x="104775" y="876553"/>
                </a:lnTo>
                <a:lnTo>
                  <a:pt x="38100" y="876553"/>
                </a:lnTo>
                <a:lnTo>
                  <a:pt x="38100" y="857503"/>
                </a:lnTo>
                <a:close/>
              </a:path>
              <a:path w="114300" h="972185">
                <a:moveTo>
                  <a:pt x="38100" y="110465"/>
                </a:moveTo>
                <a:lnTo>
                  <a:pt x="38100" y="876553"/>
                </a:lnTo>
                <a:lnTo>
                  <a:pt x="76200" y="876553"/>
                </a:lnTo>
                <a:lnTo>
                  <a:pt x="76200" y="114300"/>
                </a:lnTo>
                <a:lnTo>
                  <a:pt x="57150" y="114300"/>
                </a:lnTo>
                <a:lnTo>
                  <a:pt x="38100" y="110465"/>
                </a:lnTo>
                <a:close/>
              </a:path>
              <a:path w="114300" h="972185">
                <a:moveTo>
                  <a:pt x="114300" y="857503"/>
                </a:moveTo>
                <a:lnTo>
                  <a:pt x="76200" y="857503"/>
                </a:lnTo>
                <a:lnTo>
                  <a:pt x="76200" y="876553"/>
                </a:lnTo>
                <a:lnTo>
                  <a:pt x="104775" y="876553"/>
                </a:lnTo>
                <a:lnTo>
                  <a:pt x="114300" y="857503"/>
                </a:lnTo>
                <a:close/>
              </a:path>
              <a:path w="114300" h="972185">
                <a:moveTo>
                  <a:pt x="76200" y="57150"/>
                </a:moveTo>
                <a:lnTo>
                  <a:pt x="38100" y="57150"/>
                </a:lnTo>
                <a:lnTo>
                  <a:pt x="38100" y="110465"/>
                </a:lnTo>
                <a:lnTo>
                  <a:pt x="57150" y="114300"/>
                </a:lnTo>
                <a:lnTo>
                  <a:pt x="76200" y="110465"/>
                </a:lnTo>
                <a:lnTo>
                  <a:pt x="76200" y="57150"/>
                </a:lnTo>
                <a:close/>
              </a:path>
              <a:path w="114300" h="972185">
                <a:moveTo>
                  <a:pt x="76200" y="110465"/>
                </a:moveTo>
                <a:lnTo>
                  <a:pt x="57150" y="114300"/>
                </a:lnTo>
                <a:lnTo>
                  <a:pt x="76200" y="114300"/>
                </a:lnTo>
                <a:lnTo>
                  <a:pt x="76200" y="110465"/>
                </a:lnTo>
                <a:close/>
              </a:path>
              <a:path w="114300" h="972185">
                <a:moveTo>
                  <a:pt x="57150" y="0"/>
                </a:moveTo>
                <a:lnTo>
                  <a:pt x="34879" y="4482"/>
                </a:lnTo>
                <a:lnTo>
                  <a:pt x="16716" y="16716"/>
                </a:lnTo>
                <a:lnTo>
                  <a:pt x="4482" y="34879"/>
                </a:lnTo>
                <a:lnTo>
                  <a:pt x="0" y="57150"/>
                </a:lnTo>
                <a:lnTo>
                  <a:pt x="4482" y="79420"/>
                </a:lnTo>
                <a:lnTo>
                  <a:pt x="16716" y="97583"/>
                </a:lnTo>
                <a:lnTo>
                  <a:pt x="34879" y="109817"/>
                </a:lnTo>
                <a:lnTo>
                  <a:pt x="38100" y="110465"/>
                </a:lnTo>
                <a:lnTo>
                  <a:pt x="38100" y="57150"/>
                </a:lnTo>
                <a:lnTo>
                  <a:pt x="114300" y="57150"/>
                </a:lnTo>
                <a:lnTo>
                  <a:pt x="109817" y="34879"/>
                </a:lnTo>
                <a:lnTo>
                  <a:pt x="97583" y="16716"/>
                </a:lnTo>
                <a:lnTo>
                  <a:pt x="79420" y="4482"/>
                </a:lnTo>
                <a:lnTo>
                  <a:pt x="57150" y="0"/>
                </a:lnTo>
                <a:close/>
              </a:path>
              <a:path w="114300" h="972185">
                <a:moveTo>
                  <a:pt x="114300" y="57150"/>
                </a:moveTo>
                <a:lnTo>
                  <a:pt x="76200" y="57150"/>
                </a:lnTo>
                <a:lnTo>
                  <a:pt x="76200" y="110465"/>
                </a:lnTo>
                <a:lnTo>
                  <a:pt x="79420" y="109817"/>
                </a:lnTo>
                <a:lnTo>
                  <a:pt x="97583" y="97583"/>
                </a:lnTo>
                <a:lnTo>
                  <a:pt x="109817" y="79420"/>
                </a:lnTo>
                <a:lnTo>
                  <a:pt x="11430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646034" y="1729866"/>
            <a:ext cx="1196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맑은 고딕"/>
                <a:cs typeface="맑은 고딕"/>
              </a:rPr>
              <a:t>②</a:t>
            </a:r>
            <a:r>
              <a:rPr sz="1800" b="1" spc="-85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1800" b="1" spc="5" dirty="0">
                <a:solidFill>
                  <a:srgbClr val="FF0000"/>
                </a:solidFill>
                <a:latin typeface="맑은 고딕"/>
                <a:cs typeface="맑은 고딕"/>
              </a:rPr>
              <a:t>forward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53203" y="2582671"/>
            <a:ext cx="1936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③</a:t>
            </a:r>
            <a:r>
              <a:rPr sz="1800" spc="-35" dirty="0">
                <a:latin typeface="맑은 고딕"/>
                <a:cs typeface="맑은 고딕"/>
              </a:rPr>
              <a:t> </a:t>
            </a:r>
            <a:r>
              <a:rPr sz="1800" spc="-10" dirty="0">
                <a:latin typeface="맑은 고딕"/>
                <a:cs typeface="맑은 고딕"/>
              </a:rPr>
              <a:t>response</a:t>
            </a:r>
            <a:r>
              <a:rPr sz="1800" spc="-5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(응답)</a:t>
            </a:r>
            <a:endParaRPr sz="1800">
              <a:latin typeface="맑은 고딕"/>
              <a:cs typeface="맑은 고딕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25139" y="243840"/>
            <a:ext cx="956310" cy="45491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141091" y="295148"/>
            <a:ext cx="7118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8A0D9"/>
                </a:solidFill>
                <a:latin typeface="맑은 고딕"/>
                <a:cs typeface="맑은 고딕"/>
              </a:rPr>
              <a:t>CLI</a:t>
            </a:r>
            <a:r>
              <a:rPr sz="1600" b="1" dirty="0">
                <a:solidFill>
                  <a:srgbClr val="08A0D9"/>
                </a:solidFill>
                <a:latin typeface="맑은 고딕"/>
                <a:cs typeface="맑은 고딕"/>
              </a:rPr>
              <a:t>E</a:t>
            </a:r>
            <a:r>
              <a:rPr sz="1600" b="1" spc="-5" dirty="0">
                <a:solidFill>
                  <a:srgbClr val="08A0D9"/>
                </a:solidFill>
                <a:latin typeface="맑은 고딕"/>
                <a:cs typeface="맑은 고딕"/>
              </a:rPr>
              <a:t>NT</a:t>
            </a:r>
            <a:endParaRPr sz="1600">
              <a:latin typeface="맑은 고딕"/>
              <a:cs typeface="맑은 고딕"/>
            </a:endParaRPr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34783" y="243840"/>
            <a:ext cx="1006601" cy="45491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7150354" y="295148"/>
            <a:ext cx="7600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8A0D9"/>
                </a:solidFill>
                <a:latin typeface="맑은 고딕"/>
                <a:cs typeface="맑은 고딕"/>
              </a:rPr>
              <a:t>SERVER</a:t>
            </a:r>
            <a:endParaRPr sz="1600">
              <a:latin typeface="맑은 고딕"/>
              <a:cs typeface="맑은 고딕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531864" y="2334755"/>
            <a:ext cx="2001520" cy="881380"/>
            <a:chOff x="6531864" y="2334755"/>
            <a:chExt cx="2001520" cy="881380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31864" y="2334755"/>
              <a:ext cx="2001012" cy="88088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579108" y="2362200"/>
              <a:ext cx="1911350" cy="791210"/>
            </a:xfrm>
            <a:custGeom>
              <a:avLst/>
              <a:gdLst/>
              <a:ahLst/>
              <a:cxnLst/>
              <a:rect l="l" t="t" r="r" b="b"/>
              <a:pathLst>
                <a:path w="1911350" h="791210">
                  <a:moveTo>
                    <a:pt x="1779270" y="0"/>
                  </a:moveTo>
                  <a:lnTo>
                    <a:pt x="131825" y="0"/>
                  </a:lnTo>
                  <a:lnTo>
                    <a:pt x="90172" y="6723"/>
                  </a:lnTo>
                  <a:lnTo>
                    <a:pt x="53986" y="25444"/>
                  </a:lnTo>
                  <a:lnTo>
                    <a:pt x="25444" y="53986"/>
                  </a:lnTo>
                  <a:lnTo>
                    <a:pt x="6723" y="90172"/>
                  </a:lnTo>
                  <a:lnTo>
                    <a:pt x="0" y="131825"/>
                  </a:lnTo>
                  <a:lnTo>
                    <a:pt x="0" y="659129"/>
                  </a:lnTo>
                  <a:lnTo>
                    <a:pt x="6723" y="700783"/>
                  </a:lnTo>
                  <a:lnTo>
                    <a:pt x="25444" y="736969"/>
                  </a:lnTo>
                  <a:lnTo>
                    <a:pt x="53986" y="765511"/>
                  </a:lnTo>
                  <a:lnTo>
                    <a:pt x="90172" y="784232"/>
                  </a:lnTo>
                  <a:lnTo>
                    <a:pt x="131825" y="790955"/>
                  </a:lnTo>
                  <a:lnTo>
                    <a:pt x="1779270" y="790955"/>
                  </a:lnTo>
                  <a:lnTo>
                    <a:pt x="1820923" y="784232"/>
                  </a:lnTo>
                  <a:lnTo>
                    <a:pt x="1857109" y="765511"/>
                  </a:lnTo>
                  <a:lnTo>
                    <a:pt x="1885651" y="736969"/>
                  </a:lnTo>
                  <a:lnTo>
                    <a:pt x="1904372" y="700783"/>
                  </a:lnTo>
                  <a:lnTo>
                    <a:pt x="1911096" y="659129"/>
                  </a:lnTo>
                  <a:lnTo>
                    <a:pt x="1911096" y="131825"/>
                  </a:lnTo>
                  <a:lnTo>
                    <a:pt x="1904372" y="90172"/>
                  </a:lnTo>
                  <a:lnTo>
                    <a:pt x="1885651" y="53986"/>
                  </a:lnTo>
                  <a:lnTo>
                    <a:pt x="1857109" y="25444"/>
                  </a:lnTo>
                  <a:lnTo>
                    <a:pt x="1820923" y="6723"/>
                  </a:lnTo>
                  <a:lnTo>
                    <a:pt x="1779270" y="0"/>
                  </a:lnTo>
                  <a:close/>
                </a:path>
              </a:pathLst>
            </a:custGeom>
            <a:solidFill>
              <a:srgbClr val="FAA6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79108" y="2362200"/>
              <a:ext cx="1911350" cy="791210"/>
            </a:xfrm>
            <a:custGeom>
              <a:avLst/>
              <a:gdLst/>
              <a:ahLst/>
              <a:cxnLst/>
              <a:rect l="l" t="t" r="r" b="b"/>
              <a:pathLst>
                <a:path w="1911350" h="791210">
                  <a:moveTo>
                    <a:pt x="0" y="131825"/>
                  </a:moveTo>
                  <a:lnTo>
                    <a:pt x="6723" y="90172"/>
                  </a:lnTo>
                  <a:lnTo>
                    <a:pt x="25444" y="53986"/>
                  </a:lnTo>
                  <a:lnTo>
                    <a:pt x="53986" y="25444"/>
                  </a:lnTo>
                  <a:lnTo>
                    <a:pt x="90172" y="6723"/>
                  </a:lnTo>
                  <a:lnTo>
                    <a:pt x="131825" y="0"/>
                  </a:lnTo>
                  <a:lnTo>
                    <a:pt x="1779270" y="0"/>
                  </a:lnTo>
                  <a:lnTo>
                    <a:pt x="1820923" y="6723"/>
                  </a:lnTo>
                  <a:lnTo>
                    <a:pt x="1857109" y="25444"/>
                  </a:lnTo>
                  <a:lnTo>
                    <a:pt x="1885651" y="53986"/>
                  </a:lnTo>
                  <a:lnTo>
                    <a:pt x="1904372" y="90172"/>
                  </a:lnTo>
                  <a:lnTo>
                    <a:pt x="1911096" y="131825"/>
                  </a:lnTo>
                  <a:lnTo>
                    <a:pt x="1911096" y="659129"/>
                  </a:lnTo>
                  <a:lnTo>
                    <a:pt x="1904372" y="700783"/>
                  </a:lnTo>
                  <a:lnTo>
                    <a:pt x="1885651" y="736969"/>
                  </a:lnTo>
                  <a:lnTo>
                    <a:pt x="1857109" y="765511"/>
                  </a:lnTo>
                  <a:lnTo>
                    <a:pt x="1820923" y="784232"/>
                  </a:lnTo>
                  <a:lnTo>
                    <a:pt x="1779270" y="790955"/>
                  </a:lnTo>
                  <a:lnTo>
                    <a:pt x="131825" y="790955"/>
                  </a:lnTo>
                  <a:lnTo>
                    <a:pt x="90172" y="784232"/>
                  </a:lnTo>
                  <a:lnTo>
                    <a:pt x="53986" y="765511"/>
                  </a:lnTo>
                  <a:lnTo>
                    <a:pt x="25444" y="736969"/>
                  </a:lnTo>
                  <a:lnTo>
                    <a:pt x="6723" y="700783"/>
                  </a:lnTo>
                  <a:lnTo>
                    <a:pt x="0" y="659129"/>
                  </a:lnTo>
                  <a:lnTo>
                    <a:pt x="0" y="131825"/>
                  </a:lnTo>
                  <a:close/>
                </a:path>
              </a:pathLst>
            </a:custGeom>
            <a:ln w="9144">
              <a:solidFill>
                <a:srgbClr val="F866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938264" y="2604008"/>
            <a:ext cx="1192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서버</a:t>
            </a:r>
            <a:r>
              <a:rPr sz="1800" spc="-7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URL-2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288919" y="1448561"/>
            <a:ext cx="3343275" cy="1513840"/>
          </a:xfrm>
          <a:custGeom>
            <a:avLst/>
            <a:gdLst/>
            <a:ahLst/>
            <a:cxnLst/>
            <a:rect l="l" t="t" r="r" b="b"/>
            <a:pathLst>
              <a:path w="3343275" h="1513839">
                <a:moveTo>
                  <a:pt x="3285998" y="1399286"/>
                </a:moveTo>
                <a:lnTo>
                  <a:pt x="3263727" y="1403768"/>
                </a:lnTo>
                <a:lnTo>
                  <a:pt x="3245564" y="1416002"/>
                </a:lnTo>
                <a:lnTo>
                  <a:pt x="3233330" y="1434165"/>
                </a:lnTo>
                <a:lnTo>
                  <a:pt x="3228848" y="1456436"/>
                </a:lnTo>
                <a:lnTo>
                  <a:pt x="3233330" y="1478653"/>
                </a:lnTo>
                <a:lnTo>
                  <a:pt x="3245564" y="1496822"/>
                </a:lnTo>
                <a:lnTo>
                  <a:pt x="3263727" y="1509085"/>
                </a:lnTo>
                <a:lnTo>
                  <a:pt x="3285998" y="1513586"/>
                </a:lnTo>
                <a:lnTo>
                  <a:pt x="3308268" y="1509085"/>
                </a:lnTo>
                <a:lnTo>
                  <a:pt x="3326431" y="1496822"/>
                </a:lnTo>
                <a:lnTo>
                  <a:pt x="3338665" y="1478653"/>
                </a:lnTo>
                <a:lnTo>
                  <a:pt x="3339304" y="1475486"/>
                </a:lnTo>
                <a:lnTo>
                  <a:pt x="3285998" y="1475486"/>
                </a:lnTo>
                <a:lnTo>
                  <a:pt x="3285998" y="1437386"/>
                </a:lnTo>
                <a:lnTo>
                  <a:pt x="3339313" y="1437386"/>
                </a:lnTo>
                <a:lnTo>
                  <a:pt x="3338665" y="1434165"/>
                </a:lnTo>
                <a:lnTo>
                  <a:pt x="3326431" y="1416002"/>
                </a:lnTo>
                <a:lnTo>
                  <a:pt x="3308268" y="1403768"/>
                </a:lnTo>
                <a:lnTo>
                  <a:pt x="3285998" y="1399286"/>
                </a:lnTo>
                <a:close/>
              </a:path>
              <a:path w="3343275" h="1513839">
                <a:moveTo>
                  <a:pt x="38474" y="113760"/>
                </a:moveTo>
                <a:lnTo>
                  <a:pt x="37972" y="1456436"/>
                </a:lnTo>
                <a:lnTo>
                  <a:pt x="57022" y="1475486"/>
                </a:lnTo>
                <a:lnTo>
                  <a:pt x="3232691" y="1475486"/>
                </a:lnTo>
                <a:lnTo>
                  <a:pt x="3228848" y="1456436"/>
                </a:lnTo>
                <a:lnTo>
                  <a:pt x="76072" y="1456436"/>
                </a:lnTo>
                <a:lnTo>
                  <a:pt x="57022" y="1437386"/>
                </a:lnTo>
                <a:lnTo>
                  <a:pt x="76080" y="1437386"/>
                </a:lnTo>
                <a:lnTo>
                  <a:pt x="76573" y="114735"/>
                </a:lnTo>
                <a:lnTo>
                  <a:pt x="38474" y="113760"/>
                </a:lnTo>
                <a:close/>
              </a:path>
              <a:path w="3343275" h="1513839">
                <a:moveTo>
                  <a:pt x="3339313" y="1437386"/>
                </a:moveTo>
                <a:lnTo>
                  <a:pt x="3285998" y="1437386"/>
                </a:lnTo>
                <a:lnTo>
                  <a:pt x="3285998" y="1475486"/>
                </a:lnTo>
                <a:lnTo>
                  <a:pt x="3339304" y="1475486"/>
                </a:lnTo>
                <a:lnTo>
                  <a:pt x="3343148" y="1456436"/>
                </a:lnTo>
                <a:lnTo>
                  <a:pt x="3339313" y="1437386"/>
                </a:lnTo>
                <a:close/>
              </a:path>
              <a:path w="3343275" h="1513839">
                <a:moveTo>
                  <a:pt x="76080" y="1437386"/>
                </a:moveTo>
                <a:lnTo>
                  <a:pt x="57022" y="1437386"/>
                </a:lnTo>
                <a:lnTo>
                  <a:pt x="76072" y="1456436"/>
                </a:lnTo>
                <a:lnTo>
                  <a:pt x="76080" y="1437386"/>
                </a:lnTo>
                <a:close/>
              </a:path>
              <a:path w="3343275" h="1513839">
                <a:moveTo>
                  <a:pt x="3232682" y="1437386"/>
                </a:moveTo>
                <a:lnTo>
                  <a:pt x="76080" y="1437386"/>
                </a:lnTo>
                <a:lnTo>
                  <a:pt x="76072" y="1456436"/>
                </a:lnTo>
                <a:lnTo>
                  <a:pt x="3228848" y="1456436"/>
                </a:lnTo>
                <a:lnTo>
                  <a:pt x="3232682" y="1437386"/>
                </a:lnTo>
                <a:close/>
              </a:path>
              <a:path w="3343275" h="1513839">
                <a:moveTo>
                  <a:pt x="104611" y="95250"/>
                </a:moveTo>
                <a:lnTo>
                  <a:pt x="76580" y="95250"/>
                </a:lnTo>
                <a:lnTo>
                  <a:pt x="76573" y="114735"/>
                </a:lnTo>
                <a:lnTo>
                  <a:pt x="114172" y="115697"/>
                </a:lnTo>
                <a:lnTo>
                  <a:pt x="104611" y="95250"/>
                </a:lnTo>
                <a:close/>
              </a:path>
              <a:path w="3343275" h="1513839">
                <a:moveTo>
                  <a:pt x="76580" y="95250"/>
                </a:moveTo>
                <a:lnTo>
                  <a:pt x="38480" y="95250"/>
                </a:lnTo>
                <a:lnTo>
                  <a:pt x="38474" y="113760"/>
                </a:lnTo>
                <a:lnTo>
                  <a:pt x="76573" y="114735"/>
                </a:lnTo>
                <a:lnTo>
                  <a:pt x="76580" y="95250"/>
                </a:lnTo>
                <a:close/>
              </a:path>
              <a:path w="3343275" h="1513839">
                <a:moveTo>
                  <a:pt x="60070" y="0"/>
                </a:moveTo>
                <a:lnTo>
                  <a:pt x="0" y="112775"/>
                </a:lnTo>
                <a:lnTo>
                  <a:pt x="38474" y="113760"/>
                </a:lnTo>
                <a:lnTo>
                  <a:pt x="38480" y="95250"/>
                </a:lnTo>
                <a:lnTo>
                  <a:pt x="104611" y="95250"/>
                </a:lnTo>
                <a:lnTo>
                  <a:pt x="60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41400" y="3357143"/>
            <a:ext cx="7745730" cy="268859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600" b="1" dirty="0">
                <a:solidFill>
                  <a:srgbClr val="FF0000"/>
                </a:solidFill>
                <a:latin typeface="맑은 고딕"/>
                <a:cs typeface="맑은 고딕"/>
              </a:rPr>
              <a:t>forward</a:t>
            </a:r>
            <a:r>
              <a:rPr sz="1600" b="1" spc="-2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맑은 고딕"/>
                <a:cs typeface="맑은 고딕"/>
              </a:rPr>
              <a:t>(포워드)</a:t>
            </a:r>
            <a:endParaRPr sz="1600" dirty="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맑은 고딕"/>
                <a:cs typeface="맑은 고딕"/>
              </a:rPr>
              <a:t>기존 </a:t>
            </a:r>
            <a:r>
              <a:rPr sz="1600" spc="-10" dirty="0">
                <a:latin typeface="맑은 고딕"/>
                <a:cs typeface="맑은 고딕"/>
              </a:rPr>
              <a:t>request</a:t>
            </a:r>
            <a:r>
              <a:rPr sz="160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값을</a:t>
            </a:r>
            <a:r>
              <a:rPr sz="1600" spc="-1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그대로 가지고</a:t>
            </a:r>
            <a:r>
              <a:rPr sz="160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이동한다.</a:t>
            </a:r>
            <a:endParaRPr sz="1600" dirty="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맑은 고딕"/>
                <a:cs typeface="맑은 고딕"/>
              </a:rPr>
              <a:t>서버</a:t>
            </a:r>
            <a:r>
              <a:rPr sz="160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내부에서</a:t>
            </a:r>
            <a:r>
              <a:rPr sz="1600" spc="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이루어지는 이동으로</a:t>
            </a:r>
            <a:r>
              <a:rPr sz="1600" spc="2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기존</a:t>
            </a:r>
            <a:r>
              <a:rPr sz="1600" spc="-10" dirty="0">
                <a:latin typeface="맑은 고딕"/>
                <a:cs typeface="맑은 고딕"/>
              </a:rPr>
              <a:t> request</a:t>
            </a:r>
            <a:r>
              <a:rPr sz="1600" spc="1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를 이용하여</a:t>
            </a:r>
            <a:r>
              <a:rPr sz="1600" spc="1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이동한다.</a:t>
            </a:r>
            <a:endParaRPr sz="1600" dirty="0">
              <a:latin typeface="맑은 고딕"/>
              <a:cs typeface="맑은 고딕"/>
            </a:endParaRPr>
          </a:p>
          <a:p>
            <a:pPr marL="368935">
              <a:lnSpc>
                <a:spcPct val="100000"/>
              </a:lnSpc>
              <a:spcBef>
                <a:spcPts val="805"/>
              </a:spcBef>
            </a:pPr>
            <a:r>
              <a:rPr sz="1600" b="1" spc="-10" dirty="0">
                <a:latin typeface="맑은 고딕"/>
                <a:cs typeface="맑은 고딕"/>
              </a:rPr>
              <a:t>request.getRequestDispatcher(경로).forward(request,</a:t>
            </a:r>
            <a:r>
              <a:rPr sz="1600" b="1" spc="125" dirty="0">
                <a:latin typeface="맑은 고딕"/>
                <a:cs typeface="맑은 고딕"/>
              </a:rPr>
              <a:t> </a:t>
            </a:r>
            <a:r>
              <a:rPr sz="1600" b="1" spc="-10" dirty="0">
                <a:latin typeface="맑은 고딕"/>
                <a:cs typeface="맑은 고딕"/>
              </a:rPr>
              <a:t>response)</a:t>
            </a:r>
            <a:endParaRPr sz="1600" dirty="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AutoNum type="arabicPeriod" startAt="3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FF0000"/>
                </a:solidFill>
                <a:latin typeface="맑은 고딕"/>
                <a:cs typeface="맑은 고딕"/>
              </a:rPr>
              <a:t>경로는</a:t>
            </a:r>
            <a:r>
              <a:rPr sz="1600" b="1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1600" b="1" spc="-15" dirty="0">
                <a:solidFill>
                  <a:srgbClr val="FF0000"/>
                </a:solidFill>
                <a:latin typeface="맑은 고딕"/>
                <a:cs typeface="맑은 고딕"/>
              </a:rPr>
              <a:t>ContextPath</a:t>
            </a:r>
            <a:r>
              <a:rPr sz="1600" b="1" spc="2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맑은 고딕"/>
                <a:cs typeface="맑은 고딕"/>
              </a:rPr>
              <a:t>를</a:t>
            </a:r>
            <a:r>
              <a:rPr sz="1600" b="1" spc="5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맑은 고딕"/>
                <a:cs typeface="맑은 고딕"/>
              </a:rPr>
              <a:t>제외하고</a:t>
            </a:r>
            <a:r>
              <a:rPr sz="1600" b="1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맑은 고딕"/>
                <a:cs typeface="맑은 고딕"/>
              </a:rPr>
              <a:t>작성한다</a:t>
            </a:r>
            <a:r>
              <a:rPr sz="1600" spc="-5" dirty="0">
                <a:latin typeface="맑은 고딕"/>
                <a:cs typeface="맑은 고딕"/>
              </a:rPr>
              <a:t>.</a:t>
            </a:r>
            <a:endParaRPr sz="1600" dirty="0">
              <a:latin typeface="맑은 고딕"/>
              <a:cs typeface="맑은 고딕"/>
            </a:endParaRPr>
          </a:p>
          <a:p>
            <a:pPr marL="355600" marR="5080" indent="-342900">
              <a:lnSpc>
                <a:spcPct val="100000"/>
              </a:lnSpc>
              <a:spcBef>
                <a:spcPts val="790"/>
              </a:spcBef>
              <a:buAutoNum type="arabicPeriod" startAt="3"/>
              <a:tabLst>
                <a:tab pos="354965" algn="l"/>
                <a:tab pos="355600" algn="l"/>
              </a:tabLst>
            </a:pPr>
            <a:r>
              <a:rPr sz="1600" spc="-5" dirty="0">
                <a:latin typeface="맑은 고딕"/>
                <a:cs typeface="맑은 고딕"/>
              </a:rPr>
              <a:t>서버</a:t>
            </a:r>
            <a:r>
              <a:rPr sz="160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내부 이동이기</a:t>
            </a:r>
            <a:r>
              <a:rPr sz="1600" spc="1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때문에</a:t>
            </a:r>
            <a:r>
              <a:rPr sz="1600" spc="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클라이언트는</a:t>
            </a:r>
            <a:r>
              <a:rPr sz="1600" spc="20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URL을</a:t>
            </a:r>
            <a:r>
              <a:rPr sz="1600" spc="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통해서</a:t>
            </a:r>
            <a:r>
              <a:rPr sz="1600" spc="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이동된</a:t>
            </a:r>
            <a:r>
              <a:rPr sz="1600" spc="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경로를 확인할</a:t>
            </a:r>
            <a:r>
              <a:rPr sz="1600" spc="1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수 </a:t>
            </a:r>
            <a:r>
              <a:rPr sz="1600" spc="-54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없다.</a:t>
            </a:r>
            <a:r>
              <a:rPr sz="1600" spc="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(서버</a:t>
            </a:r>
            <a:r>
              <a:rPr sz="160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URL-1</a:t>
            </a:r>
            <a:r>
              <a:rPr sz="1600" spc="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만</a:t>
            </a:r>
            <a:r>
              <a:rPr sz="1600" spc="1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확인이</a:t>
            </a:r>
            <a:r>
              <a:rPr sz="1600" spc="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가능하고,</a:t>
            </a:r>
            <a:r>
              <a:rPr sz="1600" spc="1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서버</a:t>
            </a:r>
            <a:r>
              <a:rPr sz="160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URL-2</a:t>
            </a:r>
            <a:r>
              <a:rPr sz="1600" spc="1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는</a:t>
            </a:r>
            <a:r>
              <a:rPr sz="160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확인이</a:t>
            </a:r>
            <a:r>
              <a:rPr sz="1600" spc="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안</a:t>
            </a:r>
            <a:r>
              <a:rPr sz="160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된다.)</a:t>
            </a:r>
            <a:endParaRPr sz="1600" dirty="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AutoNum type="arabicPeriod" startAt="3"/>
              <a:tabLst>
                <a:tab pos="354965" algn="l"/>
                <a:tab pos="355600" algn="l"/>
              </a:tabLst>
            </a:pPr>
            <a:r>
              <a:rPr sz="1600" spc="-5" dirty="0">
                <a:latin typeface="맑은 고딕"/>
                <a:cs typeface="맑은 고딕"/>
              </a:rPr>
              <a:t>시스템</a:t>
            </a:r>
            <a:r>
              <a:rPr sz="160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변경이</a:t>
            </a:r>
            <a:r>
              <a:rPr sz="1600" spc="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없는</a:t>
            </a:r>
            <a:r>
              <a:rPr sz="1600" spc="-1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경우에</a:t>
            </a:r>
            <a:r>
              <a:rPr sz="1600" spc="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진행된다.</a:t>
            </a:r>
            <a:r>
              <a:rPr sz="1600" spc="1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(회원</a:t>
            </a:r>
            <a:r>
              <a:rPr sz="1600" spc="-1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검색</a:t>
            </a:r>
            <a:r>
              <a:rPr sz="1600" spc="-1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등)</a:t>
            </a:r>
            <a:endParaRPr sz="1600" dirty="0">
              <a:latin typeface="맑은 고딕"/>
              <a:cs typeface="맑은 고딕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J</a:t>
            </a:r>
            <a:r>
              <a:rPr spc="-150" dirty="0"/>
              <a:t> </a:t>
            </a:r>
            <a:r>
              <a:rPr spc="-5" dirty="0"/>
              <a:t>S</a:t>
            </a:r>
            <a:r>
              <a:rPr spc="-150" dirty="0"/>
              <a:t> </a:t>
            </a:r>
            <a:r>
              <a:rPr spc="-5" dirty="0"/>
              <a:t>P</a:t>
            </a:r>
            <a:r>
              <a:rPr spc="-150" dirty="0"/>
              <a:t> </a:t>
            </a:r>
            <a:r>
              <a:rPr spc="-5" dirty="0"/>
              <a:t>_</a:t>
            </a:r>
            <a:r>
              <a:rPr spc="-155" dirty="0"/>
              <a:t> </a:t>
            </a:r>
            <a:r>
              <a:rPr spc="-5" dirty="0"/>
              <a:t>S</a:t>
            </a:r>
            <a:r>
              <a:rPr spc="-150" dirty="0"/>
              <a:t> </a:t>
            </a:r>
            <a:r>
              <a:rPr spc="-5" dirty="0"/>
              <a:t>E</a:t>
            </a:r>
            <a:r>
              <a:rPr spc="-145" dirty="0"/>
              <a:t> </a:t>
            </a:r>
            <a:r>
              <a:rPr spc="-5" dirty="0"/>
              <a:t>R</a:t>
            </a:r>
            <a:r>
              <a:rPr spc="-155" dirty="0"/>
              <a:t> </a:t>
            </a:r>
            <a:r>
              <a:rPr spc="-5" dirty="0"/>
              <a:t>V</a:t>
            </a:r>
            <a:r>
              <a:rPr spc="-145" dirty="0"/>
              <a:t> </a:t>
            </a:r>
            <a:r>
              <a:rPr spc="-5" dirty="0"/>
              <a:t>L</a:t>
            </a:r>
            <a:r>
              <a:rPr spc="-145" dirty="0"/>
              <a:t> </a:t>
            </a:r>
            <a:r>
              <a:rPr spc="-5" dirty="0"/>
              <a:t>E</a:t>
            </a:r>
            <a:r>
              <a:rPr spc="-160" dirty="0"/>
              <a:t> </a:t>
            </a:r>
            <a:r>
              <a:rPr spc="-5" dirty="0"/>
              <a:t>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670D13-288A-4631-AA0E-E44B00FEA154}"/>
              </a:ext>
            </a:extLst>
          </p:cNvPr>
          <p:cNvSpPr txBox="1"/>
          <p:nvPr/>
        </p:nvSpPr>
        <p:spPr>
          <a:xfrm>
            <a:off x="7823648" y="1545416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두 번째 요청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410317-7E20-42A1-A719-1FD2C5D7AE89}"/>
              </a:ext>
            </a:extLst>
          </p:cNvPr>
          <p:cNvSpPr txBox="1"/>
          <p:nvPr/>
        </p:nvSpPr>
        <p:spPr>
          <a:xfrm>
            <a:off x="227787" y="1953081"/>
            <a:ext cx="249619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요청은 </a:t>
            </a:r>
            <a:r>
              <a:rPr lang="en-US" altLang="ko-KR" sz="1400" dirty="0"/>
              <a:t>1</a:t>
            </a:r>
            <a:r>
              <a:rPr lang="ko-KR" altLang="en-US" sz="1400" dirty="0"/>
              <a:t>번 주소에 했지만</a:t>
            </a:r>
            <a:endParaRPr lang="en-US" altLang="ko-KR" sz="1400" dirty="0"/>
          </a:p>
          <a:p>
            <a:r>
              <a:rPr lang="ko-KR" altLang="en-US" sz="1400" dirty="0"/>
              <a:t>답을  받은 것은 </a:t>
            </a:r>
            <a:r>
              <a:rPr lang="en-US" altLang="ko-KR" sz="1400" dirty="0"/>
              <a:t>2</a:t>
            </a:r>
            <a:r>
              <a:rPr lang="ko-KR" altLang="en-US" sz="1400" dirty="0"/>
              <a:t>번 주소이다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클라이언트 입장에서는 </a:t>
            </a:r>
            <a:endParaRPr lang="en-US" altLang="ko-KR" sz="1400" dirty="0"/>
          </a:p>
          <a:p>
            <a:r>
              <a:rPr lang="ko-KR" altLang="en-US" sz="1400" dirty="0"/>
              <a:t>이동된 경로를 알 수 없다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71FC1C2-F05D-4E67-B458-559A45DC4A15}"/>
              </a:ext>
            </a:extLst>
          </p:cNvPr>
          <p:cNvCxnSpPr>
            <a:cxnSpLocks/>
          </p:cNvCxnSpPr>
          <p:nvPr/>
        </p:nvCxnSpPr>
        <p:spPr>
          <a:xfrm>
            <a:off x="6450459" y="81901"/>
            <a:ext cx="6595" cy="313373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9303E48-89BF-4968-A058-99B50302225B}"/>
              </a:ext>
            </a:extLst>
          </p:cNvPr>
          <p:cNvSpPr txBox="1"/>
          <p:nvPr/>
        </p:nvSpPr>
        <p:spPr>
          <a:xfrm>
            <a:off x="3756921" y="1121369"/>
            <a:ext cx="39195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RequestDispatcher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dispatcher = </a:t>
            </a:r>
            <a:r>
              <a:rPr lang="en-US" altLang="ko-KR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request.getRequestDispatcher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("/SERVLET/Forward2");</a:t>
            </a:r>
          </a:p>
          <a:p>
            <a:pPr algn="l"/>
            <a:r>
              <a:rPr lang="en-US" altLang="ko-KR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dispatcher.forward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(request, response);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478EAD-7833-4597-A622-360B7A551CAA}"/>
              </a:ext>
            </a:extLst>
          </p:cNvPr>
          <p:cNvSpPr txBox="1"/>
          <p:nvPr/>
        </p:nvSpPr>
        <p:spPr>
          <a:xfrm>
            <a:off x="1674629" y="123285"/>
            <a:ext cx="8467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DQL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SELECT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1BAD90-0422-48EB-BEA4-3698C5B5D1F0}"/>
              </a:ext>
            </a:extLst>
          </p:cNvPr>
          <p:cNvSpPr txBox="1"/>
          <p:nvPr/>
        </p:nvSpPr>
        <p:spPr>
          <a:xfrm>
            <a:off x="6450459" y="3443249"/>
            <a:ext cx="2364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같은 요청이 두 번 발생한다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772" y="79235"/>
            <a:ext cx="1168400" cy="568325"/>
            <a:chOff x="80772" y="79235"/>
            <a:chExt cx="1168400" cy="568325"/>
          </a:xfrm>
        </p:grpSpPr>
        <p:sp>
          <p:nvSpPr>
            <p:cNvPr id="3" name="object 3"/>
            <p:cNvSpPr/>
            <p:nvPr/>
          </p:nvSpPr>
          <p:spPr>
            <a:xfrm>
              <a:off x="149352" y="117347"/>
              <a:ext cx="1019810" cy="399415"/>
            </a:xfrm>
            <a:custGeom>
              <a:avLst/>
              <a:gdLst/>
              <a:ahLst/>
              <a:cxnLst/>
              <a:rect l="l" t="t" r="r" b="b"/>
              <a:pathLst>
                <a:path w="1019810" h="399415">
                  <a:moveTo>
                    <a:pt x="1019556" y="0"/>
                  </a:moveTo>
                  <a:lnTo>
                    <a:pt x="0" y="0"/>
                  </a:lnTo>
                  <a:lnTo>
                    <a:pt x="0" y="399288"/>
                  </a:lnTo>
                  <a:lnTo>
                    <a:pt x="1019556" y="399288"/>
                  </a:lnTo>
                  <a:lnTo>
                    <a:pt x="1019556" y="0"/>
                  </a:lnTo>
                  <a:close/>
                </a:path>
              </a:pathLst>
            </a:custGeom>
            <a:solidFill>
              <a:srgbClr val="E7D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72" y="79235"/>
              <a:ext cx="1168146" cy="56770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787" y="145161"/>
            <a:ext cx="8540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Cookie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508497" y="560756"/>
            <a:ext cx="1983105" cy="862965"/>
            <a:chOff x="2508497" y="560756"/>
            <a:chExt cx="1983105" cy="86296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8497" y="560756"/>
              <a:ext cx="1982737" cy="86272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46604" y="579119"/>
              <a:ext cx="1911350" cy="791210"/>
            </a:xfrm>
            <a:custGeom>
              <a:avLst/>
              <a:gdLst/>
              <a:ahLst/>
              <a:cxnLst/>
              <a:rect l="l" t="t" r="r" b="b"/>
              <a:pathLst>
                <a:path w="1911350" h="791210">
                  <a:moveTo>
                    <a:pt x="1779270" y="0"/>
                  </a:moveTo>
                  <a:lnTo>
                    <a:pt x="131825" y="0"/>
                  </a:lnTo>
                  <a:lnTo>
                    <a:pt x="90172" y="6723"/>
                  </a:lnTo>
                  <a:lnTo>
                    <a:pt x="53986" y="25444"/>
                  </a:lnTo>
                  <a:lnTo>
                    <a:pt x="25444" y="53986"/>
                  </a:lnTo>
                  <a:lnTo>
                    <a:pt x="6723" y="90172"/>
                  </a:lnTo>
                  <a:lnTo>
                    <a:pt x="0" y="131825"/>
                  </a:lnTo>
                  <a:lnTo>
                    <a:pt x="0" y="659129"/>
                  </a:lnTo>
                  <a:lnTo>
                    <a:pt x="6723" y="700783"/>
                  </a:lnTo>
                  <a:lnTo>
                    <a:pt x="25444" y="736969"/>
                  </a:lnTo>
                  <a:lnTo>
                    <a:pt x="53986" y="765511"/>
                  </a:lnTo>
                  <a:lnTo>
                    <a:pt x="90172" y="784232"/>
                  </a:lnTo>
                  <a:lnTo>
                    <a:pt x="131825" y="790955"/>
                  </a:lnTo>
                  <a:lnTo>
                    <a:pt x="1779270" y="790955"/>
                  </a:lnTo>
                  <a:lnTo>
                    <a:pt x="1820923" y="784232"/>
                  </a:lnTo>
                  <a:lnTo>
                    <a:pt x="1857109" y="765511"/>
                  </a:lnTo>
                  <a:lnTo>
                    <a:pt x="1885651" y="736969"/>
                  </a:lnTo>
                  <a:lnTo>
                    <a:pt x="1904372" y="700783"/>
                  </a:lnTo>
                  <a:lnTo>
                    <a:pt x="1911095" y="659129"/>
                  </a:lnTo>
                  <a:lnTo>
                    <a:pt x="1911095" y="131825"/>
                  </a:lnTo>
                  <a:lnTo>
                    <a:pt x="1904372" y="90172"/>
                  </a:lnTo>
                  <a:lnTo>
                    <a:pt x="1885651" y="53986"/>
                  </a:lnTo>
                  <a:lnTo>
                    <a:pt x="1857109" y="25444"/>
                  </a:lnTo>
                  <a:lnTo>
                    <a:pt x="1820923" y="6723"/>
                  </a:lnTo>
                  <a:lnTo>
                    <a:pt x="1779270" y="0"/>
                  </a:lnTo>
                  <a:close/>
                </a:path>
              </a:pathLst>
            </a:custGeom>
            <a:solidFill>
              <a:srgbClr val="91DF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46604" y="579119"/>
              <a:ext cx="1911350" cy="791210"/>
            </a:xfrm>
            <a:custGeom>
              <a:avLst/>
              <a:gdLst/>
              <a:ahLst/>
              <a:cxnLst/>
              <a:rect l="l" t="t" r="r" b="b"/>
              <a:pathLst>
                <a:path w="1911350" h="791210">
                  <a:moveTo>
                    <a:pt x="0" y="131825"/>
                  </a:moveTo>
                  <a:lnTo>
                    <a:pt x="6723" y="90172"/>
                  </a:lnTo>
                  <a:lnTo>
                    <a:pt x="25444" y="53986"/>
                  </a:lnTo>
                  <a:lnTo>
                    <a:pt x="53986" y="25444"/>
                  </a:lnTo>
                  <a:lnTo>
                    <a:pt x="90172" y="6723"/>
                  </a:lnTo>
                  <a:lnTo>
                    <a:pt x="131825" y="0"/>
                  </a:lnTo>
                  <a:lnTo>
                    <a:pt x="1779270" y="0"/>
                  </a:lnTo>
                  <a:lnTo>
                    <a:pt x="1820923" y="6723"/>
                  </a:lnTo>
                  <a:lnTo>
                    <a:pt x="1857109" y="25444"/>
                  </a:lnTo>
                  <a:lnTo>
                    <a:pt x="1885651" y="53986"/>
                  </a:lnTo>
                  <a:lnTo>
                    <a:pt x="1904372" y="90172"/>
                  </a:lnTo>
                  <a:lnTo>
                    <a:pt x="1911095" y="131825"/>
                  </a:lnTo>
                  <a:lnTo>
                    <a:pt x="1911095" y="659129"/>
                  </a:lnTo>
                  <a:lnTo>
                    <a:pt x="1904372" y="700783"/>
                  </a:lnTo>
                  <a:lnTo>
                    <a:pt x="1885651" y="736969"/>
                  </a:lnTo>
                  <a:lnTo>
                    <a:pt x="1857109" y="765511"/>
                  </a:lnTo>
                  <a:lnTo>
                    <a:pt x="1820923" y="784232"/>
                  </a:lnTo>
                  <a:lnTo>
                    <a:pt x="1779270" y="790955"/>
                  </a:lnTo>
                  <a:lnTo>
                    <a:pt x="131825" y="790955"/>
                  </a:lnTo>
                  <a:lnTo>
                    <a:pt x="90172" y="784232"/>
                  </a:lnTo>
                  <a:lnTo>
                    <a:pt x="53986" y="765511"/>
                  </a:lnTo>
                  <a:lnTo>
                    <a:pt x="25444" y="736969"/>
                  </a:lnTo>
                  <a:lnTo>
                    <a:pt x="6723" y="700783"/>
                  </a:lnTo>
                  <a:lnTo>
                    <a:pt x="0" y="659129"/>
                  </a:lnTo>
                  <a:lnTo>
                    <a:pt x="0" y="131825"/>
                  </a:lnTo>
                  <a:close/>
                </a:path>
              </a:pathLst>
            </a:custGeom>
            <a:ln w="9144">
              <a:solidFill>
                <a:srgbClr val="08A0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877692" y="820673"/>
            <a:ext cx="1250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웹</a:t>
            </a:r>
            <a:r>
              <a:rPr sz="1800" spc="-8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브라우저</a:t>
            </a:r>
            <a:endParaRPr sz="1800">
              <a:latin typeface="맑은 고딕"/>
              <a:cs typeface="맑은 고딕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41000" y="560756"/>
            <a:ext cx="1983105" cy="862965"/>
            <a:chOff x="6541000" y="560756"/>
            <a:chExt cx="1983105" cy="86296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1000" y="560756"/>
              <a:ext cx="1982737" cy="86272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579107" y="579119"/>
              <a:ext cx="1911350" cy="791210"/>
            </a:xfrm>
            <a:custGeom>
              <a:avLst/>
              <a:gdLst/>
              <a:ahLst/>
              <a:cxnLst/>
              <a:rect l="l" t="t" r="r" b="b"/>
              <a:pathLst>
                <a:path w="1911350" h="791210">
                  <a:moveTo>
                    <a:pt x="1779270" y="0"/>
                  </a:moveTo>
                  <a:lnTo>
                    <a:pt x="131825" y="0"/>
                  </a:lnTo>
                  <a:lnTo>
                    <a:pt x="90172" y="6723"/>
                  </a:lnTo>
                  <a:lnTo>
                    <a:pt x="53986" y="25444"/>
                  </a:lnTo>
                  <a:lnTo>
                    <a:pt x="25444" y="53986"/>
                  </a:lnTo>
                  <a:lnTo>
                    <a:pt x="6723" y="90172"/>
                  </a:lnTo>
                  <a:lnTo>
                    <a:pt x="0" y="131825"/>
                  </a:lnTo>
                  <a:lnTo>
                    <a:pt x="0" y="659129"/>
                  </a:lnTo>
                  <a:lnTo>
                    <a:pt x="6723" y="700783"/>
                  </a:lnTo>
                  <a:lnTo>
                    <a:pt x="25444" y="736969"/>
                  </a:lnTo>
                  <a:lnTo>
                    <a:pt x="53986" y="765511"/>
                  </a:lnTo>
                  <a:lnTo>
                    <a:pt x="90172" y="784232"/>
                  </a:lnTo>
                  <a:lnTo>
                    <a:pt x="131825" y="790955"/>
                  </a:lnTo>
                  <a:lnTo>
                    <a:pt x="1779270" y="790955"/>
                  </a:lnTo>
                  <a:lnTo>
                    <a:pt x="1820923" y="784232"/>
                  </a:lnTo>
                  <a:lnTo>
                    <a:pt x="1857109" y="765511"/>
                  </a:lnTo>
                  <a:lnTo>
                    <a:pt x="1885651" y="736969"/>
                  </a:lnTo>
                  <a:lnTo>
                    <a:pt x="1904372" y="700783"/>
                  </a:lnTo>
                  <a:lnTo>
                    <a:pt x="1911096" y="659129"/>
                  </a:lnTo>
                  <a:lnTo>
                    <a:pt x="1911096" y="131825"/>
                  </a:lnTo>
                  <a:lnTo>
                    <a:pt x="1904372" y="90172"/>
                  </a:lnTo>
                  <a:lnTo>
                    <a:pt x="1885651" y="53986"/>
                  </a:lnTo>
                  <a:lnTo>
                    <a:pt x="1857109" y="25444"/>
                  </a:lnTo>
                  <a:lnTo>
                    <a:pt x="1820923" y="6723"/>
                  </a:lnTo>
                  <a:lnTo>
                    <a:pt x="1779270" y="0"/>
                  </a:lnTo>
                  <a:close/>
                </a:path>
              </a:pathLst>
            </a:custGeom>
            <a:solidFill>
              <a:srgbClr val="FAA6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9107" y="579119"/>
              <a:ext cx="1911350" cy="791210"/>
            </a:xfrm>
            <a:custGeom>
              <a:avLst/>
              <a:gdLst/>
              <a:ahLst/>
              <a:cxnLst/>
              <a:rect l="l" t="t" r="r" b="b"/>
              <a:pathLst>
                <a:path w="1911350" h="791210">
                  <a:moveTo>
                    <a:pt x="0" y="131825"/>
                  </a:moveTo>
                  <a:lnTo>
                    <a:pt x="6723" y="90172"/>
                  </a:lnTo>
                  <a:lnTo>
                    <a:pt x="25444" y="53986"/>
                  </a:lnTo>
                  <a:lnTo>
                    <a:pt x="53986" y="25444"/>
                  </a:lnTo>
                  <a:lnTo>
                    <a:pt x="90172" y="6723"/>
                  </a:lnTo>
                  <a:lnTo>
                    <a:pt x="131825" y="0"/>
                  </a:lnTo>
                  <a:lnTo>
                    <a:pt x="1779270" y="0"/>
                  </a:lnTo>
                  <a:lnTo>
                    <a:pt x="1820923" y="6723"/>
                  </a:lnTo>
                  <a:lnTo>
                    <a:pt x="1857109" y="25444"/>
                  </a:lnTo>
                  <a:lnTo>
                    <a:pt x="1885651" y="53986"/>
                  </a:lnTo>
                  <a:lnTo>
                    <a:pt x="1904372" y="90172"/>
                  </a:lnTo>
                  <a:lnTo>
                    <a:pt x="1911096" y="131825"/>
                  </a:lnTo>
                  <a:lnTo>
                    <a:pt x="1911096" y="659129"/>
                  </a:lnTo>
                  <a:lnTo>
                    <a:pt x="1904372" y="700783"/>
                  </a:lnTo>
                  <a:lnTo>
                    <a:pt x="1885651" y="736969"/>
                  </a:lnTo>
                  <a:lnTo>
                    <a:pt x="1857109" y="765511"/>
                  </a:lnTo>
                  <a:lnTo>
                    <a:pt x="1820923" y="784232"/>
                  </a:lnTo>
                  <a:lnTo>
                    <a:pt x="1779270" y="790955"/>
                  </a:lnTo>
                  <a:lnTo>
                    <a:pt x="131825" y="790955"/>
                  </a:lnTo>
                  <a:lnTo>
                    <a:pt x="90172" y="784232"/>
                  </a:lnTo>
                  <a:lnTo>
                    <a:pt x="53986" y="765511"/>
                  </a:lnTo>
                  <a:lnTo>
                    <a:pt x="25444" y="736969"/>
                  </a:lnTo>
                  <a:lnTo>
                    <a:pt x="6723" y="700783"/>
                  </a:lnTo>
                  <a:lnTo>
                    <a:pt x="0" y="659129"/>
                  </a:lnTo>
                  <a:lnTo>
                    <a:pt x="0" y="131825"/>
                  </a:lnTo>
                  <a:close/>
                </a:path>
              </a:pathLst>
            </a:custGeom>
            <a:ln w="9144">
              <a:solidFill>
                <a:srgbClr val="F866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293356" y="82067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서버</a:t>
            </a:r>
            <a:endParaRPr sz="1800">
              <a:latin typeface="맑은 고딕"/>
              <a:cs typeface="맑은 고딕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025139" y="167639"/>
            <a:ext cx="3550285" cy="722630"/>
            <a:chOff x="3025139" y="167639"/>
            <a:chExt cx="3550285" cy="722630"/>
          </a:xfrm>
        </p:grpSpPr>
        <p:sp>
          <p:nvSpPr>
            <p:cNvPr id="17" name="object 17"/>
            <p:cNvSpPr/>
            <p:nvPr/>
          </p:nvSpPr>
          <p:spPr>
            <a:xfrm>
              <a:off x="4396739" y="775716"/>
              <a:ext cx="2178685" cy="114300"/>
            </a:xfrm>
            <a:custGeom>
              <a:avLst/>
              <a:gdLst/>
              <a:ahLst/>
              <a:cxnLst/>
              <a:rect l="l" t="t" r="r" b="b"/>
              <a:pathLst>
                <a:path w="2178684" h="114300">
                  <a:moveTo>
                    <a:pt x="57150" y="0"/>
                  </a:moveTo>
                  <a:lnTo>
                    <a:pt x="34879" y="4482"/>
                  </a:lnTo>
                  <a:lnTo>
                    <a:pt x="16716" y="16716"/>
                  </a:lnTo>
                  <a:lnTo>
                    <a:pt x="4482" y="34879"/>
                  </a:lnTo>
                  <a:lnTo>
                    <a:pt x="0" y="57150"/>
                  </a:lnTo>
                  <a:lnTo>
                    <a:pt x="4482" y="79420"/>
                  </a:lnTo>
                  <a:lnTo>
                    <a:pt x="16716" y="97583"/>
                  </a:lnTo>
                  <a:lnTo>
                    <a:pt x="34879" y="109817"/>
                  </a:lnTo>
                  <a:lnTo>
                    <a:pt x="57150" y="114300"/>
                  </a:lnTo>
                  <a:lnTo>
                    <a:pt x="79420" y="109817"/>
                  </a:lnTo>
                  <a:lnTo>
                    <a:pt x="97583" y="97583"/>
                  </a:lnTo>
                  <a:lnTo>
                    <a:pt x="109817" y="79420"/>
                  </a:lnTo>
                  <a:lnTo>
                    <a:pt x="110465" y="76200"/>
                  </a:lnTo>
                  <a:lnTo>
                    <a:pt x="57150" y="76200"/>
                  </a:lnTo>
                  <a:lnTo>
                    <a:pt x="57150" y="38100"/>
                  </a:lnTo>
                  <a:lnTo>
                    <a:pt x="110465" y="38100"/>
                  </a:lnTo>
                  <a:lnTo>
                    <a:pt x="109817" y="34879"/>
                  </a:lnTo>
                  <a:lnTo>
                    <a:pt x="97583" y="16716"/>
                  </a:lnTo>
                  <a:lnTo>
                    <a:pt x="79420" y="4482"/>
                  </a:lnTo>
                  <a:lnTo>
                    <a:pt x="57150" y="0"/>
                  </a:lnTo>
                  <a:close/>
                </a:path>
                <a:path w="2178684" h="114300">
                  <a:moveTo>
                    <a:pt x="2063877" y="0"/>
                  </a:moveTo>
                  <a:lnTo>
                    <a:pt x="2063877" y="114300"/>
                  </a:lnTo>
                  <a:lnTo>
                    <a:pt x="2140077" y="76200"/>
                  </a:lnTo>
                  <a:lnTo>
                    <a:pt x="2082927" y="76200"/>
                  </a:lnTo>
                  <a:lnTo>
                    <a:pt x="2082927" y="38100"/>
                  </a:lnTo>
                  <a:lnTo>
                    <a:pt x="2140077" y="38100"/>
                  </a:lnTo>
                  <a:lnTo>
                    <a:pt x="2063877" y="0"/>
                  </a:lnTo>
                  <a:close/>
                </a:path>
                <a:path w="2178684" h="114300">
                  <a:moveTo>
                    <a:pt x="110465" y="38100"/>
                  </a:moveTo>
                  <a:lnTo>
                    <a:pt x="57150" y="38100"/>
                  </a:lnTo>
                  <a:lnTo>
                    <a:pt x="57150" y="76200"/>
                  </a:lnTo>
                  <a:lnTo>
                    <a:pt x="110465" y="76200"/>
                  </a:lnTo>
                  <a:lnTo>
                    <a:pt x="114300" y="57150"/>
                  </a:lnTo>
                  <a:lnTo>
                    <a:pt x="110465" y="38100"/>
                  </a:lnTo>
                  <a:close/>
                </a:path>
                <a:path w="2178684" h="114300">
                  <a:moveTo>
                    <a:pt x="2063877" y="38100"/>
                  </a:moveTo>
                  <a:lnTo>
                    <a:pt x="110465" y="38100"/>
                  </a:lnTo>
                  <a:lnTo>
                    <a:pt x="114300" y="57150"/>
                  </a:lnTo>
                  <a:lnTo>
                    <a:pt x="110465" y="76200"/>
                  </a:lnTo>
                  <a:lnTo>
                    <a:pt x="2063877" y="76200"/>
                  </a:lnTo>
                  <a:lnTo>
                    <a:pt x="2063877" y="38100"/>
                  </a:lnTo>
                  <a:close/>
                </a:path>
                <a:path w="2178684" h="114300">
                  <a:moveTo>
                    <a:pt x="2140077" y="38100"/>
                  </a:moveTo>
                  <a:lnTo>
                    <a:pt x="2082927" y="38100"/>
                  </a:lnTo>
                  <a:lnTo>
                    <a:pt x="2082927" y="76200"/>
                  </a:lnTo>
                  <a:lnTo>
                    <a:pt x="2140077" y="76200"/>
                  </a:lnTo>
                  <a:lnTo>
                    <a:pt x="2178177" y="57150"/>
                  </a:lnTo>
                  <a:lnTo>
                    <a:pt x="2140077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5139" y="167639"/>
              <a:ext cx="956310" cy="45491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629658" y="452119"/>
            <a:ext cx="1586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맑은 고딕"/>
                <a:cs typeface="맑은 고딕"/>
              </a:rPr>
              <a:t>①</a:t>
            </a:r>
            <a:r>
              <a:rPr sz="1600" spc="-3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request</a:t>
            </a:r>
            <a:r>
              <a:rPr sz="1600" spc="-2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(요청)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41091" y="218693"/>
            <a:ext cx="7118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8A0D9"/>
                </a:solidFill>
                <a:latin typeface="맑은 고딕"/>
                <a:cs typeface="맑은 고딕"/>
              </a:rPr>
              <a:t>CLI</a:t>
            </a:r>
            <a:r>
              <a:rPr sz="1600" b="1" dirty="0">
                <a:solidFill>
                  <a:srgbClr val="08A0D9"/>
                </a:solidFill>
                <a:latin typeface="맑은 고딕"/>
                <a:cs typeface="맑은 고딕"/>
              </a:rPr>
              <a:t>E</a:t>
            </a:r>
            <a:r>
              <a:rPr sz="1600" b="1" spc="-5" dirty="0">
                <a:solidFill>
                  <a:srgbClr val="08A0D9"/>
                </a:solidFill>
                <a:latin typeface="맑은 고딕"/>
                <a:cs typeface="맑은 고딕"/>
              </a:rPr>
              <a:t>NT</a:t>
            </a:r>
            <a:endParaRPr sz="1600">
              <a:latin typeface="맑은 고딕"/>
              <a:cs typeface="맑은 고딕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34783" y="167639"/>
            <a:ext cx="1006601" cy="45491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7150354" y="218693"/>
            <a:ext cx="7600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8A0D9"/>
                </a:solidFill>
                <a:latin typeface="맑은 고딕"/>
                <a:cs typeface="맑은 고딕"/>
              </a:rPr>
              <a:t>SERVER</a:t>
            </a:r>
            <a:endParaRPr sz="1600">
              <a:latin typeface="맑은 고딕"/>
              <a:cs typeface="맑은 고딕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541841" y="1063752"/>
            <a:ext cx="4090670" cy="599440"/>
            <a:chOff x="2541841" y="1063752"/>
            <a:chExt cx="4090670" cy="599440"/>
          </a:xfrm>
        </p:grpSpPr>
        <p:sp>
          <p:nvSpPr>
            <p:cNvPr id="24" name="object 24"/>
            <p:cNvSpPr/>
            <p:nvPr/>
          </p:nvSpPr>
          <p:spPr>
            <a:xfrm>
              <a:off x="4453889" y="1063752"/>
              <a:ext cx="2178685" cy="114300"/>
            </a:xfrm>
            <a:custGeom>
              <a:avLst/>
              <a:gdLst/>
              <a:ahLst/>
              <a:cxnLst/>
              <a:rect l="l" t="t" r="r" b="b"/>
              <a:pathLst>
                <a:path w="2178684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2178684" h="114300">
                  <a:moveTo>
                    <a:pt x="2121027" y="0"/>
                  </a:moveTo>
                  <a:lnTo>
                    <a:pt x="2098756" y="4482"/>
                  </a:lnTo>
                  <a:lnTo>
                    <a:pt x="2080593" y="16716"/>
                  </a:lnTo>
                  <a:lnTo>
                    <a:pt x="2068359" y="34879"/>
                  </a:lnTo>
                  <a:lnTo>
                    <a:pt x="2063877" y="57150"/>
                  </a:lnTo>
                  <a:lnTo>
                    <a:pt x="2068359" y="79420"/>
                  </a:lnTo>
                  <a:lnTo>
                    <a:pt x="2080593" y="97583"/>
                  </a:lnTo>
                  <a:lnTo>
                    <a:pt x="2098756" y="109817"/>
                  </a:lnTo>
                  <a:lnTo>
                    <a:pt x="2121027" y="114300"/>
                  </a:lnTo>
                  <a:lnTo>
                    <a:pt x="2143297" y="109817"/>
                  </a:lnTo>
                  <a:lnTo>
                    <a:pt x="2161460" y="97583"/>
                  </a:lnTo>
                  <a:lnTo>
                    <a:pt x="2173694" y="79420"/>
                  </a:lnTo>
                  <a:lnTo>
                    <a:pt x="2174342" y="76200"/>
                  </a:lnTo>
                  <a:lnTo>
                    <a:pt x="2121027" y="76200"/>
                  </a:lnTo>
                  <a:lnTo>
                    <a:pt x="2121027" y="38100"/>
                  </a:lnTo>
                  <a:lnTo>
                    <a:pt x="2174342" y="38100"/>
                  </a:lnTo>
                  <a:lnTo>
                    <a:pt x="2173694" y="34879"/>
                  </a:lnTo>
                  <a:lnTo>
                    <a:pt x="2161460" y="16716"/>
                  </a:lnTo>
                  <a:lnTo>
                    <a:pt x="2143297" y="4482"/>
                  </a:lnTo>
                  <a:lnTo>
                    <a:pt x="2121027" y="0"/>
                  </a:lnTo>
                  <a:close/>
                </a:path>
                <a:path w="2178684" h="114300">
                  <a:moveTo>
                    <a:pt x="114300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2178684" h="114300">
                  <a:moveTo>
                    <a:pt x="2067711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2067711" y="76200"/>
                  </a:lnTo>
                  <a:lnTo>
                    <a:pt x="2063877" y="57150"/>
                  </a:lnTo>
                  <a:lnTo>
                    <a:pt x="2067711" y="38100"/>
                  </a:lnTo>
                  <a:close/>
                </a:path>
                <a:path w="2178684" h="114300">
                  <a:moveTo>
                    <a:pt x="2174342" y="38100"/>
                  </a:moveTo>
                  <a:lnTo>
                    <a:pt x="2121027" y="38100"/>
                  </a:lnTo>
                  <a:lnTo>
                    <a:pt x="2121027" y="76200"/>
                  </a:lnTo>
                  <a:lnTo>
                    <a:pt x="2174342" y="76200"/>
                  </a:lnTo>
                  <a:lnTo>
                    <a:pt x="2178177" y="57150"/>
                  </a:lnTo>
                  <a:lnTo>
                    <a:pt x="2174342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46604" y="1370076"/>
              <a:ext cx="628015" cy="288290"/>
            </a:xfrm>
            <a:custGeom>
              <a:avLst/>
              <a:gdLst/>
              <a:ahLst/>
              <a:cxnLst/>
              <a:rect l="l" t="t" r="r" b="b"/>
              <a:pathLst>
                <a:path w="628014" h="288289">
                  <a:moveTo>
                    <a:pt x="579882" y="0"/>
                  </a:moveTo>
                  <a:lnTo>
                    <a:pt x="48006" y="0"/>
                  </a:lnTo>
                  <a:lnTo>
                    <a:pt x="29307" y="3768"/>
                  </a:lnTo>
                  <a:lnTo>
                    <a:pt x="14049" y="14049"/>
                  </a:lnTo>
                  <a:lnTo>
                    <a:pt x="3768" y="29307"/>
                  </a:lnTo>
                  <a:lnTo>
                    <a:pt x="0" y="48006"/>
                  </a:lnTo>
                  <a:lnTo>
                    <a:pt x="0" y="240029"/>
                  </a:lnTo>
                  <a:lnTo>
                    <a:pt x="3768" y="258728"/>
                  </a:lnTo>
                  <a:lnTo>
                    <a:pt x="14049" y="273986"/>
                  </a:lnTo>
                  <a:lnTo>
                    <a:pt x="29307" y="284267"/>
                  </a:lnTo>
                  <a:lnTo>
                    <a:pt x="48006" y="288036"/>
                  </a:lnTo>
                  <a:lnTo>
                    <a:pt x="579882" y="288036"/>
                  </a:lnTo>
                  <a:lnTo>
                    <a:pt x="598580" y="284267"/>
                  </a:lnTo>
                  <a:lnTo>
                    <a:pt x="613838" y="273986"/>
                  </a:lnTo>
                  <a:lnTo>
                    <a:pt x="624119" y="258728"/>
                  </a:lnTo>
                  <a:lnTo>
                    <a:pt x="627888" y="240029"/>
                  </a:lnTo>
                  <a:lnTo>
                    <a:pt x="627888" y="48006"/>
                  </a:lnTo>
                  <a:lnTo>
                    <a:pt x="624119" y="29307"/>
                  </a:lnTo>
                  <a:lnTo>
                    <a:pt x="613838" y="14049"/>
                  </a:lnTo>
                  <a:lnTo>
                    <a:pt x="598580" y="3768"/>
                  </a:lnTo>
                  <a:lnTo>
                    <a:pt x="579882" y="0"/>
                  </a:lnTo>
                  <a:close/>
                </a:path>
              </a:pathLst>
            </a:custGeom>
            <a:solidFill>
              <a:srgbClr val="B1C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46604" y="1370076"/>
              <a:ext cx="628015" cy="288290"/>
            </a:xfrm>
            <a:custGeom>
              <a:avLst/>
              <a:gdLst/>
              <a:ahLst/>
              <a:cxnLst/>
              <a:rect l="l" t="t" r="r" b="b"/>
              <a:pathLst>
                <a:path w="628014" h="288289">
                  <a:moveTo>
                    <a:pt x="0" y="48006"/>
                  </a:moveTo>
                  <a:lnTo>
                    <a:pt x="3768" y="29307"/>
                  </a:lnTo>
                  <a:lnTo>
                    <a:pt x="14049" y="14049"/>
                  </a:lnTo>
                  <a:lnTo>
                    <a:pt x="29307" y="3768"/>
                  </a:lnTo>
                  <a:lnTo>
                    <a:pt x="48006" y="0"/>
                  </a:lnTo>
                  <a:lnTo>
                    <a:pt x="579882" y="0"/>
                  </a:lnTo>
                  <a:lnTo>
                    <a:pt x="598580" y="3768"/>
                  </a:lnTo>
                  <a:lnTo>
                    <a:pt x="613838" y="14049"/>
                  </a:lnTo>
                  <a:lnTo>
                    <a:pt x="624119" y="29307"/>
                  </a:lnTo>
                  <a:lnTo>
                    <a:pt x="627888" y="48006"/>
                  </a:lnTo>
                  <a:lnTo>
                    <a:pt x="627888" y="240029"/>
                  </a:lnTo>
                  <a:lnTo>
                    <a:pt x="624119" y="258728"/>
                  </a:lnTo>
                  <a:lnTo>
                    <a:pt x="613838" y="273986"/>
                  </a:lnTo>
                  <a:lnTo>
                    <a:pt x="598580" y="284267"/>
                  </a:lnTo>
                  <a:lnTo>
                    <a:pt x="579882" y="288036"/>
                  </a:lnTo>
                  <a:lnTo>
                    <a:pt x="48006" y="288036"/>
                  </a:lnTo>
                  <a:lnTo>
                    <a:pt x="29307" y="284267"/>
                  </a:lnTo>
                  <a:lnTo>
                    <a:pt x="14049" y="273986"/>
                  </a:lnTo>
                  <a:lnTo>
                    <a:pt x="3768" y="258728"/>
                  </a:lnTo>
                  <a:lnTo>
                    <a:pt x="0" y="240029"/>
                  </a:lnTo>
                  <a:lnTo>
                    <a:pt x="0" y="48006"/>
                  </a:lnTo>
                  <a:close/>
                </a:path>
              </a:pathLst>
            </a:custGeom>
            <a:ln w="9144">
              <a:solidFill>
                <a:srgbClr val="7B97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74492" y="1370076"/>
              <a:ext cx="626745" cy="288290"/>
            </a:xfrm>
            <a:custGeom>
              <a:avLst/>
              <a:gdLst/>
              <a:ahLst/>
              <a:cxnLst/>
              <a:rect l="l" t="t" r="r" b="b"/>
              <a:pathLst>
                <a:path w="626745" h="288289">
                  <a:moveTo>
                    <a:pt x="578357" y="0"/>
                  </a:moveTo>
                  <a:lnTo>
                    <a:pt x="48006" y="0"/>
                  </a:lnTo>
                  <a:lnTo>
                    <a:pt x="29307" y="3768"/>
                  </a:lnTo>
                  <a:lnTo>
                    <a:pt x="14049" y="14049"/>
                  </a:lnTo>
                  <a:lnTo>
                    <a:pt x="3768" y="29307"/>
                  </a:lnTo>
                  <a:lnTo>
                    <a:pt x="0" y="48006"/>
                  </a:lnTo>
                  <a:lnTo>
                    <a:pt x="0" y="240029"/>
                  </a:lnTo>
                  <a:lnTo>
                    <a:pt x="3768" y="258728"/>
                  </a:lnTo>
                  <a:lnTo>
                    <a:pt x="14049" y="273986"/>
                  </a:lnTo>
                  <a:lnTo>
                    <a:pt x="29307" y="284267"/>
                  </a:lnTo>
                  <a:lnTo>
                    <a:pt x="48006" y="288036"/>
                  </a:lnTo>
                  <a:lnTo>
                    <a:pt x="578357" y="288036"/>
                  </a:lnTo>
                  <a:lnTo>
                    <a:pt x="597056" y="284267"/>
                  </a:lnTo>
                  <a:lnTo>
                    <a:pt x="612314" y="273986"/>
                  </a:lnTo>
                  <a:lnTo>
                    <a:pt x="622595" y="258728"/>
                  </a:lnTo>
                  <a:lnTo>
                    <a:pt x="626363" y="240029"/>
                  </a:lnTo>
                  <a:lnTo>
                    <a:pt x="626363" y="48006"/>
                  </a:lnTo>
                  <a:lnTo>
                    <a:pt x="622595" y="29307"/>
                  </a:lnTo>
                  <a:lnTo>
                    <a:pt x="612314" y="14049"/>
                  </a:lnTo>
                  <a:lnTo>
                    <a:pt x="597056" y="3768"/>
                  </a:lnTo>
                  <a:lnTo>
                    <a:pt x="578357" y="0"/>
                  </a:lnTo>
                  <a:close/>
                </a:path>
              </a:pathLst>
            </a:custGeom>
            <a:solidFill>
              <a:srgbClr val="B1C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74492" y="1370076"/>
              <a:ext cx="626745" cy="288290"/>
            </a:xfrm>
            <a:custGeom>
              <a:avLst/>
              <a:gdLst/>
              <a:ahLst/>
              <a:cxnLst/>
              <a:rect l="l" t="t" r="r" b="b"/>
              <a:pathLst>
                <a:path w="626745" h="288289">
                  <a:moveTo>
                    <a:pt x="0" y="48006"/>
                  </a:moveTo>
                  <a:lnTo>
                    <a:pt x="3768" y="29307"/>
                  </a:lnTo>
                  <a:lnTo>
                    <a:pt x="14049" y="14049"/>
                  </a:lnTo>
                  <a:lnTo>
                    <a:pt x="29307" y="3768"/>
                  </a:lnTo>
                  <a:lnTo>
                    <a:pt x="48006" y="0"/>
                  </a:lnTo>
                  <a:lnTo>
                    <a:pt x="578357" y="0"/>
                  </a:lnTo>
                  <a:lnTo>
                    <a:pt x="597056" y="3768"/>
                  </a:lnTo>
                  <a:lnTo>
                    <a:pt x="612314" y="14049"/>
                  </a:lnTo>
                  <a:lnTo>
                    <a:pt x="622595" y="29307"/>
                  </a:lnTo>
                  <a:lnTo>
                    <a:pt x="626363" y="48006"/>
                  </a:lnTo>
                  <a:lnTo>
                    <a:pt x="626363" y="240029"/>
                  </a:lnTo>
                  <a:lnTo>
                    <a:pt x="622595" y="258728"/>
                  </a:lnTo>
                  <a:lnTo>
                    <a:pt x="612314" y="273986"/>
                  </a:lnTo>
                  <a:lnTo>
                    <a:pt x="597056" y="284267"/>
                  </a:lnTo>
                  <a:lnTo>
                    <a:pt x="578357" y="288036"/>
                  </a:lnTo>
                  <a:lnTo>
                    <a:pt x="48006" y="288036"/>
                  </a:lnTo>
                  <a:lnTo>
                    <a:pt x="29307" y="284267"/>
                  </a:lnTo>
                  <a:lnTo>
                    <a:pt x="14049" y="273986"/>
                  </a:lnTo>
                  <a:lnTo>
                    <a:pt x="3768" y="258728"/>
                  </a:lnTo>
                  <a:lnTo>
                    <a:pt x="0" y="240029"/>
                  </a:lnTo>
                  <a:lnTo>
                    <a:pt x="0" y="48006"/>
                  </a:lnTo>
                  <a:close/>
                </a:path>
              </a:pathLst>
            </a:custGeom>
            <a:ln w="9144">
              <a:solidFill>
                <a:srgbClr val="7B97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650617" y="1407921"/>
            <a:ext cx="104584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9445" algn="l"/>
              </a:tabLst>
            </a:pPr>
            <a:r>
              <a:rPr sz="1200" b="1" dirty="0">
                <a:latin typeface="맑은 고딕"/>
                <a:cs typeface="맑은 고딕"/>
              </a:rPr>
              <a:t>쿠키1	쿠키2</a:t>
            </a:r>
            <a:endParaRPr sz="1200">
              <a:latin typeface="맑은 고딕"/>
              <a:cs typeface="맑은 고딕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508497" y="2144220"/>
            <a:ext cx="1983105" cy="864235"/>
            <a:chOff x="2508497" y="2144220"/>
            <a:chExt cx="1983105" cy="864235"/>
          </a:xfrm>
        </p:grpSpPr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08497" y="2144220"/>
              <a:ext cx="1982737" cy="86420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546604" y="2162555"/>
              <a:ext cx="1911350" cy="792480"/>
            </a:xfrm>
            <a:custGeom>
              <a:avLst/>
              <a:gdLst/>
              <a:ahLst/>
              <a:cxnLst/>
              <a:rect l="l" t="t" r="r" b="b"/>
              <a:pathLst>
                <a:path w="1911350" h="792480">
                  <a:moveTo>
                    <a:pt x="1779016" y="0"/>
                  </a:moveTo>
                  <a:lnTo>
                    <a:pt x="132079" y="0"/>
                  </a:lnTo>
                  <a:lnTo>
                    <a:pt x="90350" y="6738"/>
                  </a:lnTo>
                  <a:lnTo>
                    <a:pt x="54095" y="25497"/>
                  </a:lnTo>
                  <a:lnTo>
                    <a:pt x="25497" y="54095"/>
                  </a:lnTo>
                  <a:lnTo>
                    <a:pt x="6738" y="90350"/>
                  </a:lnTo>
                  <a:lnTo>
                    <a:pt x="0" y="132080"/>
                  </a:lnTo>
                  <a:lnTo>
                    <a:pt x="0" y="660400"/>
                  </a:lnTo>
                  <a:lnTo>
                    <a:pt x="6738" y="702129"/>
                  </a:lnTo>
                  <a:lnTo>
                    <a:pt x="25497" y="738384"/>
                  </a:lnTo>
                  <a:lnTo>
                    <a:pt x="54095" y="766982"/>
                  </a:lnTo>
                  <a:lnTo>
                    <a:pt x="90350" y="785741"/>
                  </a:lnTo>
                  <a:lnTo>
                    <a:pt x="132079" y="792480"/>
                  </a:lnTo>
                  <a:lnTo>
                    <a:pt x="1779016" y="792480"/>
                  </a:lnTo>
                  <a:lnTo>
                    <a:pt x="1820745" y="785741"/>
                  </a:lnTo>
                  <a:lnTo>
                    <a:pt x="1857000" y="766982"/>
                  </a:lnTo>
                  <a:lnTo>
                    <a:pt x="1885598" y="738384"/>
                  </a:lnTo>
                  <a:lnTo>
                    <a:pt x="1904357" y="702129"/>
                  </a:lnTo>
                  <a:lnTo>
                    <a:pt x="1911095" y="660400"/>
                  </a:lnTo>
                  <a:lnTo>
                    <a:pt x="1911095" y="132080"/>
                  </a:lnTo>
                  <a:lnTo>
                    <a:pt x="1904357" y="90350"/>
                  </a:lnTo>
                  <a:lnTo>
                    <a:pt x="1885598" y="54095"/>
                  </a:lnTo>
                  <a:lnTo>
                    <a:pt x="1857000" y="25497"/>
                  </a:lnTo>
                  <a:lnTo>
                    <a:pt x="1820745" y="6738"/>
                  </a:lnTo>
                  <a:lnTo>
                    <a:pt x="1779016" y="0"/>
                  </a:lnTo>
                  <a:close/>
                </a:path>
              </a:pathLst>
            </a:custGeom>
            <a:solidFill>
              <a:srgbClr val="91DF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46604" y="2162555"/>
              <a:ext cx="1911350" cy="792480"/>
            </a:xfrm>
            <a:custGeom>
              <a:avLst/>
              <a:gdLst/>
              <a:ahLst/>
              <a:cxnLst/>
              <a:rect l="l" t="t" r="r" b="b"/>
              <a:pathLst>
                <a:path w="1911350" h="792480">
                  <a:moveTo>
                    <a:pt x="0" y="132080"/>
                  </a:moveTo>
                  <a:lnTo>
                    <a:pt x="6738" y="90350"/>
                  </a:lnTo>
                  <a:lnTo>
                    <a:pt x="25497" y="54095"/>
                  </a:lnTo>
                  <a:lnTo>
                    <a:pt x="54095" y="25497"/>
                  </a:lnTo>
                  <a:lnTo>
                    <a:pt x="90350" y="6738"/>
                  </a:lnTo>
                  <a:lnTo>
                    <a:pt x="132079" y="0"/>
                  </a:lnTo>
                  <a:lnTo>
                    <a:pt x="1779016" y="0"/>
                  </a:lnTo>
                  <a:lnTo>
                    <a:pt x="1820745" y="6738"/>
                  </a:lnTo>
                  <a:lnTo>
                    <a:pt x="1857000" y="25497"/>
                  </a:lnTo>
                  <a:lnTo>
                    <a:pt x="1885598" y="54095"/>
                  </a:lnTo>
                  <a:lnTo>
                    <a:pt x="1904357" y="90350"/>
                  </a:lnTo>
                  <a:lnTo>
                    <a:pt x="1911095" y="132080"/>
                  </a:lnTo>
                  <a:lnTo>
                    <a:pt x="1911095" y="660400"/>
                  </a:lnTo>
                  <a:lnTo>
                    <a:pt x="1904357" y="702129"/>
                  </a:lnTo>
                  <a:lnTo>
                    <a:pt x="1885598" y="738384"/>
                  </a:lnTo>
                  <a:lnTo>
                    <a:pt x="1857000" y="766982"/>
                  </a:lnTo>
                  <a:lnTo>
                    <a:pt x="1820745" y="785741"/>
                  </a:lnTo>
                  <a:lnTo>
                    <a:pt x="1779016" y="792480"/>
                  </a:lnTo>
                  <a:lnTo>
                    <a:pt x="132079" y="792480"/>
                  </a:lnTo>
                  <a:lnTo>
                    <a:pt x="90350" y="785741"/>
                  </a:lnTo>
                  <a:lnTo>
                    <a:pt x="54095" y="766982"/>
                  </a:lnTo>
                  <a:lnTo>
                    <a:pt x="25497" y="738384"/>
                  </a:lnTo>
                  <a:lnTo>
                    <a:pt x="6738" y="702129"/>
                  </a:lnTo>
                  <a:lnTo>
                    <a:pt x="0" y="660400"/>
                  </a:lnTo>
                  <a:lnTo>
                    <a:pt x="0" y="132080"/>
                  </a:lnTo>
                  <a:close/>
                </a:path>
              </a:pathLst>
            </a:custGeom>
            <a:ln w="9143">
              <a:solidFill>
                <a:srgbClr val="08A0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877692" y="2404694"/>
            <a:ext cx="12509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웹</a:t>
            </a:r>
            <a:r>
              <a:rPr sz="1800" spc="-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브라우저</a:t>
            </a:r>
            <a:endParaRPr sz="1800">
              <a:latin typeface="맑은 고딕"/>
              <a:cs typeface="맑은 고딕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541000" y="2144220"/>
            <a:ext cx="1983105" cy="864235"/>
            <a:chOff x="6541000" y="2144220"/>
            <a:chExt cx="1983105" cy="864235"/>
          </a:xfrm>
        </p:grpSpPr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41000" y="2144220"/>
              <a:ext cx="1982737" cy="86420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579107" y="2162555"/>
              <a:ext cx="1911350" cy="792480"/>
            </a:xfrm>
            <a:custGeom>
              <a:avLst/>
              <a:gdLst/>
              <a:ahLst/>
              <a:cxnLst/>
              <a:rect l="l" t="t" r="r" b="b"/>
              <a:pathLst>
                <a:path w="1911350" h="792480">
                  <a:moveTo>
                    <a:pt x="1779016" y="0"/>
                  </a:moveTo>
                  <a:lnTo>
                    <a:pt x="132080" y="0"/>
                  </a:lnTo>
                  <a:lnTo>
                    <a:pt x="90350" y="6738"/>
                  </a:lnTo>
                  <a:lnTo>
                    <a:pt x="54095" y="25497"/>
                  </a:lnTo>
                  <a:lnTo>
                    <a:pt x="25497" y="54095"/>
                  </a:lnTo>
                  <a:lnTo>
                    <a:pt x="6738" y="90350"/>
                  </a:lnTo>
                  <a:lnTo>
                    <a:pt x="0" y="132080"/>
                  </a:lnTo>
                  <a:lnTo>
                    <a:pt x="0" y="660400"/>
                  </a:lnTo>
                  <a:lnTo>
                    <a:pt x="6738" y="702129"/>
                  </a:lnTo>
                  <a:lnTo>
                    <a:pt x="25497" y="738384"/>
                  </a:lnTo>
                  <a:lnTo>
                    <a:pt x="54095" y="766982"/>
                  </a:lnTo>
                  <a:lnTo>
                    <a:pt x="90350" y="785741"/>
                  </a:lnTo>
                  <a:lnTo>
                    <a:pt x="132080" y="792480"/>
                  </a:lnTo>
                  <a:lnTo>
                    <a:pt x="1779016" y="792480"/>
                  </a:lnTo>
                  <a:lnTo>
                    <a:pt x="1820745" y="785741"/>
                  </a:lnTo>
                  <a:lnTo>
                    <a:pt x="1857000" y="766982"/>
                  </a:lnTo>
                  <a:lnTo>
                    <a:pt x="1885598" y="738384"/>
                  </a:lnTo>
                  <a:lnTo>
                    <a:pt x="1904357" y="702129"/>
                  </a:lnTo>
                  <a:lnTo>
                    <a:pt x="1911096" y="660400"/>
                  </a:lnTo>
                  <a:lnTo>
                    <a:pt x="1911096" y="132080"/>
                  </a:lnTo>
                  <a:lnTo>
                    <a:pt x="1904357" y="90350"/>
                  </a:lnTo>
                  <a:lnTo>
                    <a:pt x="1885598" y="54095"/>
                  </a:lnTo>
                  <a:lnTo>
                    <a:pt x="1857000" y="25497"/>
                  </a:lnTo>
                  <a:lnTo>
                    <a:pt x="1820745" y="6738"/>
                  </a:lnTo>
                  <a:lnTo>
                    <a:pt x="1779016" y="0"/>
                  </a:lnTo>
                  <a:close/>
                </a:path>
              </a:pathLst>
            </a:custGeom>
            <a:solidFill>
              <a:srgbClr val="FAA6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579107" y="2162555"/>
              <a:ext cx="1911350" cy="792480"/>
            </a:xfrm>
            <a:custGeom>
              <a:avLst/>
              <a:gdLst/>
              <a:ahLst/>
              <a:cxnLst/>
              <a:rect l="l" t="t" r="r" b="b"/>
              <a:pathLst>
                <a:path w="1911350" h="792480">
                  <a:moveTo>
                    <a:pt x="0" y="132080"/>
                  </a:moveTo>
                  <a:lnTo>
                    <a:pt x="6738" y="90350"/>
                  </a:lnTo>
                  <a:lnTo>
                    <a:pt x="25497" y="54095"/>
                  </a:lnTo>
                  <a:lnTo>
                    <a:pt x="54095" y="25497"/>
                  </a:lnTo>
                  <a:lnTo>
                    <a:pt x="90350" y="6738"/>
                  </a:lnTo>
                  <a:lnTo>
                    <a:pt x="132080" y="0"/>
                  </a:lnTo>
                  <a:lnTo>
                    <a:pt x="1779016" y="0"/>
                  </a:lnTo>
                  <a:lnTo>
                    <a:pt x="1820745" y="6738"/>
                  </a:lnTo>
                  <a:lnTo>
                    <a:pt x="1857000" y="25497"/>
                  </a:lnTo>
                  <a:lnTo>
                    <a:pt x="1885598" y="54095"/>
                  </a:lnTo>
                  <a:lnTo>
                    <a:pt x="1904357" y="90350"/>
                  </a:lnTo>
                  <a:lnTo>
                    <a:pt x="1911096" y="132080"/>
                  </a:lnTo>
                  <a:lnTo>
                    <a:pt x="1911096" y="660400"/>
                  </a:lnTo>
                  <a:lnTo>
                    <a:pt x="1904357" y="702129"/>
                  </a:lnTo>
                  <a:lnTo>
                    <a:pt x="1885598" y="738384"/>
                  </a:lnTo>
                  <a:lnTo>
                    <a:pt x="1857000" y="766982"/>
                  </a:lnTo>
                  <a:lnTo>
                    <a:pt x="1820745" y="785741"/>
                  </a:lnTo>
                  <a:lnTo>
                    <a:pt x="1779016" y="792480"/>
                  </a:lnTo>
                  <a:lnTo>
                    <a:pt x="132080" y="792480"/>
                  </a:lnTo>
                  <a:lnTo>
                    <a:pt x="90350" y="785741"/>
                  </a:lnTo>
                  <a:lnTo>
                    <a:pt x="54095" y="766982"/>
                  </a:lnTo>
                  <a:lnTo>
                    <a:pt x="25497" y="738384"/>
                  </a:lnTo>
                  <a:lnTo>
                    <a:pt x="6738" y="702129"/>
                  </a:lnTo>
                  <a:lnTo>
                    <a:pt x="0" y="660400"/>
                  </a:lnTo>
                  <a:lnTo>
                    <a:pt x="0" y="132080"/>
                  </a:lnTo>
                  <a:close/>
                </a:path>
              </a:pathLst>
            </a:custGeom>
            <a:ln w="9144">
              <a:solidFill>
                <a:srgbClr val="F866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293356" y="2404694"/>
            <a:ext cx="482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맑은 고딕"/>
                <a:cs typeface="맑은 고딕"/>
              </a:rPr>
              <a:t>서버</a:t>
            </a:r>
            <a:endParaRPr sz="1800">
              <a:latin typeface="맑은 고딕"/>
              <a:cs typeface="맑은 고딕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025139" y="1752600"/>
            <a:ext cx="3550285" cy="722630"/>
            <a:chOff x="3025139" y="1752600"/>
            <a:chExt cx="3550285" cy="722630"/>
          </a:xfrm>
        </p:grpSpPr>
        <p:sp>
          <p:nvSpPr>
            <p:cNvPr id="41" name="object 41"/>
            <p:cNvSpPr/>
            <p:nvPr/>
          </p:nvSpPr>
          <p:spPr>
            <a:xfrm>
              <a:off x="4396739" y="2360676"/>
              <a:ext cx="2178685" cy="114300"/>
            </a:xfrm>
            <a:custGeom>
              <a:avLst/>
              <a:gdLst/>
              <a:ahLst/>
              <a:cxnLst/>
              <a:rect l="l" t="t" r="r" b="b"/>
              <a:pathLst>
                <a:path w="2178684" h="114300">
                  <a:moveTo>
                    <a:pt x="57150" y="0"/>
                  </a:moveTo>
                  <a:lnTo>
                    <a:pt x="34879" y="4482"/>
                  </a:lnTo>
                  <a:lnTo>
                    <a:pt x="16716" y="16716"/>
                  </a:lnTo>
                  <a:lnTo>
                    <a:pt x="4482" y="34879"/>
                  </a:lnTo>
                  <a:lnTo>
                    <a:pt x="0" y="57150"/>
                  </a:lnTo>
                  <a:lnTo>
                    <a:pt x="4482" y="79420"/>
                  </a:lnTo>
                  <a:lnTo>
                    <a:pt x="16716" y="97583"/>
                  </a:lnTo>
                  <a:lnTo>
                    <a:pt x="34879" y="109817"/>
                  </a:lnTo>
                  <a:lnTo>
                    <a:pt x="57150" y="114300"/>
                  </a:lnTo>
                  <a:lnTo>
                    <a:pt x="79420" y="109817"/>
                  </a:lnTo>
                  <a:lnTo>
                    <a:pt x="97583" y="97583"/>
                  </a:lnTo>
                  <a:lnTo>
                    <a:pt x="109817" y="79420"/>
                  </a:lnTo>
                  <a:lnTo>
                    <a:pt x="110465" y="76200"/>
                  </a:lnTo>
                  <a:lnTo>
                    <a:pt x="57150" y="76200"/>
                  </a:lnTo>
                  <a:lnTo>
                    <a:pt x="57150" y="38100"/>
                  </a:lnTo>
                  <a:lnTo>
                    <a:pt x="110465" y="38100"/>
                  </a:lnTo>
                  <a:lnTo>
                    <a:pt x="109817" y="34879"/>
                  </a:lnTo>
                  <a:lnTo>
                    <a:pt x="97583" y="16716"/>
                  </a:lnTo>
                  <a:lnTo>
                    <a:pt x="79420" y="4482"/>
                  </a:lnTo>
                  <a:lnTo>
                    <a:pt x="57150" y="0"/>
                  </a:lnTo>
                  <a:close/>
                </a:path>
                <a:path w="2178684" h="114300">
                  <a:moveTo>
                    <a:pt x="2063877" y="0"/>
                  </a:moveTo>
                  <a:lnTo>
                    <a:pt x="2063877" y="114300"/>
                  </a:lnTo>
                  <a:lnTo>
                    <a:pt x="2140077" y="76200"/>
                  </a:lnTo>
                  <a:lnTo>
                    <a:pt x="2082927" y="76200"/>
                  </a:lnTo>
                  <a:lnTo>
                    <a:pt x="2082927" y="38100"/>
                  </a:lnTo>
                  <a:lnTo>
                    <a:pt x="2140077" y="38100"/>
                  </a:lnTo>
                  <a:lnTo>
                    <a:pt x="2063877" y="0"/>
                  </a:lnTo>
                  <a:close/>
                </a:path>
                <a:path w="2178684" h="114300">
                  <a:moveTo>
                    <a:pt x="110465" y="38100"/>
                  </a:moveTo>
                  <a:lnTo>
                    <a:pt x="57150" y="38100"/>
                  </a:lnTo>
                  <a:lnTo>
                    <a:pt x="57150" y="76200"/>
                  </a:lnTo>
                  <a:lnTo>
                    <a:pt x="110465" y="76200"/>
                  </a:lnTo>
                  <a:lnTo>
                    <a:pt x="114300" y="57150"/>
                  </a:lnTo>
                  <a:lnTo>
                    <a:pt x="110465" y="38100"/>
                  </a:lnTo>
                  <a:close/>
                </a:path>
                <a:path w="2178684" h="114300">
                  <a:moveTo>
                    <a:pt x="2063877" y="38100"/>
                  </a:moveTo>
                  <a:lnTo>
                    <a:pt x="110465" y="38100"/>
                  </a:lnTo>
                  <a:lnTo>
                    <a:pt x="114300" y="57150"/>
                  </a:lnTo>
                  <a:lnTo>
                    <a:pt x="110465" y="76200"/>
                  </a:lnTo>
                  <a:lnTo>
                    <a:pt x="2063877" y="76200"/>
                  </a:lnTo>
                  <a:lnTo>
                    <a:pt x="2063877" y="38100"/>
                  </a:lnTo>
                  <a:close/>
                </a:path>
                <a:path w="2178684" h="114300">
                  <a:moveTo>
                    <a:pt x="2140077" y="38100"/>
                  </a:moveTo>
                  <a:lnTo>
                    <a:pt x="2082927" y="38100"/>
                  </a:lnTo>
                  <a:lnTo>
                    <a:pt x="2082927" y="76200"/>
                  </a:lnTo>
                  <a:lnTo>
                    <a:pt x="2140077" y="76200"/>
                  </a:lnTo>
                  <a:lnTo>
                    <a:pt x="2178177" y="57150"/>
                  </a:lnTo>
                  <a:lnTo>
                    <a:pt x="2140077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25139" y="1752600"/>
              <a:ext cx="956310" cy="454913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3141091" y="1803273"/>
            <a:ext cx="7118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8A0D9"/>
                </a:solidFill>
                <a:latin typeface="맑은 고딕"/>
                <a:cs typeface="맑은 고딕"/>
              </a:rPr>
              <a:t>CLI</a:t>
            </a:r>
            <a:r>
              <a:rPr sz="1600" b="1" dirty="0">
                <a:solidFill>
                  <a:srgbClr val="08A0D9"/>
                </a:solidFill>
                <a:latin typeface="맑은 고딕"/>
                <a:cs typeface="맑은 고딕"/>
              </a:rPr>
              <a:t>E</a:t>
            </a:r>
            <a:r>
              <a:rPr sz="1600" b="1" spc="-5" dirty="0">
                <a:solidFill>
                  <a:srgbClr val="08A0D9"/>
                </a:solidFill>
                <a:latin typeface="맑은 고딕"/>
                <a:cs typeface="맑은 고딕"/>
              </a:rPr>
              <a:t>NT</a:t>
            </a:r>
            <a:endParaRPr sz="1600">
              <a:latin typeface="맑은 고딕"/>
              <a:cs typeface="맑은 고딕"/>
            </a:endParaRPr>
          </a:p>
        </p:txBody>
      </p:sp>
      <p:pic>
        <p:nvPicPr>
          <p:cNvPr id="44" name="object 4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34783" y="1752600"/>
            <a:ext cx="1006601" cy="454913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7150354" y="1803273"/>
            <a:ext cx="7600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8A0D9"/>
                </a:solidFill>
                <a:latin typeface="맑은 고딕"/>
                <a:cs typeface="맑은 고딕"/>
              </a:rPr>
              <a:t>SERVER</a:t>
            </a:r>
            <a:endParaRPr sz="1600">
              <a:latin typeface="맑은 고딕"/>
              <a:cs typeface="맑은 고딕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541841" y="2648711"/>
            <a:ext cx="4090670" cy="599440"/>
            <a:chOff x="2541841" y="2648711"/>
            <a:chExt cx="4090670" cy="599440"/>
          </a:xfrm>
        </p:grpSpPr>
        <p:sp>
          <p:nvSpPr>
            <p:cNvPr id="47" name="object 47"/>
            <p:cNvSpPr/>
            <p:nvPr/>
          </p:nvSpPr>
          <p:spPr>
            <a:xfrm>
              <a:off x="4453889" y="2648711"/>
              <a:ext cx="2178685" cy="114300"/>
            </a:xfrm>
            <a:custGeom>
              <a:avLst/>
              <a:gdLst/>
              <a:ahLst/>
              <a:cxnLst/>
              <a:rect l="l" t="t" r="r" b="b"/>
              <a:pathLst>
                <a:path w="2178684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2178684" h="114300">
                  <a:moveTo>
                    <a:pt x="2121027" y="0"/>
                  </a:moveTo>
                  <a:lnTo>
                    <a:pt x="2098756" y="4482"/>
                  </a:lnTo>
                  <a:lnTo>
                    <a:pt x="2080593" y="16716"/>
                  </a:lnTo>
                  <a:lnTo>
                    <a:pt x="2068359" y="34879"/>
                  </a:lnTo>
                  <a:lnTo>
                    <a:pt x="2063877" y="57150"/>
                  </a:lnTo>
                  <a:lnTo>
                    <a:pt x="2068359" y="79420"/>
                  </a:lnTo>
                  <a:lnTo>
                    <a:pt x="2080593" y="97583"/>
                  </a:lnTo>
                  <a:lnTo>
                    <a:pt x="2098756" y="109817"/>
                  </a:lnTo>
                  <a:lnTo>
                    <a:pt x="2121027" y="114300"/>
                  </a:lnTo>
                  <a:lnTo>
                    <a:pt x="2143297" y="109817"/>
                  </a:lnTo>
                  <a:lnTo>
                    <a:pt x="2161460" y="97583"/>
                  </a:lnTo>
                  <a:lnTo>
                    <a:pt x="2173694" y="79420"/>
                  </a:lnTo>
                  <a:lnTo>
                    <a:pt x="2174342" y="76200"/>
                  </a:lnTo>
                  <a:lnTo>
                    <a:pt x="2121027" y="76200"/>
                  </a:lnTo>
                  <a:lnTo>
                    <a:pt x="2121027" y="38100"/>
                  </a:lnTo>
                  <a:lnTo>
                    <a:pt x="2174342" y="38100"/>
                  </a:lnTo>
                  <a:lnTo>
                    <a:pt x="2173694" y="34879"/>
                  </a:lnTo>
                  <a:lnTo>
                    <a:pt x="2161460" y="16716"/>
                  </a:lnTo>
                  <a:lnTo>
                    <a:pt x="2143297" y="4482"/>
                  </a:lnTo>
                  <a:lnTo>
                    <a:pt x="2121027" y="0"/>
                  </a:lnTo>
                  <a:close/>
                </a:path>
                <a:path w="2178684" h="114300">
                  <a:moveTo>
                    <a:pt x="114300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2178684" h="114300">
                  <a:moveTo>
                    <a:pt x="2067711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2067711" y="76200"/>
                  </a:lnTo>
                  <a:lnTo>
                    <a:pt x="2063877" y="57150"/>
                  </a:lnTo>
                  <a:lnTo>
                    <a:pt x="2067711" y="38100"/>
                  </a:lnTo>
                  <a:close/>
                </a:path>
                <a:path w="2178684" h="114300">
                  <a:moveTo>
                    <a:pt x="2174342" y="38100"/>
                  </a:moveTo>
                  <a:lnTo>
                    <a:pt x="2121027" y="38100"/>
                  </a:lnTo>
                  <a:lnTo>
                    <a:pt x="2121027" y="76200"/>
                  </a:lnTo>
                  <a:lnTo>
                    <a:pt x="2174342" y="76200"/>
                  </a:lnTo>
                  <a:lnTo>
                    <a:pt x="2178177" y="57150"/>
                  </a:lnTo>
                  <a:lnTo>
                    <a:pt x="2174342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546604" y="2955035"/>
              <a:ext cx="628015" cy="288290"/>
            </a:xfrm>
            <a:custGeom>
              <a:avLst/>
              <a:gdLst/>
              <a:ahLst/>
              <a:cxnLst/>
              <a:rect l="l" t="t" r="r" b="b"/>
              <a:pathLst>
                <a:path w="628014" h="288289">
                  <a:moveTo>
                    <a:pt x="579882" y="0"/>
                  </a:moveTo>
                  <a:lnTo>
                    <a:pt x="48006" y="0"/>
                  </a:lnTo>
                  <a:lnTo>
                    <a:pt x="29307" y="3768"/>
                  </a:lnTo>
                  <a:lnTo>
                    <a:pt x="14049" y="14049"/>
                  </a:lnTo>
                  <a:lnTo>
                    <a:pt x="3768" y="29307"/>
                  </a:lnTo>
                  <a:lnTo>
                    <a:pt x="0" y="48005"/>
                  </a:lnTo>
                  <a:lnTo>
                    <a:pt x="0" y="240029"/>
                  </a:lnTo>
                  <a:lnTo>
                    <a:pt x="3768" y="258728"/>
                  </a:lnTo>
                  <a:lnTo>
                    <a:pt x="14049" y="273986"/>
                  </a:lnTo>
                  <a:lnTo>
                    <a:pt x="29307" y="284267"/>
                  </a:lnTo>
                  <a:lnTo>
                    <a:pt x="48006" y="288036"/>
                  </a:lnTo>
                  <a:lnTo>
                    <a:pt x="579882" y="288036"/>
                  </a:lnTo>
                  <a:lnTo>
                    <a:pt x="598580" y="284267"/>
                  </a:lnTo>
                  <a:lnTo>
                    <a:pt x="613838" y="273986"/>
                  </a:lnTo>
                  <a:lnTo>
                    <a:pt x="624119" y="258728"/>
                  </a:lnTo>
                  <a:lnTo>
                    <a:pt x="627888" y="240029"/>
                  </a:lnTo>
                  <a:lnTo>
                    <a:pt x="627888" y="48005"/>
                  </a:lnTo>
                  <a:lnTo>
                    <a:pt x="624119" y="29307"/>
                  </a:lnTo>
                  <a:lnTo>
                    <a:pt x="613838" y="14049"/>
                  </a:lnTo>
                  <a:lnTo>
                    <a:pt x="598580" y="3768"/>
                  </a:lnTo>
                  <a:lnTo>
                    <a:pt x="579882" y="0"/>
                  </a:lnTo>
                  <a:close/>
                </a:path>
              </a:pathLst>
            </a:custGeom>
            <a:solidFill>
              <a:srgbClr val="B1C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546604" y="2955035"/>
              <a:ext cx="628015" cy="288290"/>
            </a:xfrm>
            <a:custGeom>
              <a:avLst/>
              <a:gdLst/>
              <a:ahLst/>
              <a:cxnLst/>
              <a:rect l="l" t="t" r="r" b="b"/>
              <a:pathLst>
                <a:path w="628014" h="288289">
                  <a:moveTo>
                    <a:pt x="0" y="48005"/>
                  </a:moveTo>
                  <a:lnTo>
                    <a:pt x="3768" y="29307"/>
                  </a:lnTo>
                  <a:lnTo>
                    <a:pt x="14049" y="14049"/>
                  </a:lnTo>
                  <a:lnTo>
                    <a:pt x="29307" y="3768"/>
                  </a:lnTo>
                  <a:lnTo>
                    <a:pt x="48006" y="0"/>
                  </a:lnTo>
                  <a:lnTo>
                    <a:pt x="579882" y="0"/>
                  </a:lnTo>
                  <a:lnTo>
                    <a:pt x="598580" y="3768"/>
                  </a:lnTo>
                  <a:lnTo>
                    <a:pt x="613838" y="14049"/>
                  </a:lnTo>
                  <a:lnTo>
                    <a:pt x="624119" y="29307"/>
                  </a:lnTo>
                  <a:lnTo>
                    <a:pt x="627888" y="48005"/>
                  </a:lnTo>
                  <a:lnTo>
                    <a:pt x="627888" y="240029"/>
                  </a:lnTo>
                  <a:lnTo>
                    <a:pt x="624119" y="258728"/>
                  </a:lnTo>
                  <a:lnTo>
                    <a:pt x="613838" y="273986"/>
                  </a:lnTo>
                  <a:lnTo>
                    <a:pt x="598580" y="284267"/>
                  </a:lnTo>
                  <a:lnTo>
                    <a:pt x="579882" y="288036"/>
                  </a:lnTo>
                  <a:lnTo>
                    <a:pt x="48006" y="288036"/>
                  </a:lnTo>
                  <a:lnTo>
                    <a:pt x="29307" y="284267"/>
                  </a:lnTo>
                  <a:lnTo>
                    <a:pt x="14049" y="273986"/>
                  </a:lnTo>
                  <a:lnTo>
                    <a:pt x="3768" y="258728"/>
                  </a:lnTo>
                  <a:lnTo>
                    <a:pt x="0" y="240029"/>
                  </a:lnTo>
                  <a:lnTo>
                    <a:pt x="0" y="48005"/>
                  </a:lnTo>
                  <a:close/>
                </a:path>
              </a:pathLst>
            </a:custGeom>
            <a:ln w="9144">
              <a:solidFill>
                <a:srgbClr val="7B97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174492" y="2955035"/>
              <a:ext cx="626745" cy="288290"/>
            </a:xfrm>
            <a:custGeom>
              <a:avLst/>
              <a:gdLst/>
              <a:ahLst/>
              <a:cxnLst/>
              <a:rect l="l" t="t" r="r" b="b"/>
              <a:pathLst>
                <a:path w="626745" h="288289">
                  <a:moveTo>
                    <a:pt x="578357" y="0"/>
                  </a:moveTo>
                  <a:lnTo>
                    <a:pt x="48006" y="0"/>
                  </a:lnTo>
                  <a:lnTo>
                    <a:pt x="29307" y="3768"/>
                  </a:lnTo>
                  <a:lnTo>
                    <a:pt x="14049" y="14049"/>
                  </a:lnTo>
                  <a:lnTo>
                    <a:pt x="3768" y="29307"/>
                  </a:lnTo>
                  <a:lnTo>
                    <a:pt x="0" y="48005"/>
                  </a:lnTo>
                  <a:lnTo>
                    <a:pt x="0" y="240029"/>
                  </a:lnTo>
                  <a:lnTo>
                    <a:pt x="3768" y="258728"/>
                  </a:lnTo>
                  <a:lnTo>
                    <a:pt x="14049" y="273986"/>
                  </a:lnTo>
                  <a:lnTo>
                    <a:pt x="29307" y="284267"/>
                  </a:lnTo>
                  <a:lnTo>
                    <a:pt x="48006" y="288036"/>
                  </a:lnTo>
                  <a:lnTo>
                    <a:pt x="578357" y="288036"/>
                  </a:lnTo>
                  <a:lnTo>
                    <a:pt x="597056" y="284267"/>
                  </a:lnTo>
                  <a:lnTo>
                    <a:pt x="612314" y="273986"/>
                  </a:lnTo>
                  <a:lnTo>
                    <a:pt x="622595" y="258728"/>
                  </a:lnTo>
                  <a:lnTo>
                    <a:pt x="626363" y="240029"/>
                  </a:lnTo>
                  <a:lnTo>
                    <a:pt x="626363" y="48005"/>
                  </a:lnTo>
                  <a:lnTo>
                    <a:pt x="622595" y="29307"/>
                  </a:lnTo>
                  <a:lnTo>
                    <a:pt x="612314" y="14049"/>
                  </a:lnTo>
                  <a:lnTo>
                    <a:pt x="597056" y="3768"/>
                  </a:lnTo>
                  <a:lnTo>
                    <a:pt x="578357" y="0"/>
                  </a:lnTo>
                  <a:close/>
                </a:path>
              </a:pathLst>
            </a:custGeom>
            <a:solidFill>
              <a:srgbClr val="B1C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174492" y="2955035"/>
              <a:ext cx="626745" cy="288290"/>
            </a:xfrm>
            <a:custGeom>
              <a:avLst/>
              <a:gdLst/>
              <a:ahLst/>
              <a:cxnLst/>
              <a:rect l="l" t="t" r="r" b="b"/>
              <a:pathLst>
                <a:path w="626745" h="288289">
                  <a:moveTo>
                    <a:pt x="0" y="48005"/>
                  </a:moveTo>
                  <a:lnTo>
                    <a:pt x="3768" y="29307"/>
                  </a:lnTo>
                  <a:lnTo>
                    <a:pt x="14049" y="14049"/>
                  </a:lnTo>
                  <a:lnTo>
                    <a:pt x="29307" y="3768"/>
                  </a:lnTo>
                  <a:lnTo>
                    <a:pt x="48006" y="0"/>
                  </a:lnTo>
                  <a:lnTo>
                    <a:pt x="578357" y="0"/>
                  </a:lnTo>
                  <a:lnTo>
                    <a:pt x="597056" y="3768"/>
                  </a:lnTo>
                  <a:lnTo>
                    <a:pt x="612314" y="14049"/>
                  </a:lnTo>
                  <a:lnTo>
                    <a:pt x="622595" y="29307"/>
                  </a:lnTo>
                  <a:lnTo>
                    <a:pt x="626363" y="48005"/>
                  </a:lnTo>
                  <a:lnTo>
                    <a:pt x="626363" y="240029"/>
                  </a:lnTo>
                  <a:lnTo>
                    <a:pt x="622595" y="258728"/>
                  </a:lnTo>
                  <a:lnTo>
                    <a:pt x="612314" y="273986"/>
                  </a:lnTo>
                  <a:lnTo>
                    <a:pt x="597056" y="284267"/>
                  </a:lnTo>
                  <a:lnTo>
                    <a:pt x="578357" y="288036"/>
                  </a:lnTo>
                  <a:lnTo>
                    <a:pt x="48006" y="288036"/>
                  </a:lnTo>
                  <a:lnTo>
                    <a:pt x="29307" y="284267"/>
                  </a:lnTo>
                  <a:lnTo>
                    <a:pt x="14049" y="273986"/>
                  </a:lnTo>
                  <a:lnTo>
                    <a:pt x="3768" y="258728"/>
                  </a:lnTo>
                  <a:lnTo>
                    <a:pt x="0" y="240029"/>
                  </a:lnTo>
                  <a:lnTo>
                    <a:pt x="0" y="48005"/>
                  </a:lnTo>
                  <a:close/>
                </a:path>
              </a:pathLst>
            </a:custGeom>
            <a:ln w="9144">
              <a:solidFill>
                <a:srgbClr val="7B97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00856" y="2955035"/>
              <a:ext cx="628015" cy="288290"/>
            </a:xfrm>
            <a:custGeom>
              <a:avLst/>
              <a:gdLst/>
              <a:ahLst/>
              <a:cxnLst/>
              <a:rect l="l" t="t" r="r" b="b"/>
              <a:pathLst>
                <a:path w="628014" h="288289">
                  <a:moveTo>
                    <a:pt x="579882" y="0"/>
                  </a:moveTo>
                  <a:lnTo>
                    <a:pt x="48006" y="0"/>
                  </a:lnTo>
                  <a:lnTo>
                    <a:pt x="29307" y="3768"/>
                  </a:lnTo>
                  <a:lnTo>
                    <a:pt x="14049" y="14049"/>
                  </a:lnTo>
                  <a:lnTo>
                    <a:pt x="3768" y="29307"/>
                  </a:lnTo>
                  <a:lnTo>
                    <a:pt x="0" y="48005"/>
                  </a:lnTo>
                  <a:lnTo>
                    <a:pt x="0" y="240029"/>
                  </a:lnTo>
                  <a:lnTo>
                    <a:pt x="3768" y="258728"/>
                  </a:lnTo>
                  <a:lnTo>
                    <a:pt x="14049" y="273986"/>
                  </a:lnTo>
                  <a:lnTo>
                    <a:pt x="29307" y="284267"/>
                  </a:lnTo>
                  <a:lnTo>
                    <a:pt x="48006" y="288036"/>
                  </a:lnTo>
                  <a:lnTo>
                    <a:pt x="579882" y="288036"/>
                  </a:lnTo>
                  <a:lnTo>
                    <a:pt x="598580" y="284267"/>
                  </a:lnTo>
                  <a:lnTo>
                    <a:pt x="613838" y="273986"/>
                  </a:lnTo>
                  <a:lnTo>
                    <a:pt x="624119" y="258728"/>
                  </a:lnTo>
                  <a:lnTo>
                    <a:pt x="627888" y="240029"/>
                  </a:lnTo>
                  <a:lnTo>
                    <a:pt x="627888" y="48005"/>
                  </a:lnTo>
                  <a:lnTo>
                    <a:pt x="624119" y="29307"/>
                  </a:lnTo>
                  <a:lnTo>
                    <a:pt x="613838" y="14049"/>
                  </a:lnTo>
                  <a:lnTo>
                    <a:pt x="598580" y="3768"/>
                  </a:lnTo>
                  <a:lnTo>
                    <a:pt x="579882" y="0"/>
                  </a:lnTo>
                  <a:close/>
                </a:path>
              </a:pathLst>
            </a:custGeom>
            <a:solidFill>
              <a:srgbClr val="B1C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800856" y="2955035"/>
              <a:ext cx="628015" cy="288290"/>
            </a:xfrm>
            <a:custGeom>
              <a:avLst/>
              <a:gdLst/>
              <a:ahLst/>
              <a:cxnLst/>
              <a:rect l="l" t="t" r="r" b="b"/>
              <a:pathLst>
                <a:path w="628014" h="288289">
                  <a:moveTo>
                    <a:pt x="0" y="48005"/>
                  </a:moveTo>
                  <a:lnTo>
                    <a:pt x="3768" y="29307"/>
                  </a:lnTo>
                  <a:lnTo>
                    <a:pt x="14049" y="14049"/>
                  </a:lnTo>
                  <a:lnTo>
                    <a:pt x="29307" y="3768"/>
                  </a:lnTo>
                  <a:lnTo>
                    <a:pt x="48006" y="0"/>
                  </a:lnTo>
                  <a:lnTo>
                    <a:pt x="579882" y="0"/>
                  </a:lnTo>
                  <a:lnTo>
                    <a:pt x="598580" y="3768"/>
                  </a:lnTo>
                  <a:lnTo>
                    <a:pt x="613838" y="14049"/>
                  </a:lnTo>
                  <a:lnTo>
                    <a:pt x="624119" y="29307"/>
                  </a:lnTo>
                  <a:lnTo>
                    <a:pt x="627888" y="48005"/>
                  </a:lnTo>
                  <a:lnTo>
                    <a:pt x="627888" y="240029"/>
                  </a:lnTo>
                  <a:lnTo>
                    <a:pt x="624119" y="258728"/>
                  </a:lnTo>
                  <a:lnTo>
                    <a:pt x="613838" y="273986"/>
                  </a:lnTo>
                  <a:lnTo>
                    <a:pt x="598580" y="284267"/>
                  </a:lnTo>
                  <a:lnTo>
                    <a:pt x="579882" y="288036"/>
                  </a:lnTo>
                  <a:lnTo>
                    <a:pt x="48006" y="288036"/>
                  </a:lnTo>
                  <a:lnTo>
                    <a:pt x="29307" y="284267"/>
                  </a:lnTo>
                  <a:lnTo>
                    <a:pt x="14049" y="273986"/>
                  </a:lnTo>
                  <a:lnTo>
                    <a:pt x="3768" y="258728"/>
                  </a:lnTo>
                  <a:lnTo>
                    <a:pt x="0" y="240029"/>
                  </a:lnTo>
                  <a:lnTo>
                    <a:pt x="0" y="48005"/>
                  </a:lnTo>
                  <a:close/>
                </a:path>
              </a:pathLst>
            </a:custGeom>
            <a:ln w="9144">
              <a:solidFill>
                <a:srgbClr val="7B97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650617" y="2992628"/>
            <a:ext cx="16738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9445" algn="l"/>
                <a:tab pos="1267460" algn="l"/>
              </a:tabLst>
            </a:pPr>
            <a:r>
              <a:rPr sz="1200" b="1" dirty="0">
                <a:latin typeface="맑은 고딕"/>
                <a:cs typeface="맑은 고딕"/>
              </a:rPr>
              <a:t>쿠키1	쿠키2	쿠</a:t>
            </a:r>
            <a:r>
              <a:rPr sz="1200" b="1" spc="-5" dirty="0">
                <a:latin typeface="맑은 고딕"/>
                <a:cs typeface="맑은 고딕"/>
              </a:rPr>
              <a:t>키</a:t>
            </a:r>
            <a:r>
              <a:rPr sz="1200" b="1" dirty="0">
                <a:latin typeface="맑은 고딕"/>
                <a:cs typeface="맑은 고딕"/>
              </a:rPr>
              <a:t>3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652142" y="3002991"/>
            <a:ext cx="7874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맑은 고딕"/>
                <a:cs typeface="맑은 고딕"/>
              </a:rPr>
              <a:t>쿠키저장소</a:t>
            </a:r>
            <a:endParaRPr sz="1200">
              <a:latin typeface="맑은 고딕"/>
              <a:cs typeface="맑은 고딕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5195315" y="970788"/>
            <a:ext cx="635635" cy="297180"/>
            <a:chOff x="5195315" y="970788"/>
            <a:chExt cx="635635" cy="297180"/>
          </a:xfrm>
        </p:grpSpPr>
        <p:sp>
          <p:nvSpPr>
            <p:cNvPr id="57" name="object 57"/>
            <p:cNvSpPr/>
            <p:nvPr/>
          </p:nvSpPr>
          <p:spPr>
            <a:xfrm>
              <a:off x="5199887" y="975360"/>
              <a:ext cx="626745" cy="288290"/>
            </a:xfrm>
            <a:custGeom>
              <a:avLst/>
              <a:gdLst/>
              <a:ahLst/>
              <a:cxnLst/>
              <a:rect l="l" t="t" r="r" b="b"/>
              <a:pathLst>
                <a:path w="626745" h="288290">
                  <a:moveTo>
                    <a:pt x="578358" y="0"/>
                  </a:moveTo>
                  <a:lnTo>
                    <a:pt x="48006" y="0"/>
                  </a:lnTo>
                  <a:lnTo>
                    <a:pt x="29307" y="3768"/>
                  </a:lnTo>
                  <a:lnTo>
                    <a:pt x="14049" y="14049"/>
                  </a:lnTo>
                  <a:lnTo>
                    <a:pt x="3768" y="29307"/>
                  </a:lnTo>
                  <a:lnTo>
                    <a:pt x="0" y="48005"/>
                  </a:lnTo>
                  <a:lnTo>
                    <a:pt x="0" y="240029"/>
                  </a:lnTo>
                  <a:lnTo>
                    <a:pt x="3768" y="258728"/>
                  </a:lnTo>
                  <a:lnTo>
                    <a:pt x="14049" y="273986"/>
                  </a:lnTo>
                  <a:lnTo>
                    <a:pt x="29307" y="284267"/>
                  </a:lnTo>
                  <a:lnTo>
                    <a:pt x="48006" y="288036"/>
                  </a:lnTo>
                  <a:lnTo>
                    <a:pt x="578358" y="288036"/>
                  </a:lnTo>
                  <a:lnTo>
                    <a:pt x="597056" y="284267"/>
                  </a:lnTo>
                  <a:lnTo>
                    <a:pt x="612314" y="273986"/>
                  </a:lnTo>
                  <a:lnTo>
                    <a:pt x="622595" y="258728"/>
                  </a:lnTo>
                  <a:lnTo>
                    <a:pt x="626363" y="240029"/>
                  </a:lnTo>
                  <a:lnTo>
                    <a:pt x="626363" y="48005"/>
                  </a:lnTo>
                  <a:lnTo>
                    <a:pt x="622595" y="29307"/>
                  </a:lnTo>
                  <a:lnTo>
                    <a:pt x="612314" y="14049"/>
                  </a:lnTo>
                  <a:lnTo>
                    <a:pt x="597056" y="3768"/>
                  </a:lnTo>
                  <a:lnTo>
                    <a:pt x="578358" y="0"/>
                  </a:lnTo>
                  <a:close/>
                </a:path>
              </a:pathLst>
            </a:custGeom>
            <a:solidFill>
              <a:srgbClr val="B1C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99887" y="975360"/>
              <a:ext cx="626745" cy="288290"/>
            </a:xfrm>
            <a:custGeom>
              <a:avLst/>
              <a:gdLst/>
              <a:ahLst/>
              <a:cxnLst/>
              <a:rect l="l" t="t" r="r" b="b"/>
              <a:pathLst>
                <a:path w="626745" h="288290">
                  <a:moveTo>
                    <a:pt x="0" y="48005"/>
                  </a:moveTo>
                  <a:lnTo>
                    <a:pt x="3768" y="29307"/>
                  </a:lnTo>
                  <a:lnTo>
                    <a:pt x="14049" y="14049"/>
                  </a:lnTo>
                  <a:lnTo>
                    <a:pt x="29307" y="3768"/>
                  </a:lnTo>
                  <a:lnTo>
                    <a:pt x="48006" y="0"/>
                  </a:lnTo>
                  <a:lnTo>
                    <a:pt x="578358" y="0"/>
                  </a:lnTo>
                  <a:lnTo>
                    <a:pt x="597056" y="3768"/>
                  </a:lnTo>
                  <a:lnTo>
                    <a:pt x="612314" y="14049"/>
                  </a:lnTo>
                  <a:lnTo>
                    <a:pt x="622595" y="29307"/>
                  </a:lnTo>
                  <a:lnTo>
                    <a:pt x="626363" y="48005"/>
                  </a:lnTo>
                  <a:lnTo>
                    <a:pt x="626363" y="240029"/>
                  </a:lnTo>
                  <a:lnTo>
                    <a:pt x="622595" y="258728"/>
                  </a:lnTo>
                  <a:lnTo>
                    <a:pt x="612314" y="273986"/>
                  </a:lnTo>
                  <a:lnTo>
                    <a:pt x="597056" y="284267"/>
                  </a:lnTo>
                  <a:lnTo>
                    <a:pt x="578358" y="288036"/>
                  </a:lnTo>
                  <a:lnTo>
                    <a:pt x="48006" y="288036"/>
                  </a:lnTo>
                  <a:lnTo>
                    <a:pt x="29307" y="284267"/>
                  </a:lnTo>
                  <a:lnTo>
                    <a:pt x="14049" y="273986"/>
                  </a:lnTo>
                  <a:lnTo>
                    <a:pt x="3768" y="258728"/>
                  </a:lnTo>
                  <a:lnTo>
                    <a:pt x="0" y="240029"/>
                  </a:lnTo>
                  <a:lnTo>
                    <a:pt x="0" y="48005"/>
                  </a:lnTo>
                  <a:close/>
                </a:path>
              </a:pathLst>
            </a:custGeom>
            <a:ln w="9144">
              <a:solidFill>
                <a:srgbClr val="7B97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4629658" y="936245"/>
            <a:ext cx="1787525" cy="62738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R="11430" algn="ctr">
              <a:lnSpc>
                <a:spcPct val="100000"/>
              </a:lnSpc>
              <a:spcBef>
                <a:spcPts val="690"/>
              </a:spcBef>
            </a:pPr>
            <a:r>
              <a:rPr sz="1200" b="1" dirty="0">
                <a:latin typeface="맑은 고딕"/>
                <a:cs typeface="맑은 고딕"/>
              </a:rPr>
              <a:t>쿠키3</a:t>
            </a:r>
            <a:endParaRPr sz="1200">
              <a:latin typeface="맑은 고딕"/>
              <a:cs typeface="맑은 고딕"/>
            </a:endParaRPr>
          </a:p>
          <a:p>
            <a:pPr algn="ctr">
              <a:lnSpc>
                <a:spcPct val="100000"/>
              </a:lnSpc>
              <a:spcBef>
                <a:spcPts val="790"/>
              </a:spcBef>
            </a:pPr>
            <a:r>
              <a:rPr sz="1600" b="1" spc="-5" dirty="0">
                <a:solidFill>
                  <a:srgbClr val="FF0000"/>
                </a:solidFill>
                <a:latin typeface="맑은 고딕"/>
                <a:cs typeface="맑은 고딕"/>
              </a:rPr>
              <a:t>②</a:t>
            </a:r>
            <a:r>
              <a:rPr sz="1600" b="1" spc="-3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맑은 고딕"/>
                <a:cs typeface="맑은 고딕"/>
              </a:rPr>
              <a:t>response</a:t>
            </a:r>
            <a:r>
              <a:rPr sz="1600" b="1" spc="-15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맑은 고딕"/>
                <a:cs typeface="맑은 고딕"/>
              </a:rPr>
              <a:t>(응답)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03987" y="636777"/>
            <a:ext cx="13665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맑은 고딕"/>
                <a:cs typeface="맑은 고딕"/>
              </a:rPr>
              <a:t>1.</a:t>
            </a:r>
            <a:r>
              <a:rPr sz="1400" b="1" spc="-45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1400" b="1" dirty="0">
                <a:solidFill>
                  <a:srgbClr val="FF0000"/>
                </a:solidFill>
                <a:latin typeface="맑은 고딕"/>
                <a:cs typeface="맑은 고딕"/>
              </a:rPr>
              <a:t>쿠키</a:t>
            </a:r>
            <a:r>
              <a:rPr sz="1400" b="1" spc="-6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1400" b="1" dirty="0">
                <a:solidFill>
                  <a:srgbClr val="FF0000"/>
                </a:solidFill>
                <a:latin typeface="맑은 고딕"/>
                <a:cs typeface="맑은 고딕"/>
              </a:rPr>
              <a:t>저장하기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03987" y="2237994"/>
            <a:ext cx="13665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맑은 고딕"/>
                <a:cs typeface="맑은 고딕"/>
              </a:rPr>
              <a:t>2.</a:t>
            </a:r>
            <a:r>
              <a:rPr sz="1400" b="1" spc="-45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1400" b="1" dirty="0">
                <a:solidFill>
                  <a:srgbClr val="FF0000"/>
                </a:solidFill>
                <a:latin typeface="맑은 고딕"/>
                <a:cs typeface="맑은 고딕"/>
              </a:rPr>
              <a:t>쿠키</a:t>
            </a:r>
            <a:r>
              <a:rPr sz="1400" b="1" spc="-6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1400" b="1" dirty="0">
                <a:solidFill>
                  <a:srgbClr val="FF0000"/>
                </a:solidFill>
                <a:latin typeface="맑은 고딕"/>
                <a:cs typeface="맑은 고딕"/>
              </a:rPr>
              <a:t>불러오기</a:t>
            </a:r>
            <a:endParaRPr sz="1400">
              <a:latin typeface="맑은 고딕"/>
              <a:cs typeface="맑은 고딕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538471" y="2255520"/>
            <a:ext cx="1891664" cy="297180"/>
            <a:chOff x="4538471" y="2255520"/>
            <a:chExt cx="1891664" cy="297180"/>
          </a:xfrm>
        </p:grpSpPr>
        <p:sp>
          <p:nvSpPr>
            <p:cNvPr id="63" name="object 63"/>
            <p:cNvSpPr/>
            <p:nvPr/>
          </p:nvSpPr>
          <p:spPr>
            <a:xfrm>
              <a:off x="4543043" y="2260092"/>
              <a:ext cx="628015" cy="288290"/>
            </a:xfrm>
            <a:custGeom>
              <a:avLst/>
              <a:gdLst/>
              <a:ahLst/>
              <a:cxnLst/>
              <a:rect l="l" t="t" r="r" b="b"/>
              <a:pathLst>
                <a:path w="628014" h="288289">
                  <a:moveTo>
                    <a:pt x="579881" y="0"/>
                  </a:moveTo>
                  <a:lnTo>
                    <a:pt x="48005" y="0"/>
                  </a:lnTo>
                  <a:lnTo>
                    <a:pt x="29307" y="3768"/>
                  </a:lnTo>
                  <a:lnTo>
                    <a:pt x="14049" y="14049"/>
                  </a:lnTo>
                  <a:lnTo>
                    <a:pt x="3768" y="29307"/>
                  </a:lnTo>
                  <a:lnTo>
                    <a:pt x="0" y="48006"/>
                  </a:lnTo>
                  <a:lnTo>
                    <a:pt x="0" y="240030"/>
                  </a:lnTo>
                  <a:lnTo>
                    <a:pt x="3768" y="258728"/>
                  </a:lnTo>
                  <a:lnTo>
                    <a:pt x="14049" y="273986"/>
                  </a:lnTo>
                  <a:lnTo>
                    <a:pt x="29307" y="284267"/>
                  </a:lnTo>
                  <a:lnTo>
                    <a:pt x="48005" y="288036"/>
                  </a:lnTo>
                  <a:lnTo>
                    <a:pt x="579881" y="288036"/>
                  </a:lnTo>
                  <a:lnTo>
                    <a:pt x="598580" y="284267"/>
                  </a:lnTo>
                  <a:lnTo>
                    <a:pt x="613838" y="273986"/>
                  </a:lnTo>
                  <a:lnTo>
                    <a:pt x="624119" y="258728"/>
                  </a:lnTo>
                  <a:lnTo>
                    <a:pt x="627888" y="240030"/>
                  </a:lnTo>
                  <a:lnTo>
                    <a:pt x="627888" y="48006"/>
                  </a:lnTo>
                  <a:lnTo>
                    <a:pt x="624119" y="29307"/>
                  </a:lnTo>
                  <a:lnTo>
                    <a:pt x="613838" y="14049"/>
                  </a:lnTo>
                  <a:lnTo>
                    <a:pt x="598580" y="3768"/>
                  </a:lnTo>
                  <a:lnTo>
                    <a:pt x="579881" y="0"/>
                  </a:lnTo>
                  <a:close/>
                </a:path>
              </a:pathLst>
            </a:custGeom>
            <a:solidFill>
              <a:srgbClr val="B1C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543043" y="2260092"/>
              <a:ext cx="628015" cy="288290"/>
            </a:xfrm>
            <a:custGeom>
              <a:avLst/>
              <a:gdLst/>
              <a:ahLst/>
              <a:cxnLst/>
              <a:rect l="l" t="t" r="r" b="b"/>
              <a:pathLst>
                <a:path w="628014" h="288289">
                  <a:moveTo>
                    <a:pt x="0" y="48006"/>
                  </a:moveTo>
                  <a:lnTo>
                    <a:pt x="3768" y="29307"/>
                  </a:lnTo>
                  <a:lnTo>
                    <a:pt x="14049" y="14049"/>
                  </a:lnTo>
                  <a:lnTo>
                    <a:pt x="29307" y="3768"/>
                  </a:lnTo>
                  <a:lnTo>
                    <a:pt x="48005" y="0"/>
                  </a:lnTo>
                  <a:lnTo>
                    <a:pt x="579881" y="0"/>
                  </a:lnTo>
                  <a:lnTo>
                    <a:pt x="598580" y="3768"/>
                  </a:lnTo>
                  <a:lnTo>
                    <a:pt x="613838" y="14049"/>
                  </a:lnTo>
                  <a:lnTo>
                    <a:pt x="624119" y="29307"/>
                  </a:lnTo>
                  <a:lnTo>
                    <a:pt x="627888" y="48006"/>
                  </a:lnTo>
                  <a:lnTo>
                    <a:pt x="627888" y="240030"/>
                  </a:lnTo>
                  <a:lnTo>
                    <a:pt x="624119" y="258728"/>
                  </a:lnTo>
                  <a:lnTo>
                    <a:pt x="613838" y="273986"/>
                  </a:lnTo>
                  <a:lnTo>
                    <a:pt x="598580" y="284267"/>
                  </a:lnTo>
                  <a:lnTo>
                    <a:pt x="579881" y="288036"/>
                  </a:lnTo>
                  <a:lnTo>
                    <a:pt x="48005" y="288036"/>
                  </a:lnTo>
                  <a:lnTo>
                    <a:pt x="29307" y="284267"/>
                  </a:lnTo>
                  <a:lnTo>
                    <a:pt x="14049" y="273986"/>
                  </a:lnTo>
                  <a:lnTo>
                    <a:pt x="3768" y="258728"/>
                  </a:lnTo>
                  <a:lnTo>
                    <a:pt x="0" y="240030"/>
                  </a:lnTo>
                  <a:lnTo>
                    <a:pt x="0" y="48006"/>
                  </a:lnTo>
                  <a:close/>
                </a:path>
              </a:pathLst>
            </a:custGeom>
            <a:ln w="9144">
              <a:solidFill>
                <a:srgbClr val="7B97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170931" y="2260092"/>
              <a:ext cx="628015" cy="288290"/>
            </a:xfrm>
            <a:custGeom>
              <a:avLst/>
              <a:gdLst/>
              <a:ahLst/>
              <a:cxnLst/>
              <a:rect l="l" t="t" r="r" b="b"/>
              <a:pathLst>
                <a:path w="628014" h="288289">
                  <a:moveTo>
                    <a:pt x="579881" y="0"/>
                  </a:moveTo>
                  <a:lnTo>
                    <a:pt x="48005" y="0"/>
                  </a:lnTo>
                  <a:lnTo>
                    <a:pt x="29307" y="3768"/>
                  </a:lnTo>
                  <a:lnTo>
                    <a:pt x="14049" y="14049"/>
                  </a:lnTo>
                  <a:lnTo>
                    <a:pt x="3768" y="29307"/>
                  </a:lnTo>
                  <a:lnTo>
                    <a:pt x="0" y="48006"/>
                  </a:lnTo>
                  <a:lnTo>
                    <a:pt x="0" y="240030"/>
                  </a:lnTo>
                  <a:lnTo>
                    <a:pt x="3768" y="258728"/>
                  </a:lnTo>
                  <a:lnTo>
                    <a:pt x="14049" y="273986"/>
                  </a:lnTo>
                  <a:lnTo>
                    <a:pt x="29307" y="284267"/>
                  </a:lnTo>
                  <a:lnTo>
                    <a:pt x="48005" y="288036"/>
                  </a:lnTo>
                  <a:lnTo>
                    <a:pt x="579881" y="288036"/>
                  </a:lnTo>
                  <a:lnTo>
                    <a:pt x="598580" y="284267"/>
                  </a:lnTo>
                  <a:lnTo>
                    <a:pt x="613838" y="273986"/>
                  </a:lnTo>
                  <a:lnTo>
                    <a:pt x="624119" y="258728"/>
                  </a:lnTo>
                  <a:lnTo>
                    <a:pt x="627888" y="240030"/>
                  </a:lnTo>
                  <a:lnTo>
                    <a:pt x="627888" y="48006"/>
                  </a:lnTo>
                  <a:lnTo>
                    <a:pt x="624119" y="29307"/>
                  </a:lnTo>
                  <a:lnTo>
                    <a:pt x="613838" y="14049"/>
                  </a:lnTo>
                  <a:lnTo>
                    <a:pt x="598580" y="3768"/>
                  </a:lnTo>
                  <a:lnTo>
                    <a:pt x="579881" y="0"/>
                  </a:lnTo>
                  <a:close/>
                </a:path>
              </a:pathLst>
            </a:custGeom>
            <a:solidFill>
              <a:srgbClr val="B1C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170931" y="2260092"/>
              <a:ext cx="628015" cy="288290"/>
            </a:xfrm>
            <a:custGeom>
              <a:avLst/>
              <a:gdLst/>
              <a:ahLst/>
              <a:cxnLst/>
              <a:rect l="l" t="t" r="r" b="b"/>
              <a:pathLst>
                <a:path w="628014" h="288289">
                  <a:moveTo>
                    <a:pt x="0" y="48006"/>
                  </a:moveTo>
                  <a:lnTo>
                    <a:pt x="3768" y="29307"/>
                  </a:lnTo>
                  <a:lnTo>
                    <a:pt x="14049" y="14049"/>
                  </a:lnTo>
                  <a:lnTo>
                    <a:pt x="29307" y="3768"/>
                  </a:lnTo>
                  <a:lnTo>
                    <a:pt x="48005" y="0"/>
                  </a:lnTo>
                  <a:lnTo>
                    <a:pt x="579881" y="0"/>
                  </a:lnTo>
                  <a:lnTo>
                    <a:pt x="598580" y="3768"/>
                  </a:lnTo>
                  <a:lnTo>
                    <a:pt x="613838" y="14049"/>
                  </a:lnTo>
                  <a:lnTo>
                    <a:pt x="624119" y="29307"/>
                  </a:lnTo>
                  <a:lnTo>
                    <a:pt x="627888" y="48006"/>
                  </a:lnTo>
                  <a:lnTo>
                    <a:pt x="627888" y="240030"/>
                  </a:lnTo>
                  <a:lnTo>
                    <a:pt x="624119" y="258728"/>
                  </a:lnTo>
                  <a:lnTo>
                    <a:pt x="613838" y="273986"/>
                  </a:lnTo>
                  <a:lnTo>
                    <a:pt x="598580" y="284267"/>
                  </a:lnTo>
                  <a:lnTo>
                    <a:pt x="579881" y="288036"/>
                  </a:lnTo>
                  <a:lnTo>
                    <a:pt x="48005" y="288036"/>
                  </a:lnTo>
                  <a:lnTo>
                    <a:pt x="29307" y="284267"/>
                  </a:lnTo>
                  <a:lnTo>
                    <a:pt x="14049" y="273986"/>
                  </a:lnTo>
                  <a:lnTo>
                    <a:pt x="3768" y="258728"/>
                  </a:lnTo>
                  <a:lnTo>
                    <a:pt x="0" y="240030"/>
                  </a:lnTo>
                  <a:lnTo>
                    <a:pt x="0" y="48006"/>
                  </a:lnTo>
                  <a:close/>
                </a:path>
              </a:pathLst>
            </a:custGeom>
            <a:ln w="9144">
              <a:solidFill>
                <a:srgbClr val="7B97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798819" y="2260092"/>
              <a:ext cx="626745" cy="288290"/>
            </a:xfrm>
            <a:custGeom>
              <a:avLst/>
              <a:gdLst/>
              <a:ahLst/>
              <a:cxnLst/>
              <a:rect l="l" t="t" r="r" b="b"/>
              <a:pathLst>
                <a:path w="626745" h="288289">
                  <a:moveTo>
                    <a:pt x="578357" y="0"/>
                  </a:moveTo>
                  <a:lnTo>
                    <a:pt x="48005" y="0"/>
                  </a:lnTo>
                  <a:lnTo>
                    <a:pt x="29307" y="3768"/>
                  </a:lnTo>
                  <a:lnTo>
                    <a:pt x="14049" y="14049"/>
                  </a:lnTo>
                  <a:lnTo>
                    <a:pt x="3768" y="29307"/>
                  </a:lnTo>
                  <a:lnTo>
                    <a:pt x="0" y="48006"/>
                  </a:lnTo>
                  <a:lnTo>
                    <a:pt x="0" y="240030"/>
                  </a:lnTo>
                  <a:lnTo>
                    <a:pt x="3768" y="258728"/>
                  </a:lnTo>
                  <a:lnTo>
                    <a:pt x="14049" y="273986"/>
                  </a:lnTo>
                  <a:lnTo>
                    <a:pt x="29307" y="284267"/>
                  </a:lnTo>
                  <a:lnTo>
                    <a:pt x="48005" y="288036"/>
                  </a:lnTo>
                  <a:lnTo>
                    <a:pt x="578357" y="288036"/>
                  </a:lnTo>
                  <a:lnTo>
                    <a:pt x="597056" y="284267"/>
                  </a:lnTo>
                  <a:lnTo>
                    <a:pt x="612314" y="273986"/>
                  </a:lnTo>
                  <a:lnTo>
                    <a:pt x="622595" y="258728"/>
                  </a:lnTo>
                  <a:lnTo>
                    <a:pt x="626363" y="240030"/>
                  </a:lnTo>
                  <a:lnTo>
                    <a:pt x="626363" y="48006"/>
                  </a:lnTo>
                  <a:lnTo>
                    <a:pt x="622595" y="29307"/>
                  </a:lnTo>
                  <a:lnTo>
                    <a:pt x="612314" y="14049"/>
                  </a:lnTo>
                  <a:lnTo>
                    <a:pt x="597056" y="3768"/>
                  </a:lnTo>
                  <a:lnTo>
                    <a:pt x="578357" y="0"/>
                  </a:lnTo>
                  <a:close/>
                </a:path>
              </a:pathLst>
            </a:custGeom>
            <a:solidFill>
              <a:srgbClr val="B1C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798819" y="2260092"/>
              <a:ext cx="626745" cy="288290"/>
            </a:xfrm>
            <a:custGeom>
              <a:avLst/>
              <a:gdLst/>
              <a:ahLst/>
              <a:cxnLst/>
              <a:rect l="l" t="t" r="r" b="b"/>
              <a:pathLst>
                <a:path w="626745" h="288289">
                  <a:moveTo>
                    <a:pt x="0" y="48006"/>
                  </a:moveTo>
                  <a:lnTo>
                    <a:pt x="3768" y="29307"/>
                  </a:lnTo>
                  <a:lnTo>
                    <a:pt x="14049" y="14049"/>
                  </a:lnTo>
                  <a:lnTo>
                    <a:pt x="29307" y="3768"/>
                  </a:lnTo>
                  <a:lnTo>
                    <a:pt x="48005" y="0"/>
                  </a:lnTo>
                  <a:lnTo>
                    <a:pt x="578357" y="0"/>
                  </a:lnTo>
                  <a:lnTo>
                    <a:pt x="597056" y="3768"/>
                  </a:lnTo>
                  <a:lnTo>
                    <a:pt x="612314" y="14049"/>
                  </a:lnTo>
                  <a:lnTo>
                    <a:pt x="622595" y="29307"/>
                  </a:lnTo>
                  <a:lnTo>
                    <a:pt x="626363" y="48006"/>
                  </a:lnTo>
                  <a:lnTo>
                    <a:pt x="626363" y="240030"/>
                  </a:lnTo>
                  <a:lnTo>
                    <a:pt x="622595" y="258728"/>
                  </a:lnTo>
                  <a:lnTo>
                    <a:pt x="612314" y="273986"/>
                  </a:lnTo>
                  <a:lnTo>
                    <a:pt x="597056" y="284267"/>
                  </a:lnTo>
                  <a:lnTo>
                    <a:pt x="578357" y="288036"/>
                  </a:lnTo>
                  <a:lnTo>
                    <a:pt x="48005" y="288036"/>
                  </a:lnTo>
                  <a:lnTo>
                    <a:pt x="29307" y="284267"/>
                  </a:lnTo>
                  <a:lnTo>
                    <a:pt x="14049" y="273986"/>
                  </a:lnTo>
                  <a:lnTo>
                    <a:pt x="3768" y="258728"/>
                  </a:lnTo>
                  <a:lnTo>
                    <a:pt x="0" y="240030"/>
                  </a:lnTo>
                  <a:lnTo>
                    <a:pt x="0" y="48006"/>
                  </a:lnTo>
                  <a:close/>
                </a:path>
              </a:pathLst>
            </a:custGeom>
            <a:ln w="9144">
              <a:solidFill>
                <a:srgbClr val="7B97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4629658" y="1804030"/>
            <a:ext cx="1692275" cy="70231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600" spc="-5" dirty="0">
                <a:latin typeface="맑은 고딕"/>
                <a:cs typeface="맑은 고딕"/>
              </a:rPr>
              <a:t>①</a:t>
            </a:r>
            <a:r>
              <a:rPr sz="1600" spc="-30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request </a:t>
            </a:r>
            <a:r>
              <a:rPr sz="1600" spc="-5" dirty="0">
                <a:latin typeface="맑은 고딕"/>
                <a:cs typeface="맑은 고딕"/>
              </a:rPr>
              <a:t>(요청)</a:t>
            </a:r>
            <a:endParaRPr sz="1600">
              <a:latin typeface="맑은 고딕"/>
              <a:cs typeface="맑은 고딕"/>
            </a:endParaRPr>
          </a:p>
          <a:p>
            <a:pPr marL="30480">
              <a:lnSpc>
                <a:spcPct val="100000"/>
              </a:lnSpc>
              <a:spcBef>
                <a:spcPts val="844"/>
              </a:spcBef>
              <a:tabLst>
                <a:tab pos="657860" algn="l"/>
                <a:tab pos="1285240" algn="l"/>
              </a:tabLst>
            </a:pPr>
            <a:r>
              <a:rPr sz="1200" b="1" dirty="0">
                <a:latin typeface="맑은 고딕"/>
                <a:cs typeface="맑은 고딕"/>
              </a:rPr>
              <a:t>쿠키1	쿠키2	쿠키3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73" name="object 7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J</a:t>
            </a:r>
            <a:r>
              <a:rPr spc="-150" dirty="0"/>
              <a:t> </a:t>
            </a:r>
            <a:r>
              <a:rPr spc="-5" dirty="0"/>
              <a:t>S</a:t>
            </a:r>
            <a:r>
              <a:rPr spc="-150" dirty="0"/>
              <a:t> </a:t>
            </a:r>
            <a:r>
              <a:rPr spc="-5" dirty="0"/>
              <a:t>P</a:t>
            </a:r>
            <a:r>
              <a:rPr spc="-150" dirty="0"/>
              <a:t> </a:t>
            </a:r>
            <a:r>
              <a:rPr spc="-5" dirty="0"/>
              <a:t>_</a:t>
            </a:r>
            <a:r>
              <a:rPr spc="-155" dirty="0"/>
              <a:t> </a:t>
            </a:r>
            <a:r>
              <a:rPr spc="-5" dirty="0"/>
              <a:t>S</a:t>
            </a:r>
            <a:r>
              <a:rPr spc="-150" dirty="0"/>
              <a:t> </a:t>
            </a:r>
            <a:r>
              <a:rPr spc="-5" dirty="0"/>
              <a:t>E</a:t>
            </a:r>
            <a:r>
              <a:rPr spc="-145" dirty="0"/>
              <a:t> </a:t>
            </a:r>
            <a:r>
              <a:rPr spc="-5" dirty="0"/>
              <a:t>R</a:t>
            </a:r>
            <a:r>
              <a:rPr spc="-155" dirty="0"/>
              <a:t> </a:t>
            </a:r>
            <a:r>
              <a:rPr spc="-5" dirty="0"/>
              <a:t>V</a:t>
            </a:r>
            <a:r>
              <a:rPr spc="-145" dirty="0"/>
              <a:t> </a:t>
            </a:r>
            <a:r>
              <a:rPr spc="-5" dirty="0"/>
              <a:t>L</a:t>
            </a:r>
            <a:r>
              <a:rPr spc="-145" dirty="0"/>
              <a:t> </a:t>
            </a:r>
            <a:r>
              <a:rPr spc="-5" dirty="0"/>
              <a:t>E</a:t>
            </a:r>
            <a:r>
              <a:rPr spc="-160" dirty="0"/>
              <a:t> </a:t>
            </a:r>
            <a:r>
              <a:rPr spc="-5" dirty="0"/>
              <a:t>T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1652142" y="1412240"/>
            <a:ext cx="787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맑은 고딕"/>
                <a:cs typeface="맑은 고딕"/>
              </a:rPr>
              <a:t>쿠키저장소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41400" y="3421151"/>
            <a:ext cx="7448550" cy="262763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635" indent="-24257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255270" algn="l"/>
              </a:tabLst>
            </a:pPr>
            <a:r>
              <a:rPr sz="1600" b="1" spc="-5" dirty="0">
                <a:solidFill>
                  <a:srgbClr val="FF0000"/>
                </a:solidFill>
                <a:latin typeface="맑은 고딕"/>
                <a:cs typeface="맑은 고딕"/>
              </a:rPr>
              <a:t>쿠키</a:t>
            </a:r>
            <a:r>
              <a:rPr sz="1600" b="1" spc="-4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맑은 고딕"/>
                <a:cs typeface="맑은 고딕"/>
              </a:rPr>
              <a:t>저장하기</a:t>
            </a:r>
            <a:endParaRPr sz="1600" dirty="0">
              <a:latin typeface="맑은 고딕"/>
              <a:cs typeface="맑은 고딕"/>
            </a:endParaRPr>
          </a:p>
          <a:p>
            <a:pPr marL="593090" lvl="1" indent="-343535">
              <a:lnSpc>
                <a:spcPct val="100000"/>
              </a:lnSpc>
              <a:spcBef>
                <a:spcPts val="300"/>
              </a:spcBef>
              <a:buClr>
                <a:srgbClr val="F86A1B"/>
              </a:buClr>
              <a:buAutoNum type="arabicPeriod"/>
              <a:tabLst>
                <a:tab pos="593090" algn="l"/>
                <a:tab pos="593725" algn="l"/>
              </a:tabLst>
            </a:pPr>
            <a:r>
              <a:rPr sz="1600" spc="-5" dirty="0" err="1">
                <a:latin typeface="맑은 고딕"/>
                <a:cs typeface="맑은 고딕"/>
              </a:rPr>
              <a:t>쿠키</a:t>
            </a:r>
            <a:r>
              <a:rPr lang="en-US" sz="1600" spc="-5" dirty="0">
                <a:latin typeface="맑은 고딕"/>
                <a:cs typeface="맑은 고딕"/>
              </a:rPr>
              <a:t>(</a:t>
            </a:r>
            <a:r>
              <a:rPr lang="ko-KR" altLang="en-US" sz="1600" spc="-5" dirty="0">
                <a:latin typeface="맑은 고딕"/>
                <a:cs typeface="맑은 고딕"/>
              </a:rPr>
              <a:t>기록</a:t>
            </a:r>
            <a:r>
              <a:rPr lang="en-US" altLang="ko-KR" sz="1600" spc="-5" dirty="0">
                <a:latin typeface="맑은 고딕"/>
                <a:cs typeface="맑은 고딕"/>
              </a:rPr>
              <a:t>)</a:t>
            </a:r>
            <a:r>
              <a:rPr sz="1600" spc="-5" dirty="0">
                <a:latin typeface="맑은 고딕"/>
                <a:cs typeface="맑은 고딕"/>
              </a:rPr>
              <a:t>는</a:t>
            </a:r>
            <a:r>
              <a:rPr sz="1600" spc="-2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서버가</a:t>
            </a:r>
            <a:r>
              <a:rPr sz="1600" spc="-1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만든다.</a:t>
            </a:r>
            <a:endParaRPr sz="1600" dirty="0">
              <a:latin typeface="맑은 고딕"/>
              <a:cs typeface="맑은 고딕"/>
            </a:endParaRPr>
          </a:p>
          <a:p>
            <a:pPr marL="593090" lvl="1" indent="-343535">
              <a:lnSpc>
                <a:spcPct val="100000"/>
              </a:lnSpc>
              <a:spcBef>
                <a:spcPts val="300"/>
              </a:spcBef>
              <a:buClr>
                <a:srgbClr val="F86A1B"/>
              </a:buClr>
              <a:buAutoNum type="arabicPeriod"/>
              <a:tabLst>
                <a:tab pos="593090" algn="l"/>
                <a:tab pos="593725" algn="l"/>
              </a:tabLst>
            </a:pPr>
            <a:r>
              <a:rPr sz="1600" spc="-5" dirty="0">
                <a:latin typeface="맑은 고딕"/>
                <a:cs typeface="맑은 고딕"/>
              </a:rPr>
              <a:t>서버가</a:t>
            </a:r>
            <a:r>
              <a:rPr sz="160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만든</a:t>
            </a:r>
            <a:r>
              <a:rPr sz="1600" spc="-1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쿠키를</a:t>
            </a:r>
            <a:r>
              <a:rPr sz="160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클라이언트로</a:t>
            </a:r>
            <a:r>
              <a:rPr sz="1600" spc="1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전달하면</a:t>
            </a:r>
            <a:r>
              <a:rPr sz="1600" spc="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클라이언트가</a:t>
            </a:r>
            <a:r>
              <a:rPr sz="1600" spc="1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쿠키를</a:t>
            </a:r>
            <a:r>
              <a:rPr sz="160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저장한다.</a:t>
            </a:r>
            <a:endParaRPr sz="1600" dirty="0">
              <a:latin typeface="맑은 고딕"/>
              <a:cs typeface="맑은 고딕"/>
            </a:endParaRPr>
          </a:p>
          <a:p>
            <a:pPr marL="593090" lvl="1" indent="-343535">
              <a:lnSpc>
                <a:spcPct val="100000"/>
              </a:lnSpc>
              <a:spcBef>
                <a:spcPts val="300"/>
              </a:spcBef>
              <a:buClr>
                <a:srgbClr val="F86A1B"/>
              </a:buClr>
              <a:buAutoNum type="arabicPeriod"/>
              <a:tabLst>
                <a:tab pos="593090" algn="l"/>
                <a:tab pos="593725" algn="l"/>
              </a:tabLst>
            </a:pPr>
            <a:r>
              <a:rPr sz="1600" spc="-10" dirty="0">
                <a:latin typeface="맑은 고딕"/>
                <a:cs typeface="맑은 고딕"/>
              </a:rPr>
              <a:t>클라이언트에게</a:t>
            </a:r>
            <a:r>
              <a:rPr sz="1600" spc="1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쿠키</a:t>
            </a:r>
            <a:r>
              <a:rPr sz="1600" spc="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전달을</a:t>
            </a:r>
            <a:r>
              <a:rPr sz="1600" spc="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위해 </a:t>
            </a:r>
            <a:r>
              <a:rPr sz="1600" spc="-10" dirty="0">
                <a:latin typeface="맑은 고딕"/>
                <a:cs typeface="맑은 고딕"/>
              </a:rPr>
              <a:t>response</a:t>
            </a:r>
            <a:r>
              <a:rPr sz="1600" spc="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를</a:t>
            </a:r>
            <a:r>
              <a:rPr sz="1600" spc="-1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사용한다.</a:t>
            </a:r>
            <a:endParaRPr sz="1600" dirty="0">
              <a:latin typeface="맑은 고딕"/>
              <a:cs typeface="맑은 고딕"/>
            </a:endParaRPr>
          </a:p>
          <a:p>
            <a:pPr marL="607060">
              <a:lnSpc>
                <a:spcPct val="100000"/>
              </a:lnSpc>
              <a:spcBef>
                <a:spcPts val="300"/>
              </a:spcBef>
            </a:pPr>
            <a:r>
              <a:rPr sz="1600" b="1" spc="-10" dirty="0">
                <a:latin typeface="맑은 고딕"/>
                <a:cs typeface="맑은 고딕"/>
              </a:rPr>
              <a:t>response.addCookie(쿠키명)</a:t>
            </a:r>
            <a:endParaRPr sz="1600" dirty="0">
              <a:latin typeface="맑은 고딕"/>
              <a:cs typeface="맑은 고딕"/>
            </a:endParaRPr>
          </a:p>
          <a:p>
            <a:pPr marL="254635" indent="-242570">
              <a:lnSpc>
                <a:spcPct val="100000"/>
              </a:lnSpc>
              <a:spcBef>
                <a:spcPts val="805"/>
              </a:spcBef>
              <a:buAutoNum type="arabicPeriod" startAt="2"/>
              <a:tabLst>
                <a:tab pos="255270" algn="l"/>
              </a:tabLst>
            </a:pPr>
            <a:r>
              <a:rPr sz="1600" b="1" spc="-5" dirty="0">
                <a:solidFill>
                  <a:srgbClr val="FF0000"/>
                </a:solidFill>
                <a:latin typeface="맑은 고딕"/>
                <a:cs typeface="맑은 고딕"/>
              </a:rPr>
              <a:t>쿠키</a:t>
            </a:r>
            <a:r>
              <a:rPr sz="1600" b="1" spc="-4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맑은 고딕"/>
                <a:cs typeface="맑은 고딕"/>
              </a:rPr>
              <a:t>불러오기</a:t>
            </a:r>
            <a:endParaRPr sz="1600" dirty="0">
              <a:latin typeface="맑은 고딕"/>
              <a:cs typeface="맑은 고딕"/>
            </a:endParaRPr>
          </a:p>
          <a:p>
            <a:pPr marL="593090" lvl="1" indent="-343535">
              <a:lnSpc>
                <a:spcPct val="100000"/>
              </a:lnSpc>
              <a:spcBef>
                <a:spcPts val="300"/>
              </a:spcBef>
              <a:buClr>
                <a:srgbClr val="F86A1B"/>
              </a:buClr>
              <a:buAutoNum type="arabicPeriod"/>
              <a:tabLst>
                <a:tab pos="593090" algn="l"/>
                <a:tab pos="593725" algn="l"/>
              </a:tabLst>
            </a:pPr>
            <a:r>
              <a:rPr sz="1600" spc="-5" dirty="0">
                <a:latin typeface="맑은 고딕"/>
                <a:cs typeface="맑은 고딕"/>
              </a:rPr>
              <a:t>서버는</a:t>
            </a:r>
            <a:r>
              <a:rPr sz="160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쿠키를</a:t>
            </a:r>
            <a:r>
              <a:rPr sz="1600" spc="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request</a:t>
            </a:r>
            <a:r>
              <a:rPr sz="1600" spc="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의 header</a:t>
            </a:r>
            <a:r>
              <a:rPr sz="1600" spc="2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에</a:t>
            </a:r>
            <a:r>
              <a:rPr sz="1600" spc="-1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담아서</a:t>
            </a:r>
            <a:r>
              <a:rPr sz="1600" spc="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가져온다.</a:t>
            </a:r>
            <a:endParaRPr sz="1600" dirty="0">
              <a:latin typeface="맑은 고딕"/>
              <a:cs typeface="맑은 고딕"/>
            </a:endParaRPr>
          </a:p>
          <a:p>
            <a:pPr marL="607060">
              <a:lnSpc>
                <a:spcPct val="100000"/>
              </a:lnSpc>
              <a:spcBef>
                <a:spcPts val="300"/>
              </a:spcBef>
            </a:pPr>
            <a:r>
              <a:rPr sz="1600" b="1" spc="-10" dirty="0">
                <a:latin typeface="맑은 고딕"/>
                <a:cs typeface="맑은 고딕"/>
              </a:rPr>
              <a:t>request.getCookies()</a:t>
            </a:r>
            <a:endParaRPr sz="1600" dirty="0">
              <a:latin typeface="맑은 고딕"/>
              <a:cs typeface="맑은 고딕"/>
            </a:endParaRPr>
          </a:p>
          <a:p>
            <a:pPr marL="593090" lvl="1" indent="-343535">
              <a:lnSpc>
                <a:spcPct val="100000"/>
              </a:lnSpc>
              <a:spcBef>
                <a:spcPts val="300"/>
              </a:spcBef>
              <a:buClr>
                <a:srgbClr val="F86A1B"/>
              </a:buClr>
              <a:buAutoNum type="arabicPeriod" startAt="2"/>
              <a:tabLst>
                <a:tab pos="593090" algn="l"/>
                <a:tab pos="593725" algn="l"/>
              </a:tabLst>
            </a:pPr>
            <a:r>
              <a:rPr sz="1600" spc="-5" dirty="0">
                <a:latin typeface="맑은 고딕"/>
                <a:cs typeface="맑은 고딕"/>
              </a:rPr>
              <a:t>하나만 읽을</a:t>
            </a:r>
            <a:r>
              <a:rPr sz="1600" spc="-1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수는</a:t>
            </a:r>
            <a:r>
              <a:rPr sz="160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없고,</a:t>
            </a:r>
            <a:r>
              <a:rPr sz="160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모든</a:t>
            </a:r>
            <a:r>
              <a:rPr sz="1600" spc="-1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쿠키를</a:t>
            </a:r>
            <a:r>
              <a:rPr sz="160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읽어</a:t>
            </a:r>
            <a:r>
              <a:rPr sz="160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온다.</a:t>
            </a:r>
            <a:endParaRPr sz="1600" dirty="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00360" y="3233940"/>
            <a:ext cx="3744595" cy="2552700"/>
            <a:chOff x="4500360" y="3233940"/>
            <a:chExt cx="3744595" cy="2552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0360" y="3267439"/>
              <a:ext cx="3744490" cy="25192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0412" y="3233940"/>
              <a:ext cx="3203447" cy="8656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38472" y="3285744"/>
              <a:ext cx="3672839" cy="244754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38472" y="3285744"/>
              <a:ext cx="3672840" cy="2447925"/>
            </a:xfrm>
            <a:custGeom>
              <a:avLst/>
              <a:gdLst/>
              <a:ahLst/>
              <a:cxnLst/>
              <a:rect l="l" t="t" r="r" b="b"/>
              <a:pathLst>
                <a:path w="3672840" h="2447925">
                  <a:moveTo>
                    <a:pt x="0" y="2447543"/>
                  </a:moveTo>
                  <a:lnTo>
                    <a:pt x="3672839" y="2447543"/>
                  </a:lnTo>
                  <a:lnTo>
                    <a:pt x="3672839" y="0"/>
                  </a:lnTo>
                  <a:lnTo>
                    <a:pt x="0" y="0"/>
                  </a:lnTo>
                  <a:lnTo>
                    <a:pt x="0" y="244754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1560" y="3255276"/>
              <a:ext cx="3123438" cy="51128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85688" y="3529596"/>
              <a:ext cx="995934" cy="51128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993004" y="3314191"/>
            <a:ext cx="27647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맑은 고딕"/>
                <a:cs typeface="맑은 고딕"/>
              </a:rPr>
              <a:t>Command(Model)</a:t>
            </a:r>
            <a:r>
              <a:rPr sz="1800" b="1" spc="-15" dirty="0">
                <a:latin typeface="맑은 고딕"/>
                <a:cs typeface="맑은 고딕"/>
              </a:rPr>
              <a:t> </a:t>
            </a:r>
            <a:r>
              <a:rPr sz="1800" b="1" dirty="0">
                <a:latin typeface="맑은 고딕"/>
                <a:cs typeface="맑은 고딕"/>
              </a:rPr>
              <a:t>:</a:t>
            </a:r>
            <a:r>
              <a:rPr sz="1800" b="1" spc="-5" dirty="0">
                <a:latin typeface="맑은 고딕"/>
                <a:cs typeface="맑은 고딕"/>
              </a:rPr>
              <a:t> </a:t>
            </a:r>
            <a:r>
              <a:rPr sz="1800" b="1" spc="-65" dirty="0">
                <a:latin typeface="맑은 고딕"/>
                <a:cs typeface="맑은 고딕"/>
              </a:rPr>
              <a:t>JAVA</a:t>
            </a:r>
            <a:endParaRPr sz="1800">
              <a:latin typeface="맑은 고딕"/>
              <a:cs typeface="맑은 고딕"/>
            </a:endParaRPr>
          </a:p>
          <a:p>
            <a:pPr algn="ctr">
              <a:lnSpc>
                <a:spcPct val="100000"/>
              </a:lnSpc>
            </a:pPr>
            <a:r>
              <a:rPr sz="1800" b="1" spc="10" dirty="0">
                <a:latin typeface="맑은 고딕"/>
                <a:cs typeface="맑은 고딕"/>
              </a:rPr>
              <a:t>CLASS</a:t>
            </a:r>
            <a:endParaRPr sz="1800">
              <a:latin typeface="맑은 고딕"/>
              <a:cs typeface="맑은 고딕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14172" y="987482"/>
            <a:ext cx="993775" cy="1256030"/>
            <a:chOff x="614172" y="987482"/>
            <a:chExt cx="993775" cy="125603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9151" y="987482"/>
              <a:ext cx="579317" cy="58078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7344" y="1005840"/>
              <a:ext cx="507492" cy="50901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47344" y="1005840"/>
              <a:ext cx="508000" cy="509270"/>
            </a:xfrm>
            <a:custGeom>
              <a:avLst/>
              <a:gdLst/>
              <a:ahLst/>
              <a:cxnLst/>
              <a:rect l="l" t="t" r="r" b="b"/>
              <a:pathLst>
                <a:path w="508000" h="509269">
                  <a:moveTo>
                    <a:pt x="0" y="254508"/>
                  </a:moveTo>
                  <a:lnTo>
                    <a:pt x="4088" y="208752"/>
                  </a:lnTo>
                  <a:lnTo>
                    <a:pt x="15874" y="165690"/>
                  </a:lnTo>
                  <a:lnTo>
                    <a:pt x="34642" y="126040"/>
                  </a:lnTo>
                  <a:lnTo>
                    <a:pt x="59676" y="90520"/>
                  </a:lnTo>
                  <a:lnTo>
                    <a:pt x="90258" y="59847"/>
                  </a:lnTo>
                  <a:lnTo>
                    <a:pt x="125673" y="34741"/>
                  </a:lnTo>
                  <a:lnTo>
                    <a:pt x="165204" y="15919"/>
                  </a:lnTo>
                  <a:lnTo>
                    <a:pt x="208133" y="4099"/>
                  </a:lnTo>
                  <a:lnTo>
                    <a:pt x="253746" y="0"/>
                  </a:lnTo>
                  <a:lnTo>
                    <a:pt x="299358" y="4099"/>
                  </a:lnTo>
                  <a:lnTo>
                    <a:pt x="342287" y="15919"/>
                  </a:lnTo>
                  <a:lnTo>
                    <a:pt x="381818" y="34741"/>
                  </a:lnTo>
                  <a:lnTo>
                    <a:pt x="417233" y="59847"/>
                  </a:lnTo>
                  <a:lnTo>
                    <a:pt x="447815" y="90520"/>
                  </a:lnTo>
                  <a:lnTo>
                    <a:pt x="472849" y="126040"/>
                  </a:lnTo>
                  <a:lnTo>
                    <a:pt x="491617" y="165690"/>
                  </a:lnTo>
                  <a:lnTo>
                    <a:pt x="503403" y="208752"/>
                  </a:lnTo>
                  <a:lnTo>
                    <a:pt x="507492" y="254508"/>
                  </a:lnTo>
                  <a:lnTo>
                    <a:pt x="503403" y="300263"/>
                  </a:lnTo>
                  <a:lnTo>
                    <a:pt x="491617" y="343325"/>
                  </a:lnTo>
                  <a:lnTo>
                    <a:pt x="472849" y="382975"/>
                  </a:lnTo>
                  <a:lnTo>
                    <a:pt x="447815" y="418495"/>
                  </a:lnTo>
                  <a:lnTo>
                    <a:pt x="417233" y="449168"/>
                  </a:lnTo>
                  <a:lnTo>
                    <a:pt x="381818" y="474274"/>
                  </a:lnTo>
                  <a:lnTo>
                    <a:pt x="342287" y="493096"/>
                  </a:lnTo>
                  <a:lnTo>
                    <a:pt x="299358" y="504916"/>
                  </a:lnTo>
                  <a:lnTo>
                    <a:pt x="253746" y="509015"/>
                  </a:lnTo>
                  <a:lnTo>
                    <a:pt x="208133" y="504916"/>
                  </a:lnTo>
                  <a:lnTo>
                    <a:pt x="165204" y="493096"/>
                  </a:lnTo>
                  <a:lnTo>
                    <a:pt x="125673" y="474274"/>
                  </a:lnTo>
                  <a:lnTo>
                    <a:pt x="90258" y="449168"/>
                  </a:lnTo>
                  <a:lnTo>
                    <a:pt x="59676" y="418495"/>
                  </a:lnTo>
                  <a:lnTo>
                    <a:pt x="34642" y="382975"/>
                  </a:lnTo>
                  <a:lnTo>
                    <a:pt x="15874" y="343325"/>
                  </a:lnTo>
                  <a:lnTo>
                    <a:pt x="4088" y="300263"/>
                  </a:lnTo>
                  <a:lnTo>
                    <a:pt x="0" y="254508"/>
                  </a:lnTo>
                  <a:close/>
                </a:path>
              </a:pathLst>
            </a:custGeom>
            <a:ln w="9143">
              <a:solidFill>
                <a:srgbClr val="F866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4172" y="1533156"/>
              <a:ext cx="993635" cy="71017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416" y="1560576"/>
              <a:ext cx="903732" cy="62026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61416" y="1560576"/>
              <a:ext cx="904240" cy="620395"/>
            </a:xfrm>
            <a:custGeom>
              <a:avLst/>
              <a:gdLst/>
              <a:ahLst/>
              <a:cxnLst/>
              <a:rect l="l" t="t" r="r" b="b"/>
              <a:pathLst>
                <a:path w="904240" h="620394">
                  <a:moveTo>
                    <a:pt x="0" y="620268"/>
                  </a:moveTo>
                  <a:lnTo>
                    <a:pt x="0" y="310134"/>
                  </a:lnTo>
                  <a:lnTo>
                    <a:pt x="3520" y="271223"/>
                  </a:lnTo>
                  <a:lnTo>
                    <a:pt x="13800" y="233757"/>
                  </a:lnTo>
                  <a:lnTo>
                    <a:pt x="30416" y="198026"/>
                  </a:lnTo>
                  <a:lnTo>
                    <a:pt x="52943" y="164320"/>
                  </a:lnTo>
                  <a:lnTo>
                    <a:pt x="80960" y="132929"/>
                  </a:lnTo>
                  <a:lnTo>
                    <a:pt x="114041" y="104145"/>
                  </a:lnTo>
                  <a:lnTo>
                    <a:pt x="151765" y="78256"/>
                  </a:lnTo>
                  <a:lnTo>
                    <a:pt x="193706" y="55554"/>
                  </a:lnTo>
                  <a:lnTo>
                    <a:pt x="239443" y="36329"/>
                  </a:lnTo>
                  <a:lnTo>
                    <a:pt x="288550" y="20870"/>
                  </a:lnTo>
                  <a:lnTo>
                    <a:pt x="340606" y="9469"/>
                  </a:lnTo>
                  <a:lnTo>
                    <a:pt x="395185" y="2415"/>
                  </a:lnTo>
                  <a:lnTo>
                    <a:pt x="451866" y="0"/>
                  </a:lnTo>
                  <a:lnTo>
                    <a:pt x="508546" y="2415"/>
                  </a:lnTo>
                  <a:lnTo>
                    <a:pt x="563125" y="9469"/>
                  </a:lnTo>
                  <a:lnTo>
                    <a:pt x="615181" y="20870"/>
                  </a:lnTo>
                  <a:lnTo>
                    <a:pt x="664288" y="36329"/>
                  </a:lnTo>
                  <a:lnTo>
                    <a:pt x="710025" y="55554"/>
                  </a:lnTo>
                  <a:lnTo>
                    <a:pt x="751966" y="78256"/>
                  </a:lnTo>
                  <a:lnTo>
                    <a:pt x="789690" y="104145"/>
                  </a:lnTo>
                  <a:lnTo>
                    <a:pt x="822771" y="132929"/>
                  </a:lnTo>
                  <a:lnTo>
                    <a:pt x="850788" y="164320"/>
                  </a:lnTo>
                  <a:lnTo>
                    <a:pt x="873315" y="198026"/>
                  </a:lnTo>
                  <a:lnTo>
                    <a:pt x="889931" y="233757"/>
                  </a:lnTo>
                  <a:lnTo>
                    <a:pt x="900211" y="271223"/>
                  </a:lnTo>
                  <a:lnTo>
                    <a:pt x="903732" y="310134"/>
                  </a:lnTo>
                  <a:lnTo>
                    <a:pt x="903732" y="620268"/>
                  </a:lnTo>
                  <a:lnTo>
                    <a:pt x="0" y="620268"/>
                  </a:lnTo>
                  <a:close/>
                </a:path>
              </a:pathLst>
            </a:custGeom>
            <a:ln w="9144">
              <a:solidFill>
                <a:srgbClr val="F866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691625" y="871720"/>
            <a:ext cx="1871980" cy="1873250"/>
            <a:chOff x="1691625" y="871720"/>
            <a:chExt cx="1871980" cy="1873250"/>
          </a:xfrm>
        </p:grpSpPr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91625" y="871720"/>
              <a:ext cx="1871501" cy="187301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86711" y="928115"/>
              <a:ext cx="1502664" cy="144932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729739" y="890015"/>
              <a:ext cx="1800225" cy="1801495"/>
            </a:xfrm>
            <a:custGeom>
              <a:avLst/>
              <a:gdLst/>
              <a:ahLst/>
              <a:cxnLst/>
              <a:rect l="l" t="t" r="r" b="b"/>
              <a:pathLst>
                <a:path w="1800225" h="1801495">
                  <a:moveTo>
                    <a:pt x="1499870" y="0"/>
                  </a:moveTo>
                  <a:lnTo>
                    <a:pt x="299974" y="0"/>
                  </a:lnTo>
                  <a:lnTo>
                    <a:pt x="251331" y="3927"/>
                  </a:lnTo>
                  <a:lnTo>
                    <a:pt x="205183" y="15298"/>
                  </a:lnTo>
                  <a:lnTo>
                    <a:pt x="162146" y="33494"/>
                  </a:lnTo>
                  <a:lnTo>
                    <a:pt x="122840" y="57895"/>
                  </a:lnTo>
                  <a:lnTo>
                    <a:pt x="87883" y="87884"/>
                  </a:lnTo>
                  <a:lnTo>
                    <a:pt x="57895" y="122840"/>
                  </a:lnTo>
                  <a:lnTo>
                    <a:pt x="33494" y="162146"/>
                  </a:lnTo>
                  <a:lnTo>
                    <a:pt x="15298" y="205183"/>
                  </a:lnTo>
                  <a:lnTo>
                    <a:pt x="3927" y="251331"/>
                  </a:lnTo>
                  <a:lnTo>
                    <a:pt x="0" y="299974"/>
                  </a:lnTo>
                  <a:lnTo>
                    <a:pt x="0" y="1501394"/>
                  </a:lnTo>
                  <a:lnTo>
                    <a:pt x="3927" y="1550036"/>
                  </a:lnTo>
                  <a:lnTo>
                    <a:pt x="15298" y="1596184"/>
                  </a:lnTo>
                  <a:lnTo>
                    <a:pt x="33494" y="1639221"/>
                  </a:lnTo>
                  <a:lnTo>
                    <a:pt x="57895" y="1678527"/>
                  </a:lnTo>
                  <a:lnTo>
                    <a:pt x="87883" y="1713484"/>
                  </a:lnTo>
                  <a:lnTo>
                    <a:pt x="122840" y="1743472"/>
                  </a:lnTo>
                  <a:lnTo>
                    <a:pt x="162146" y="1767873"/>
                  </a:lnTo>
                  <a:lnTo>
                    <a:pt x="205183" y="1786069"/>
                  </a:lnTo>
                  <a:lnTo>
                    <a:pt x="251331" y="1797440"/>
                  </a:lnTo>
                  <a:lnTo>
                    <a:pt x="299974" y="1801368"/>
                  </a:lnTo>
                  <a:lnTo>
                    <a:pt x="1499870" y="1801368"/>
                  </a:lnTo>
                  <a:lnTo>
                    <a:pt x="1548512" y="1797440"/>
                  </a:lnTo>
                  <a:lnTo>
                    <a:pt x="1594660" y="1786069"/>
                  </a:lnTo>
                  <a:lnTo>
                    <a:pt x="1637697" y="1767873"/>
                  </a:lnTo>
                  <a:lnTo>
                    <a:pt x="1677003" y="1743472"/>
                  </a:lnTo>
                  <a:lnTo>
                    <a:pt x="1711960" y="1713484"/>
                  </a:lnTo>
                  <a:lnTo>
                    <a:pt x="1741948" y="1678527"/>
                  </a:lnTo>
                  <a:lnTo>
                    <a:pt x="1766349" y="1639221"/>
                  </a:lnTo>
                  <a:lnTo>
                    <a:pt x="1784545" y="1596184"/>
                  </a:lnTo>
                  <a:lnTo>
                    <a:pt x="1795916" y="1550036"/>
                  </a:lnTo>
                  <a:lnTo>
                    <a:pt x="1799844" y="1501394"/>
                  </a:lnTo>
                  <a:lnTo>
                    <a:pt x="1799844" y="299974"/>
                  </a:lnTo>
                  <a:lnTo>
                    <a:pt x="1795916" y="251331"/>
                  </a:lnTo>
                  <a:lnTo>
                    <a:pt x="1784545" y="205183"/>
                  </a:lnTo>
                  <a:lnTo>
                    <a:pt x="1766349" y="162146"/>
                  </a:lnTo>
                  <a:lnTo>
                    <a:pt x="1741948" y="122840"/>
                  </a:lnTo>
                  <a:lnTo>
                    <a:pt x="1711960" y="87884"/>
                  </a:lnTo>
                  <a:lnTo>
                    <a:pt x="1677003" y="57895"/>
                  </a:lnTo>
                  <a:lnTo>
                    <a:pt x="1637697" y="33494"/>
                  </a:lnTo>
                  <a:lnTo>
                    <a:pt x="1594660" y="15298"/>
                  </a:lnTo>
                  <a:lnTo>
                    <a:pt x="1548512" y="3927"/>
                  </a:lnTo>
                  <a:lnTo>
                    <a:pt x="1499870" y="0"/>
                  </a:lnTo>
                  <a:close/>
                </a:path>
              </a:pathLst>
            </a:custGeom>
            <a:solidFill>
              <a:srgbClr val="91DF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29739" y="890015"/>
              <a:ext cx="1800225" cy="1801495"/>
            </a:xfrm>
            <a:custGeom>
              <a:avLst/>
              <a:gdLst/>
              <a:ahLst/>
              <a:cxnLst/>
              <a:rect l="l" t="t" r="r" b="b"/>
              <a:pathLst>
                <a:path w="1800225" h="1801495">
                  <a:moveTo>
                    <a:pt x="0" y="299974"/>
                  </a:moveTo>
                  <a:lnTo>
                    <a:pt x="3927" y="251331"/>
                  </a:lnTo>
                  <a:lnTo>
                    <a:pt x="15298" y="205183"/>
                  </a:lnTo>
                  <a:lnTo>
                    <a:pt x="33494" y="162146"/>
                  </a:lnTo>
                  <a:lnTo>
                    <a:pt x="57895" y="122840"/>
                  </a:lnTo>
                  <a:lnTo>
                    <a:pt x="87883" y="87884"/>
                  </a:lnTo>
                  <a:lnTo>
                    <a:pt x="122840" y="57895"/>
                  </a:lnTo>
                  <a:lnTo>
                    <a:pt x="162146" y="33494"/>
                  </a:lnTo>
                  <a:lnTo>
                    <a:pt x="205183" y="15298"/>
                  </a:lnTo>
                  <a:lnTo>
                    <a:pt x="251331" y="3927"/>
                  </a:lnTo>
                  <a:lnTo>
                    <a:pt x="299974" y="0"/>
                  </a:lnTo>
                  <a:lnTo>
                    <a:pt x="1499870" y="0"/>
                  </a:lnTo>
                  <a:lnTo>
                    <a:pt x="1548512" y="3927"/>
                  </a:lnTo>
                  <a:lnTo>
                    <a:pt x="1594660" y="15298"/>
                  </a:lnTo>
                  <a:lnTo>
                    <a:pt x="1637697" y="33494"/>
                  </a:lnTo>
                  <a:lnTo>
                    <a:pt x="1677003" y="57895"/>
                  </a:lnTo>
                  <a:lnTo>
                    <a:pt x="1711960" y="87884"/>
                  </a:lnTo>
                  <a:lnTo>
                    <a:pt x="1741948" y="122840"/>
                  </a:lnTo>
                  <a:lnTo>
                    <a:pt x="1766349" y="162146"/>
                  </a:lnTo>
                  <a:lnTo>
                    <a:pt x="1784545" y="205183"/>
                  </a:lnTo>
                  <a:lnTo>
                    <a:pt x="1795916" y="251331"/>
                  </a:lnTo>
                  <a:lnTo>
                    <a:pt x="1799844" y="299974"/>
                  </a:lnTo>
                  <a:lnTo>
                    <a:pt x="1799844" y="1501394"/>
                  </a:lnTo>
                  <a:lnTo>
                    <a:pt x="1795916" y="1550036"/>
                  </a:lnTo>
                  <a:lnTo>
                    <a:pt x="1784545" y="1596184"/>
                  </a:lnTo>
                  <a:lnTo>
                    <a:pt x="1766349" y="1639221"/>
                  </a:lnTo>
                  <a:lnTo>
                    <a:pt x="1741948" y="1678527"/>
                  </a:lnTo>
                  <a:lnTo>
                    <a:pt x="1711960" y="1713484"/>
                  </a:lnTo>
                  <a:lnTo>
                    <a:pt x="1677003" y="1743472"/>
                  </a:lnTo>
                  <a:lnTo>
                    <a:pt x="1637697" y="1767873"/>
                  </a:lnTo>
                  <a:lnTo>
                    <a:pt x="1594660" y="1786069"/>
                  </a:lnTo>
                  <a:lnTo>
                    <a:pt x="1548512" y="1797440"/>
                  </a:lnTo>
                  <a:lnTo>
                    <a:pt x="1499870" y="1801368"/>
                  </a:lnTo>
                  <a:lnTo>
                    <a:pt x="299974" y="1801368"/>
                  </a:lnTo>
                  <a:lnTo>
                    <a:pt x="251331" y="1797440"/>
                  </a:lnTo>
                  <a:lnTo>
                    <a:pt x="205183" y="1786069"/>
                  </a:lnTo>
                  <a:lnTo>
                    <a:pt x="162146" y="1767873"/>
                  </a:lnTo>
                  <a:lnTo>
                    <a:pt x="122840" y="1743472"/>
                  </a:lnTo>
                  <a:lnTo>
                    <a:pt x="87883" y="1713484"/>
                  </a:lnTo>
                  <a:lnTo>
                    <a:pt x="57895" y="1678527"/>
                  </a:lnTo>
                  <a:lnTo>
                    <a:pt x="33494" y="1639221"/>
                  </a:lnTo>
                  <a:lnTo>
                    <a:pt x="15298" y="1596184"/>
                  </a:lnTo>
                  <a:lnTo>
                    <a:pt x="3927" y="1550036"/>
                  </a:lnTo>
                  <a:lnTo>
                    <a:pt x="0" y="1501394"/>
                  </a:lnTo>
                  <a:lnTo>
                    <a:pt x="0" y="29997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27859" y="949464"/>
              <a:ext cx="1422653" cy="51128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9685" y="1006805"/>
            <a:ext cx="1142365" cy="121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맑은 고딕"/>
                <a:cs typeface="맑은 고딕"/>
              </a:rPr>
              <a:t>View</a:t>
            </a:r>
            <a:r>
              <a:rPr sz="1800" b="1" spc="-20" dirty="0">
                <a:latin typeface="맑은 고딕"/>
                <a:cs typeface="맑은 고딕"/>
              </a:rPr>
              <a:t> </a:t>
            </a:r>
            <a:r>
              <a:rPr sz="1800" b="1" dirty="0">
                <a:latin typeface="맑은 고딕"/>
                <a:cs typeface="맑은 고딕"/>
              </a:rPr>
              <a:t>:</a:t>
            </a:r>
            <a:r>
              <a:rPr sz="1800" b="1" spc="-30" dirty="0">
                <a:latin typeface="맑은 고딕"/>
                <a:cs typeface="맑은 고딕"/>
              </a:rPr>
              <a:t> </a:t>
            </a:r>
            <a:r>
              <a:rPr sz="1800" b="1" dirty="0">
                <a:latin typeface="맑은 고딕"/>
                <a:cs typeface="맑은 고딕"/>
              </a:rPr>
              <a:t>JSP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맑은 고딕"/>
              <a:cs typeface="맑은 고딕"/>
            </a:endParaRPr>
          </a:p>
          <a:p>
            <a:pPr marL="64135" marR="56515" algn="ctr">
              <a:lnSpc>
                <a:spcPct val="100000"/>
              </a:lnSpc>
            </a:pPr>
            <a:r>
              <a:rPr sz="1400" dirty="0">
                <a:latin typeface="맑은 고딕"/>
                <a:cs typeface="맑은 고딕"/>
              </a:rPr>
              <a:t>요청</a:t>
            </a:r>
            <a:r>
              <a:rPr sz="1400" spc="-5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하는</a:t>
            </a:r>
            <a:r>
              <a:rPr sz="1400" spc="-5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곳 </a:t>
            </a:r>
            <a:r>
              <a:rPr sz="1400" spc="-48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&amp;</a:t>
            </a:r>
            <a:endParaRPr sz="1400">
              <a:latin typeface="맑은 고딕"/>
              <a:cs typeface="맑은 고딕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맑은 고딕"/>
                <a:cs typeface="맑은 고딕"/>
              </a:rPr>
              <a:t>응답</a:t>
            </a:r>
            <a:r>
              <a:rPr sz="1400" spc="-4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받는</a:t>
            </a:r>
            <a:r>
              <a:rPr sz="1400" spc="-4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곳</a:t>
            </a:r>
            <a:endParaRPr sz="1400">
              <a:latin typeface="맑은 고딕"/>
              <a:cs typeface="맑은 고딕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500360" y="871720"/>
            <a:ext cx="3744595" cy="1873250"/>
            <a:chOff x="4500360" y="871720"/>
            <a:chExt cx="3744595" cy="1873250"/>
          </a:xfrm>
        </p:grpSpPr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00360" y="871720"/>
              <a:ext cx="3744490" cy="187301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538472" y="890015"/>
              <a:ext cx="3672840" cy="1801495"/>
            </a:xfrm>
            <a:custGeom>
              <a:avLst/>
              <a:gdLst/>
              <a:ahLst/>
              <a:cxnLst/>
              <a:rect l="l" t="t" r="r" b="b"/>
              <a:pathLst>
                <a:path w="3672840" h="1801495">
                  <a:moveTo>
                    <a:pt x="3372611" y="0"/>
                  </a:moveTo>
                  <a:lnTo>
                    <a:pt x="300227" y="0"/>
                  </a:lnTo>
                  <a:lnTo>
                    <a:pt x="251517" y="3928"/>
                  </a:lnTo>
                  <a:lnTo>
                    <a:pt x="205313" y="15300"/>
                  </a:lnTo>
                  <a:lnTo>
                    <a:pt x="162233" y="33501"/>
                  </a:lnTo>
                  <a:lnTo>
                    <a:pt x="122895" y="57911"/>
                  </a:lnTo>
                  <a:lnTo>
                    <a:pt x="87915" y="87915"/>
                  </a:lnTo>
                  <a:lnTo>
                    <a:pt x="57912" y="122895"/>
                  </a:lnTo>
                  <a:lnTo>
                    <a:pt x="33501" y="162233"/>
                  </a:lnTo>
                  <a:lnTo>
                    <a:pt x="15300" y="205313"/>
                  </a:lnTo>
                  <a:lnTo>
                    <a:pt x="3928" y="251517"/>
                  </a:lnTo>
                  <a:lnTo>
                    <a:pt x="0" y="300228"/>
                  </a:lnTo>
                  <a:lnTo>
                    <a:pt x="0" y="1501139"/>
                  </a:lnTo>
                  <a:lnTo>
                    <a:pt x="3928" y="1549850"/>
                  </a:lnTo>
                  <a:lnTo>
                    <a:pt x="15300" y="1596054"/>
                  </a:lnTo>
                  <a:lnTo>
                    <a:pt x="33501" y="1639134"/>
                  </a:lnTo>
                  <a:lnTo>
                    <a:pt x="57911" y="1678472"/>
                  </a:lnTo>
                  <a:lnTo>
                    <a:pt x="87915" y="1713452"/>
                  </a:lnTo>
                  <a:lnTo>
                    <a:pt x="122895" y="1743455"/>
                  </a:lnTo>
                  <a:lnTo>
                    <a:pt x="162233" y="1767866"/>
                  </a:lnTo>
                  <a:lnTo>
                    <a:pt x="205313" y="1786067"/>
                  </a:lnTo>
                  <a:lnTo>
                    <a:pt x="251517" y="1797439"/>
                  </a:lnTo>
                  <a:lnTo>
                    <a:pt x="300227" y="1801368"/>
                  </a:lnTo>
                  <a:lnTo>
                    <a:pt x="3372611" y="1801368"/>
                  </a:lnTo>
                  <a:lnTo>
                    <a:pt x="3421322" y="1797439"/>
                  </a:lnTo>
                  <a:lnTo>
                    <a:pt x="3467526" y="1786067"/>
                  </a:lnTo>
                  <a:lnTo>
                    <a:pt x="3510606" y="1767866"/>
                  </a:lnTo>
                  <a:lnTo>
                    <a:pt x="3549944" y="1743456"/>
                  </a:lnTo>
                  <a:lnTo>
                    <a:pt x="3584924" y="1713452"/>
                  </a:lnTo>
                  <a:lnTo>
                    <a:pt x="3614928" y="1678472"/>
                  </a:lnTo>
                  <a:lnTo>
                    <a:pt x="3639338" y="1639134"/>
                  </a:lnTo>
                  <a:lnTo>
                    <a:pt x="3657539" y="1596054"/>
                  </a:lnTo>
                  <a:lnTo>
                    <a:pt x="3668911" y="1549850"/>
                  </a:lnTo>
                  <a:lnTo>
                    <a:pt x="3672839" y="1501139"/>
                  </a:lnTo>
                  <a:lnTo>
                    <a:pt x="3672839" y="300228"/>
                  </a:lnTo>
                  <a:lnTo>
                    <a:pt x="3668911" y="251517"/>
                  </a:lnTo>
                  <a:lnTo>
                    <a:pt x="3657539" y="205313"/>
                  </a:lnTo>
                  <a:lnTo>
                    <a:pt x="3639338" y="162233"/>
                  </a:lnTo>
                  <a:lnTo>
                    <a:pt x="3614927" y="122895"/>
                  </a:lnTo>
                  <a:lnTo>
                    <a:pt x="3584924" y="87915"/>
                  </a:lnTo>
                  <a:lnTo>
                    <a:pt x="3549944" y="57912"/>
                  </a:lnTo>
                  <a:lnTo>
                    <a:pt x="3510606" y="33501"/>
                  </a:lnTo>
                  <a:lnTo>
                    <a:pt x="3467526" y="15300"/>
                  </a:lnTo>
                  <a:lnTo>
                    <a:pt x="3421322" y="3928"/>
                  </a:lnTo>
                  <a:lnTo>
                    <a:pt x="3372611" y="0"/>
                  </a:lnTo>
                  <a:close/>
                </a:path>
              </a:pathLst>
            </a:custGeom>
            <a:solidFill>
              <a:srgbClr val="FCC3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38472" y="890015"/>
              <a:ext cx="3672840" cy="1801495"/>
            </a:xfrm>
            <a:custGeom>
              <a:avLst/>
              <a:gdLst/>
              <a:ahLst/>
              <a:cxnLst/>
              <a:rect l="l" t="t" r="r" b="b"/>
              <a:pathLst>
                <a:path w="3672840" h="1801495">
                  <a:moveTo>
                    <a:pt x="0" y="300228"/>
                  </a:moveTo>
                  <a:lnTo>
                    <a:pt x="3928" y="251517"/>
                  </a:lnTo>
                  <a:lnTo>
                    <a:pt x="15300" y="205313"/>
                  </a:lnTo>
                  <a:lnTo>
                    <a:pt x="33501" y="162233"/>
                  </a:lnTo>
                  <a:lnTo>
                    <a:pt x="57912" y="122895"/>
                  </a:lnTo>
                  <a:lnTo>
                    <a:pt x="87915" y="87915"/>
                  </a:lnTo>
                  <a:lnTo>
                    <a:pt x="122895" y="57911"/>
                  </a:lnTo>
                  <a:lnTo>
                    <a:pt x="162233" y="33501"/>
                  </a:lnTo>
                  <a:lnTo>
                    <a:pt x="205313" y="15300"/>
                  </a:lnTo>
                  <a:lnTo>
                    <a:pt x="251517" y="3928"/>
                  </a:lnTo>
                  <a:lnTo>
                    <a:pt x="300227" y="0"/>
                  </a:lnTo>
                  <a:lnTo>
                    <a:pt x="3372611" y="0"/>
                  </a:lnTo>
                  <a:lnTo>
                    <a:pt x="3421322" y="3928"/>
                  </a:lnTo>
                  <a:lnTo>
                    <a:pt x="3467526" y="15300"/>
                  </a:lnTo>
                  <a:lnTo>
                    <a:pt x="3510606" y="33501"/>
                  </a:lnTo>
                  <a:lnTo>
                    <a:pt x="3549944" y="57912"/>
                  </a:lnTo>
                  <a:lnTo>
                    <a:pt x="3584924" y="87915"/>
                  </a:lnTo>
                  <a:lnTo>
                    <a:pt x="3614927" y="122895"/>
                  </a:lnTo>
                  <a:lnTo>
                    <a:pt x="3639338" y="162233"/>
                  </a:lnTo>
                  <a:lnTo>
                    <a:pt x="3657539" y="205313"/>
                  </a:lnTo>
                  <a:lnTo>
                    <a:pt x="3668911" y="251517"/>
                  </a:lnTo>
                  <a:lnTo>
                    <a:pt x="3672839" y="300228"/>
                  </a:lnTo>
                  <a:lnTo>
                    <a:pt x="3672839" y="1501139"/>
                  </a:lnTo>
                  <a:lnTo>
                    <a:pt x="3668911" y="1549850"/>
                  </a:lnTo>
                  <a:lnTo>
                    <a:pt x="3657539" y="1596054"/>
                  </a:lnTo>
                  <a:lnTo>
                    <a:pt x="3639338" y="1639134"/>
                  </a:lnTo>
                  <a:lnTo>
                    <a:pt x="3614928" y="1678472"/>
                  </a:lnTo>
                  <a:lnTo>
                    <a:pt x="3584924" y="1713452"/>
                  </a:lnTo>
                  <a:lnTo>
                    <a:pt x="3549944" y="1743456"/>
                  </a:lnTo>
                  <a:lnTo>
                    <a:pt x="3510606" y="1767866"/>
                  </a:lnTo>
                  <a:lnTo>
                    <a:pt x="3467526" y="1786067"/>
                  </a:lnTo>
                  <a:lnTo>
                    <a:pt x="3421322" y="1797439"/>
                  </a:lnTo>
                  <a:lnTo>
                    <a:pt x="3372611" y="1801368"/>
                  </a:lnTo>
                  <a:lnTo>
                    <a:pt x="300227" y="1801368"/>
                  </a:lnTo>
                  <a:lnTo>
                    <a:pt x="251517" y="1797439"/>
                  </a:lnTo>
                  <a:lnTo>
                    <a:pt x="205313" y="1786067"/>
                  </a:lnTo>
                  <a:lnTo>
                    <a:pt x="162233" y="1767866"/>
                  </a:lnTo>
                  <a:lnTo>
                    <a:pt x="122895" y="1743455"/>
                  </a:lnTo>
                  <a:lnTo>
                    <a:pt x="87915" y="1713452"/>
                  </a:lnTo>
                  <a:lnTo>
                    <a:pt x="57911" y="1678472"/>
                  </a:lnTo>
                  <a:lnTo>
                    <a:pt x="33501" y="1639134"/>
                  </a:lnTo>
                  <a:lnTo>
                    <a:pt x="15300" y="1596054"/>
                  </a:lnTo>
                  <a:lnTo>
                    <a:pt x="3928" y="1549850"/>
                  </a:lnTo>
                  <a:lnTo>
                    <a:pt x="0" y="1501139"/>
                  </a:lnTo>
                  <a:lnTo>
                    <a:pt x="0" y="30022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09972" y="949464"/>
              <a:ext cx="2547366" cy="511289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5241163" y="1006805"/>
            <a:ext cx="2268220" cy="121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맑은 고딕"/>
                <a:cs typeface="맑은 고딕"/>
              </a:rPr>
              <a:t>Controller </a:t>
            </a:r>
            <a:r>
              <a:rPr sz="1800" b="1" dirty="0">
                <a:latin typeface="맑은 고딕"/>
                <a:cs typeface="맑은 고딕"/>
              </a:rPr>
              <a:t>:</a:t>
            </a:r>
            <a:r>
              <a:rPr sz="1800" b="1" spc="-20" dirty="0">
                <a:latin typeface="맑은 고딕"/>
                <a:cs typeface="맑은 고딕"/>
              </a:rPr>
              <a:t> </a:t>
            </a:r>
            <a:r>
              <a:rPr sz="1800" b="1" dirty="0">
                <a:latin typeface="맑은 고딕"/>
                <a:cs typeface="맑은 고딕"/>
              </a:rPr>
              <a:t>SERVLET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맑은 고딕"/>
              <a:cs typeface="맑은 고딕"/>
            </a:endParaRPr>
          </a:p>
          <a:p>
            <a:pPr marL="71755" marR="62865" algn="ctr">
              <a:lnSpc>
                <a:spcPct val="100000"/>
              </a:lnSpc>
            </a:pPr>
            <a:r>
              <a:rPr sz="1400" dirty="0">
                <a:latin typeface="맑은 고딕"/>
                <a:cs typeface="맑은 고딕"/>
              </a:rPr>
              <a:t>요청을</a:t>
            </a:r>
            <a:r>
              <a:rPr sz="1400" spc="-3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처리할</a:t>
            </a:r>
            <a:r>
              <a:rPr sz="1400" spc="-35" dirty="0">
                <a:latin typeface="맑은 고딕"/>
                <a:cs typeface="맑은 고딕"/>
              </a:rPr>
              <a:t> </a:t>
            </a:r>
            <a:r>
              <a:rPr sz="1400" spc="-5" dirty="0">
                <a:latin typeface="맑은 고딕"/>
                <a:cs typeface="맑은 고딕"/>
              </a:rPr>
              <a:t>Model</a:t>
            </a:r>
            <a:r>
              <a:rPr sz="1400" spc="-3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선택 </a:t>
            </a:r>
            <a:r>
              <a:rPr sz="1400" spc="-47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&amp;</a:t>
            </a:r>
            <a:endParaRPr sz="1400">
              <a:latin typeface="맑은 고딕"/>
              <a:cs typeface="맑은 고딕"/>
            </a:endParaRPr>
          </a:p>
          <a:p>
            <a:pPr marL="635" algn="ctr">
              <a:lnSpc>
                <a:spcPct val="100000"/>
              </a:lnSpc>
            </a:pPr>
            <a:r>
              <a:rPr sz="1400" dirty="0">
                <a:latin typeface="맑은 고딕"/>
                <a:cs typeface="맑은 고딕"/>
              </a:rPr>
              <a:t>응답할</a:t>
            </a:r>
            <a:r>
              <a:rPr sz="1400" spc="-30" dirty="0">
                <a:latin typeface="맑은 고딕"/>
                <a:cs typeface="맑은 고딕"/>
              </a:rPr>
              <a:t> </a:t>
            </a:r>
            <a:r>
              <a:rPr sz="1400" spc="-5" dirty="0">
                <a:latin typeface="맑은 고딕"/>
                <a:cs typeface="맑은 고딕"/>
              </a:rPr>
              <a:t>View</a:t>
            </a:r>
            <a:r>
              <a:rPr sz="1400" spc="-4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로</a:t>
            </a:r>
            <a:r>
              <a:rPr sz="1400" spc="-2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이동</a:t>
            </a:r>
            <a:endParaRPr sz="1400">
              <a:latin typeface="맑은 고딕"/>
              <a:cs typeface="맑은 고딕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562855" y="4024896"/>
            <a:ext cx="1833880" cy="858519"/>
            <a:chOff x="4562855" y="4024896"/>
            <a:chExt cx="1833880" cy="858519"/>
          </a:xfrm>
        </p:grpSpPr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562855" y="4024896"/>
              <a:ext cx="1833372" cy="85799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610099" y="4052315"/>
              <a:ext cx="1743710" cy="768350"/>
            </a:xfrm>
            <a:custGeom>
              <a:avLst/>
              <a:gdLst/>
              <a:ahLst/>
              <a:cxnLst/>
              <a:rect l="l" t="t" r="r" b="b"/>
              <a:pathLst>
                <a:path w="1743710" h="768350">
                  <a:moveTo>
                    <a:pt x="1615439" y="0"/>
                  </a:moveTo>
                  <a:lnTo>
                    <a:pt x="128015" y="0"/>
                  </a:lnTo>
                  <a:lnTo>
                    <a:pt x="78170" y="10054"/>
                  </a:lnTo>
                  <a:lnTo>
                    <a:pt x="37480" y="37480"/>
                  </a:lnTo>
                  <a:lnTo>
                    <a:pt x="10054" y="78170"/>
                  </a:lnTo>
                  <a:lnTo>
                    <a:pt x="0" y="128015"/>
                  </a:lnTo>
                  <a:lnTo>
                    <a:pt x="0" y="640079"/>
                  </a:lnTo>
                  <a:lnTo>
                    <a:pt x="10054" y="689925"/>
                  </a:lnTo>
                  <a:lnTo>
                    <a:pt x="37480" y="730615"/>
                  </a:lnTo>
                  <a:lnTo>
                    <a:pt x="78170" y="758041"/>
                  </a:lnTo>
                  <a:lnTo>
                    <a:pt x="128015" y="768095"/>
                  </a:lnTo>
                  <a:lnTo>
                    <a:pt x="1615439" y="768095"/>
                  </a:lnTo>
                  <a:lnTo>
                    <a:pt x="1665285" y="758041"/>
                  </a:lnTo>
                  <a:lnTo>
                    <a:pt x="1705975" y="730615"/>
                  </a:lnTo>
                  <a:lnTo>
                    <a:pt x="1733401" y="689925"/>
                  </a:lnTo>
                  <a:lnTo>
                    <a:pt x="1743455" y="640079"/>
                  </a:lnTo>
                  <a:lnTo>
                    <a:pt x="1743455" y="128015"/>
                  </a:lnTo>
                  <a:lnTo>
                    <a:pt x="1733401" y="78170"/>
                  </a:lnTo>
                  <a:lnTo>
                    <a:pt x="1705975" y="37480"/>
                  </a:lnTo>
                  <a:lnTo>
                    <a:pt x="1665285" y="10054"/>
                  </a:lnTo>
                  <a:lnTo>
                    <a:pt x="1615439" y="0"/>
                  </a:lnTo>
                  <a:close/>
                </a:path>
              </a:pathLst>
            </a:custGeom>
            <a:solidFill>
              <a:srgbClr val="E7D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610099" y="4052315"/>
              <a:ext cx="1743710" cy="768350"/>
            </a:xfrm>
            <a:custGeom>
              <a:avLst/>
              <a:gdLst/>
              <a:ahLst/>
              <a:cxnLst/>
              <a:rect l="l" t="t" r="r" b="b"/>
              <a:pathLst>
                <a:path w="1743710" h="768350">
                  <a:moveTo>
                    <a:pt x="0" y="128015"/>
                  </a:moveTo>
                  <a:lnTo>
                    <a:pt x="10054" y="78170"/>
                  </a:lnTo>
                  <a:lnTo>
                    <a:pt x="37480" y="37480"/>
                  </a:lnTo>
                  <a:lnTo>
                    <a:pt x="78170" y="10054"/>
                  </a:lnTo>
                  <a:lnTo>
                    <a:pt x="128015" y="0"/>
                  </a:lnTo>
                  <a:lnTo>
                    <a:pt x="1615439" y="0"/>
                  </a:lnTo>
                  <a:lnTo>
                    <a:pt x="1665285" y="10054"/>
                  </a:lnTo>
                  <a:lnTo>
                    <a:pt x="1705975" y="37480"/>
                  </a:lnTo>
                  <a:lnTo>
                    <a:pt x="1733401" y="78170"/>
                  </a:lnTo>
                  <a:lnTo>
                    <a:pt x="1743455" y="128015"/>
                  </a:lnTo>
                  <a:lnTo>
                    <a:pt x="1743455" y="640079"/>
                  </a:lnTo>
                  <a:lnTo>
                    <a:pt x="1733401" y="689925"/>
                  </a:lnTo>
                  <a:lnTo>
                    <a:pt x="1705975" y="730615"/>
                  </a:lnTo>
                  <a:lnTo>
                    <a:pt x="1665285" y="758041"/>
                  </a:lnTo>
                  <a:lnTo>
                    <a:pt x="1615439" y="768095"/>
                  </a:lnTo>
                  <a:lnTo>
                    <a:pt x="128015" y="768095"/>
                  </a:lnTo>
                  <a:lnTo>
                    <a:pt x="78170" y="758041"/>
                  </a:lnTo>
                  <a:lnTo>
                    <a:pt x="37480" y="730615"/>
                  </a:lnTo>
                  <a:lnTo>
                    <a:pt x="10054" y="689925"/>
                  </a:lnTo>
                  <a:lnTo>
                    <a:pt x="0" y="640079"/>
                  </a:lnTo>
                  <a:lnTo>
                    <a:pt x="0" y="12801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001895" y="4314266"/>
            <a:ext cx="9594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맑은 고딕"/>
                <a:cs typeface="맑은 고딕"/>
              </a:rPr>
              <a:t>검색</a:t>
            </a:r>
            <a:r>
              <a:rPr sz="1400" spc="-90" dirty="0">
                <a:latin typeface="맑은 고딕"/>
                <a:cs typeface="맑은 고딕"/>
              </a:rPr>
              <a:t> </a:t>
            </a:r>
            <a:r>
              <a:rPr sz="1400" spc="-5" dirty="0">
                <a:latin typeface="맑은 고딕"/>
                <a:cs typeface="맑은 고딕"/>
              </a:rPr>
              <a:t>Model</a:t>
            </a:r>
            <a:endParaRPr sz="1400">
              <a:latin typeface="맑은 고딕"/>
              <a:cs typeface="맑은 고딕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664193" y="3339078"/>
            <a:ext cx="1871980" cy="2376170"/>
            <a:chOff x="1664193" y="3339078"/>
            <a:chExt cx="1871980" cy="2376170"/>
          </a:xfrm>
        </p:grpSpPr>
        <p:pic>
          <p:nvPicPr>
            <p:cNvPr id="36" name="object 3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4193" y="3339078"/>
              <a:ext cx="1871501" cy="237592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02307" y="3357372"/>
              <a:ext cx="1799844" cy="230428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702307" y="3357372"/>
              <a:ext cx="1800225" cy="2304415"/>
            </a:xfrm>
            <a:custGeom>
              <a:avLst/>
              <a:gdLst/>
              <a:ahLst/>
              <a:cxnLst/>
              <a:rect l="l" t="t" r="r" b="b"/>
              <a:pathLst>
                <a:path w="1800225" h="2304415">
                  <a:moveTo>
                    <a:pt x="1799844" y="224916"/>
                  </a:moveTo>
                  <a:lnTo>
                    <a:pt x="1788063" y="261431"/>
                  </a:lnTo>
                  <a:lnTo>
                    <a:pt x="1753959" y="296065"/>
                  </a:lnTo>
                  <a:lnTo>
                    <a:pt x="1699384" y="328357"/>
                  </a:lnTo>
                  <a:lnTo>
                    <a:pt x="1626193" y="357844"/>
                  </a:lnTo>
                  <a:lnTo>
                    <a:pt x="1583195" y="371391"/>
                  </a:lnTo>
                  <a:lnTo>
                    <a:pt x="1536239" y="384063"/>
                  </a:lnTo>
                  <a:lnTo>
                    <a:pt x="1485556" y="395803"/>
                  </a:lnTo>
                  <a:lnTo>
                    <a:pt x="1431377" y="406553"/>
                  </a:lnTo>
                  <a:lnTo>
                    <a:pt x="1373934" y="416254"/>
                  </a:lnTo>
                  <a:lnTo>
                    <a:pt x="1313460" y="424850"/>
                  </a:lnTo>
                  <a:lnTo>
                    <a:pt x="1250186" y="432282"/>
                  </a:lnTo>
                  <a:lnTo>
                    <a:pt x="1184343" y="438492"/>
                  </a:lnTo>
                  <a:lnTo>
                    <a:pt x="1116163" y="443423"/>
                  </a:lnTo>
                  <a:lnTo>
                    <a:pt x="1045878" y="447016"/>
                  </a:lnTo>
                  <a:lnTo>
                    <a:pt x="973721" y="449215"/>
                  </a:lnTo>
                  <a:lnTo>
                    <a:pt x="899922" y="449960"/>
                  </a:lnTo>
                  <a:lnTo>
                    <a:pt x="826105" y="449215"/>
                  </a:lnTo>
                  <a:lnTo>
                    <a:pt x="753934" y="447016"/>
                  </a:lnTo>
                  <a:lnTo>
                    <a:pt x="683639" y="443423"/>
                  </a:lnTo>
                  <a:lnTo>
                    <a:pt x="615452" y="438492"/>
                  </a:lnTo>
                  <a:lnTo>
                    <a:pt x="549604" y="432282"/>
                  </a:lnTo>
                  <a:lnTo>
                    <a:pt x="486327" y="424850"/>
                  </a:lnTo>
                  <a:lnTo>
                    <a:pt x="425852" y="416254"/>
                  </a:lnTo>
                  <a:lnTo>
                    <a:pt x="368411" y="406553"/>
                  </a:lnTo>
                  <a:lnTo>
                    <a:pt x="314235" y="395803"/>
                  </a:lnTo>
                  <a:lnTo>
                    <a:pt x="263556" y="384063"/>
                  </a:lnTo>
                  <a:lnTo>
                    <a:pt x="216605" y="371391"/>
                  </a:lnTo>
                  <a:lnTo>
                    <a:pt x="173614" y="357844"/>
                  </a:lnTo>
                  <a:lnTo>
                    <a:pt x="134813" y="343480"/>
                  </a:lnTo>
                  <a:lnTo>
                    <a:pt x="70711" y="312533"/>
                  </a:lnTo>
                  <a:lnTo>
                    <a:pt x="26150" y="279012"/>
                  </a:lnTo>
                  <a:lnTo>
                    <a:pt x="2982" y="243380"/>
                  </a:lnTo>
                  <a:lnTo>
                    <a:pt x="0" y="224916"/>
                  </a:lnTo>
                  <a:lnTo>
                    <a:pt x="2982" y="206471"/>
                  </a:lnTo>
                  <a:lnTo>
                    <a:pt x="26150" y="170870"/>
                  </a:lnTo>
                  <a:lnTo>
                    <a:pt x="70711" y="137374"/>
                  </a:lnTo>
                  <a:lnTo>
                    <a:pt x="134813" y="106445"/>
                  </a:lnTo>
                  <a:lnTo>
                    <a:pt x="173614" y="92089"/>
                  </a:lnTo>
                  <a:lnTo>
                    <a:pt x="216605" y="78548"/>
                  </a:lnTo>
                  <a:lnTo>
                    <a:pt x="263556" y="65881"/>
                  </a:lnTo>
                  <a:lnTo>
                    <a:pt x="314235" y="54145"/>
                  </a:lnTo>
                  <a:lnTo>
                    <a:pt x="368411" y="43399"/>
                  </a:lnTo>
                  <a:lnTo>
                    <a:pt x="425852" y="33700"/>
                  </a:lnTo>
                  <a:lnTo>
                    <a:pt x="486327" y="25107"/>
                  </a:lnTo>
                  <a:lnTo>
                    <a:pt x="549604" y="17676"/>
                  </a:lnTo>
                  <a:lnTo>
                    <a:pt x="615452" y="11467"/>
                  </a:lnTo>
                  <a:lnTo>
                    <a:pt x="683639" y="6537"/>
                  </a:lnTo>
                  <a:lnTo>
                    <a:pt x="753934" y="2944"/>
                  </a:lnTo>
                  <a:lnTo>
                    <a:pt x="826105" y="745"/>
                  </a:lnTo>
                  <a:lnTo>
                    <a:pt x="899922" y="0"/>
                  </a:lnTo>
                  <a:lnTo>
                    <a:pt x="973721" y="745"/>
                  </a:lnTo>
                  <a:lnTo>
                    <a:pt x="1045878" y="2944"/>
                  </a:lnTo>
                  <a:lnTo>
                    <a:pt x="1116163" y="6537"/>
                  </a:lnTo>
                  <a:lnTo>
                    <a:pt x="1184343" y="11467"/>
                  </a:lnTo>
                  <a:lnTo>
                    <a:pt x="1250186" y="17676"/>
                  </a:lnTo>
                  <a:lnTo>
                    <a:pt x="1313460" y="25107"/>
                  </a:lnTo>
                  <a:lnTo>
                    <a:pt x="1373934" y="33700"/>
                  </a:lnTo>
                  <a:lnTo>
                    <a:pt x="1431377" y="43399"/>
                  </a:lnTo>
                  <a:lnTo>
                    <a:pt x="1485556" y="54145"/>
                  </a:lnTo>
                  <a:lnTo>
                    <a:pt x="1536239" y="65881"/>
                  </a:lnTo>
                  <a:lnTo>
                    <a:pt x="1583195" y="78548"/>
                  </a:lnTo>
                  <a:lnTo>
                    <a:pt x="1626193" y="92089"/>
                  </a:lnTo>
                  <a:lnTo>
                    <a:pt x="1665000" y="106445"/>
                  </a:lnTo>
                  <a:lnTo>
                    <a:pt x="1729114" y="137374"/>
                  </a:lnTo>
                  <a:lnTo>
                    <a:pt x="1773686" y="170870"/>
                  </a:lnTo>
                  <a:lnTo>
                    <a:pt x="1796860" y="206471"/>
                  </a:lnTo>
                  <a:lnTo>
                    <a:pt x="1799844" y="224916"/>
                  </a:lnTo>
                  <a:close/>
                </a:path>
                <a:path w="1800225" h="2304415">
                  <a:moveTo>
                    <a:pt x="1799844" y="224916"/>
                  </a:moveTo>
                  <a:lnTo>
                    <a:pt x="1799844" y="2079243"/>
                  </a:lnTo>
                  <a:lnTo>
                    <a:pt x="1796860" y="2097707"/>
                  </a:lnTo>
                  <a:lnTo>
                    <a:pt x="1773686" y="2133339"/>
                  </a:lnTo>
                  <a:lnTo>
                    <a:pt x="1729114" y="2166860"/>
                  </a:lnTo>
                  <a:lnTo>
                    <a:pt x="1665000" y="2197807"/>
                  </a:lnTo>
                  <a:lnTo>
                    <a:pt x="1626193" y="2212171"/>
                  </a:lnTo>
                  <a:lnTo>
                    <a:pt x="1583195" y="2225718"/>
                  </a:lnTo>
                  <a:lnTo>
                    <a:pt x="1536239" y="2238390"/>
                  </a:lnTo>
                  <a:lnTo>
                    <a:pt x="1485556" y="2250130"/>
                  </a:lnTo>
                  <a:lnTo>
                    <a:pt x="1431377" y="2260880"/>
                  </a:lnTo>
                  <a:lnTo>
                    <a:pt x="1373934" y="2270581"/>
                  </a:lnTo>
                  <a:lnTo>
                    <a:pt x="1313460" y="2279177"/>
                  </a:lnTo>
                  <a:lnTo>
                    <a:pt x="1250186" y="2286609"/>
                  </a:lnTo>
                  <a:lnTo>
                    <a:pt x="1184343" y="2292819"/>
                  </a:lnTo>
                  <a:lnTo>
                    <a:pt x="1116163" y="2297750"/>
                  </a:lnTo>
                  <a:lnTo>
                    <a:pt x="1045878" y="2301343"/>
                  </a:lnTo>
                  <a:lnTo>
                    <a:pt x="973721" y="2303542"/>
                  </a:lnTo>
                  <a:lnTo>
                    <a:pt x="899922" y="2304288"/>
                  </a:lnTo>
                  <a:lnTo>
                    <a:pt x="826105" y="2303542"/>
                  </a:lnTo>
                  <a:lnTo>
                    <a:pt x="753934" y="2301343"/>
                  </a:lnTo>
                  <a:lnTo>
                    <a:pt x="683639" y="2297750"/>
                  </a:lnTo>
                  <a:lnTo>
                    <a:pt x="615452" y="2292819"/>
                  </a:lnTo>
                  <a:lnTo>
                    <a:pt x="549604" y="2286609"/>
                  </a:lnTo>
                  <a:lnTo>
                    <a:pt x="486327" y="2279177"/>
                  </a:lnTo>
                  <a:lnTo>
                    <a:pt x="425852" y="2270581"/>
                  </a:lnTo>
                  <a:lnTo>
                    <a:pt x="368411" y="2260880"/>
                  </a:lnTo>
                  <a:lnTo>
                    <a:pt x="314235" y="2250130"/>
                  </a:lnTo>
                  <a:lnTo>
                    <a:pt x="263556" y="2238390"/>
                  </a:lnTo>
                  <a:lnTo>
                    <a:pt x="216605" y="2225718"/>
                  </a:lnTo>
                  <a:lnTo>
                    <a:pt x="173614" y="2212171"/>
                  </a:lnTo>
                  <a:lnTo>
                    <a:pt x="134813" y="2197807"/>
                  </a:lnTo>
                  <a:lnTo>
                    <a:pt x="70711" y="2166860"/>
                  </a:lnTo>
                  <a:lnTo>
                    <a:pt x="26150" y="2133339"/>
                  </a:lnTo>
                  <a:lnTo>
                    <a:pt x="2982" y="2097707"/>
                  </a:lnTo>
                  <a:lnTo>
                    <a:pt x="0" y="2079243"/>
                  </a:lnTo>
                  <a:lnTo>
                    <a:pt x="0" y="224916"/>
                  </a:lnTo>
                </a:path>
              </a:pathLst>
            </a:custGeom>
            <a:ln w="9144">
              <a:solidFill>
                <a:srgbClr val="79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99715" y="4408944"/>
              <a:ext cx="622554" cy="511289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2430526" y="4467809"/>
            <a:ext cx="3422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맑은 고딕"/>
                <a:cs typeface="맑은 고딕"/>
              </a:rPr>
              <a:t>DB</a:t>
            </a:r>
            <a:endParaRPr sz="1800">
              <a:latin typeface="맑은 고딕"/>
              <a:cs typeface="맑은 고딕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562855" y="4864608"/>
            <a:ext cx="1833880" cy="859790"/>
            <a:chOff x="4562855" y="4864608"/>
            <a:chExt cx="1833880" cy="859790"/>
          </a:xfrm>
        </p:grpSpPr>
        <p:pic>
          <p:nvPicPr>
            <p:cNvPr id="42" name="object 4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562855" y="4864608"/>
              <a:ext cx="1833372" cy="859561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610099" y="4892040"/>
              <a:ext cx="1743710" cy="769620"/>
            </a:xfrm>
            <a:custGeom>
              <a:avLst/>
              <a:gdLst/>
              <a:ahLst/>
              <a:cxnLst/>
              <a:rect l="l" t="t" r="r" b="b"/>
              <a:pathLst>
                <a:path w="1743710" h="769620">
                  <a:moveTo>
                    <a:pt x="1615186" y="0"/>
                  </a:moveTo>
                  <a:lnTo>
                    <a:pt x="128270" y="0"/>
                  </a:lnTo>
                  <a:lnTo>
                    <a:pt x="78331" y="10076"/>
                  </a:lnTo>
                  <a:lnTo>
                    <a:pt x="37560" y="37560"/>
                  </a:lnTo>
                  <a:lnTo>
                    <a:pt x="10076" y="78331"/>
                  </a:lnTo>
                  <a:lnTo>
                    <a:pt x="0" y="128270"/>
                  </a:lnTo>
                  <a:lnTo>
                    <a:pt x="0" y="641350"/>
                  </a:lnTo>
                  <a:lnTo>
                    <a:pt x="10076" y="691278"/>
                  </a:lnTo>
                  <a:lnTo>
                    <a:pt x="37560" y="732050"/>
                  </a:lnTo>
                  <a:lnTo>
                    <a:pt x="78331" y="759539"/>
                  </a:lnTo>
                  <a:lnTo>
                    <a:pt x="128270" y="769620"/>
                  </a:lnTo>
                  <a:lnTo>
                    <a:pt x="1615186" y="769620"/>
                  </a:lnTo>
                  <a:lnTo>
                    <a:pt x="1665124" y="759539"/>
                  </a:lnTo>
                  <a:lnTo>
                    <a:pt x="1705895" y="732050"/>
                  </a:lnTo>
                  <a:lnTo>
                    <a:pt x="1733379" y="691278"/>
                  </a:lnTo>
                  <a:lnTo>
                    <a:pt x="1743455" y="641350"/>
                  </a:lnTo>
                  <a:lnTo>
                    <a:pt x="1743455" y="128270"/>
                  </a:lnTo>
                  <a:lnTo>
                    <a:pt x="1733379" y="78331"/>
                  </a:lnTo>
                  <a:lnTo>
                    <a:pt x="1705895" y="37560"/>
                  </a:lnTo>
                  <a:lnTo>
                    <a:pt x="1665124" y="10076"/>
                  </a:lnTo>
                  <a:lnTo>
                    <a:pt x="1615186" y="0"/>
                  </a:lnTo>
                  <a:close/>
                </a:path>
              </a:pathLst>
            </a:custGeom>
            <a:solidFill>
              <a:srgbClr val="E7D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610099" y="4892040"/>
              <a:ext cx="1743710" cy="769620"/>
            </a:xfrm>
            <a:custGeom>
              <a:avLst/>
              <a:gdLst/>
              <a:ahLst/>
              <a:cxnLst/>
              <a:rect l="l" t="t" r="r" b="b"/>
              <a:pathLst>
                <a:path w="1743710" h="769620">
                  <a:moveTo>
                    <a:pt x="0" y="128270"/>
                  </a:moveTo>
                  <a:lnTo>
                    <a:pt x="10076" y="78331"/>
                  </a:lnTo>
                  <a:lnTo>
                    <a:pt x="37560" y="37560"/>
                  </a:lnTo>
                  <a:lnTo>
                    <a:pt x="78331" y="10076"/>
                  </a:lnTo>
                  <a:lnTo>
                    <a:pt x="128270" y="0"/>
                  </a:lnTo>
                  <a:lnTo>
                    <a:pt x="1615186" y="0"/>
                  </a:lnTo>
                  <a:lnTo>
                    <a:pt x="1665124" y="10076"/>
                  </a:lnTo>
                  <a:lnTo>
                    <a:pt x="1705895" y="37560"/>
                  </a:lnTo>
                  <a:lnTo>
                    <a:pt x="1733379" y="78331"/>
                  </a:lnTo>
                  <a:lnTo>
                    <a:pt x="1743455" y="128270"/>
                  </a:lnTo>
                  <a:lnTo>
                    <a:pt x="1743455" y="641350"/>
                  </a:lnTo>
                  <a:lnTo>
                    <a:pt x="1733379" y="691278"/>
                  </a:lnTo>
                  <a:lnTo>
                    <a:pt x="1705895" y="732050"/>
                  </a:lnTo>
                  <a:lnTo>
                    <a:pt x="1665124" y="759539"/>
                  </a:lnTo>
                  <a:lnTo>
                    <a:pt x="1615186" y="769620"/>
                  </a:lnTo>
                  <a:lnTo>
                    <a:pt x="128270" y="769620"/>
                  </a:lnTo>
                  <a:lnTo>
                    <a:pt x="78331" y="759539"/>
                  </a:lnTo>
                  <a:lnTo>
                    <a:pt x="37560" y="732050"/>
                  </a:lnTo>
                  <a:lnTo>
                    <a:pt x="10076" y="691278"/>
                  </a:lnTo>
                  <a:lnTo>
                    <a:pt x="0" y="641350"/>
                  </a:lnTo>
                  <a:lnTo>
                    <a:pt x="0" y="12827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001895" y="5155819"/>
            <a:ext cx="9594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맑은 고딕"/>
                <a:cs typeface="맑은 고딕"/>
              </a:rPr>
              <a:t>수정</a:t>
            </a:r>
            <a:r>
              <a:rPr sz="1400" spc="-75" dirty="0">
                <a:latin typeface="맑은 고딕"/>
                <a:cs typeface="맑은 고딕"/>
              </a:rPr>
              <a:t> </a:t>
            </a:r>
            <a:r>
              <a:rPr sz="1400" spc="-5" dirty="0">
                <a:latin typeface="맑은 고딕"/>
                <a:cs typeface="맑은 고딕"/>
              </a:rPr>
              <a:t>Model</a:t>
            </a:r>
            <a:endParaRPr sz="1400">
              <a:latin typeface="맑은 고딕"/>
              <a:cs typeface="맑은 고딕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368796" y="4024896"/>
            <a:ext cx="1831975" cy="858519"/>
            <a:chOff x="6368796" y="4024896"/>
            <a:chExt cx="1831975" cy="858519"/>
          </a:xfrm>
        </p:grpSpPr>
        <p:pic>
          <p:nvPicPr>
            <p:cNvPr id="47" name="object 4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368796" y="4024896"/>
              <a:ext cx="1831848" cy="85799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416040" y="4052315"/>
              <a:ext cx="1742439" cy="768350"/>
            </a:xfrm>
            <a:custGeom>
              <a:avLst/>
              <a:gdLst/>
              <a:ahLst/>
              <a:cxnLst/>
              <a:rect l="l" t="t" r="r" b="b"/>
              <a:pathLst>
                <a:path w="1742440" h="768350">
                  <a:moveTo>
                    <a:pt x="1613915" y="0"/>
                  </a:moveTo>
                  <a:lnTo>
                    <a:pt x="128015" y="0"/>
                  </a:lnTo>
                  <a:lnTo>
                    <a:pt x="78170" y="10054"/>
                  </a:lnTo>
                  <a:lnTo>
                    <a:pt x="37480" y="37480"/>
                  </a:lnTo>
                  <a:lnTo>
                    <a:pt x="10054" y="78170"/>
                  </a:lnTo>
                  <a:lnTo>
                    <a:pt x="0" y="128015"/>
                  </a:lnTo>
                  <a:lnTo>
                    <a:pt x="0" y="640079"/>
                  </a:lnTo>
                  <a:lnTo>
                    <a:pt x="10054" y="689925"/>
                  </a:lnTo>
                  <a:lnTo>
                    <a:pt x="37480" y="730615"/>
                  </a:lnTo>
                  <a:lnTo>
                    <a:pt x="78170" y="758041"/>
                  </a:lnTo>
                  <a:lnTo>
                    <a:pt x="128015" y="768095"/>
                  </a:lnTo>
                  <a:lnTo>
                    <a:pt x="1613915" y="768095"/>
                  </a:lnTo>
                  <a:lnTo>
                    <a:pt x="1663761" y="758041"/>
                  </a:lnTo>
                  <a:lnTo>
                    <a:pt x="1704451" y="730615"/>
                  </a:lnTo>
                  <a:lnTo>
                    <a:pt x="1731877" y="689925"/>
                  </a:lnTo>
                  <a:lnTo>
                    <a:pt x="1741932" y="640079"/>
                  </a:lnTo>
                  <a:lnTo>
                    <a:pt x="1741932" y="128015"/>
                  </a:lnTo>
                  <a:lnTo>
                    <a:pt x="1731877" y="78170"/>
                  </a:lnTo>
                  <a:lnTo>
                    <a:pt x="1704451" y="37480"/>
                  </a:lnTo>
                  <a:lnTo>
                    <a:pt x="1663761" y="10054"/>
                  </a:lnTo>
                  <a:lnTo>
                    <a:pt x="1613915" y="0"/>
                  </a:lnTo>
                  <a:close/>
                </a:path>
              </a:pathLst>
            </a:custGeom>
            <a:solidFill>
              <a:srgbClr val="E7D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416040" y="4052315"/>
              <a:ext cx="1742439" cy="768350"/>
            </a:xfrm>
            <a:custGeom>
              <a:avLst/>
              <a:gdLst/>
              <a:ahLst/>
              <a:cxnLst/>
              <a:rect l="l" t="t" r="r" b="b"/>
              <a:pathLst>
                <a:path w="1742440" h="768350">
                  <a:moveTo>
                    <a:pt x="0" y="128015"/>
                  </a:moveTo>
                  <a:lnTo>
                    <a:pt x="10054" y="78170"/>
                  </a:lnTo>
                  <a:lnTo>
                    <a:pt x="37480" y="37480"/>
                  </a:lnTo>
                  <a:lnTo>
                    <a:pt x="78170" y="10054"/>
                  </a:lnTo>
                  <a:lnTo>
                    <a:pt x="128015" y="0"/>
                  </a:lnTo>
                  <a:lnTo>
                    <a:pt x="1613915" y="0"/>
                  </a:lnTo>
                  <a:lnTo>
                    <a:pt x="1663761" y="10054"/>
                  </a:lnTo>
                  <a:lnTo>
                    <a:pt x="1704451" y="37480"/>
                  </a:lnTo>
                  <a:lnTo>
                    <a:pt x="1731877" y="78170"/>
                  </a:lnTo>
                  <a:lnTo>
                    <a:pt x="1741932" y="128015"/>
                  </a:lnTo>
                  <a:lnTo>
                    <a:pt x="1741932" y="640079"/>
                  </a:lnTo>
                  <a:lnTo>
                    <a:pt x="1731877" y="689925"/>
                  </a:lnTo>
                  <a:lnTo>
                    <a:pt x="1704451" y="730615"/>
                  </a:lnTo>
                  <a:lnTo>
                    <a:pt x="1663761" y="758041"/>
                  </a:lnTo>
                  <a:lnTo>
                    <a:pt x="1613915" y="768095"/>
                  </a:lnTo>
                  <a:lnTo>
                    <a:pt x="128015" y="768095"/>
                  </a:lnTo>
                  <a:lnTo>
                    <a:pt x="78170" y="758041"/>
                  </a:lnTo>
                  <a:lnTo>
                    <a:pt x="37480" y="730615"/>
                  </a:lnTo>
                  <a:lnTo>
                    <a:pt x="10054" y="689925"/>
                  </a:lnTo>
                  <a:lnTo>
                    <a:pt x="0" y="640079"/>
                  </a:lnTo>
                  <a:lnTo>
                    <a:pt x="0" y="12801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807454" y="4314266"/>
            <a:ext cx="9594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맑은 고딕"/>
                <a:cs typeface="맑은 고딕"/>
              </a:rPr>
              <a:t>삽입</a:t>
            </a:r>
            <a:r>
              <a:rPr sz="1400" spc="-85" dirty="0">
                <a:latin typeface="맑은 고딕"/>
                <a:cs typeface="맑은 고딕"/>
              </a:rPr>
              <a:t> </a:t>
            </a:r>
            <a:r>
              <a:rPr sz="1400" spc="-5" dirty="0">
                <a:latin typeface="맑은 고딕"/>
                <a:cs typeface="맑은 고딕"/>
              </a:rPr>
              <a:t>Model</a:t>
            </a:r>
            <a:endParaRPr sz="1400">
              <a:latin typeface="맑은 고딕"/>
              <a:cs typeface="맑은 고딕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368796" y="4864608"/>
            <a:ext cx="1831975" cy="859790"/>
            <a:chOff x="6368796" y="4864608"/>
            <a:chExt cx="1831975" cy="859790"/>
          </a:xfrm>
        </p:grpSpPr>
        <p:pic>
          <p:nvPicPr>
            <p:cNvPr id="52" name="object 5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368796" y="4864608"/>
              <a:ext cx="1831848" cy="859561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6416040" y="4892040"/>
              <a:ext cx="1742439" cy="769620"/>
            </a:xfrm>
            <a:custGeom>
              <a:avLst/>
              <a:gdLst/>
              <a:ahLst/>
              <a:cxnLst/>
              <a:rect l="l" t="t" r="r" b="b"/>
              <a:pathLst>
                <a:path w="1742440" h="769620">
                  <a:moveTo>
                    <a:pt x="1613662" y="0"/>
                  </a:moveTo>
                  <a:lnTo>
                    <a:pt x="128269" y="0"/>
                  </a:lnTo>
                  <a:lnTo>
                    <a:pt x="78331" y="10076"/>
                  </a:lnTo>
                  <a:lnTo>
                    <a:pt x="37560" y="37560"/>
                  </a:lnTo>
                  <a:lnTo>
                    <a:pt x="10076" y="78331"/>
                  </a:lnTo>
                  <a:lnTo>
                    <a:pt x="0" y="128270"/>
                  </a:lnTo>
                  <a:lnTo>
                    <a:pt x="0" y="641350"/>
                  </a:lnTo>
                  <a:lnTo>
                    <a:pt x="10076" y="691278"/>
                  </a:lnTo>
                  <a:lnTo>
                    <a:pt x="37560" y="732050"/>
                  </a:lnTo>
                  <a:lnTo>
                    <a:pt x="78331" y="759539"/>
                  </a:lnTo>
                  <a:lnTo>
                    <a:pt x="128269" y="769620"/>
                  </a:lnTo>
                  <a:lnTo>
                    <a:pt x="1613662" y="769620"/>
                  </a:lnTo>
                  <a:lnTo>
                    <a:pt x="1663600" y="759539"/>
                  </a:lnTo>
                  <a:lnTo>
                    <a:pt x="1704371" y="732050"/>
                  </a:lnTo>
                  <a:lnTo>
                    <a:pt x="1731855" y="691278"/>
                  </a:lnTo>
                  <a:lnTo>
                    <a:pt x="1741932" y="641350"/>
                  </a:lnTo>
                  <a:lnTo>
                    <a:pt x="1741932" y="128270"/>
                  </a:lnTo>
                  <a:lnTo>
                    <a:pt x="1731855" y="78331"/>
                  </a:lnTo>
                  <a:lnTo>
                    <a:pt x="1704371" y="37560"/>
                  </a:lnTo>
                  <a:lnTo>
                    <a:pt x="1663600" y="10076"/>
                  </a:lnTo>
                  <a:lnTo>
                    <a:pt x="1613662" y="0"/>
                  </a:lnTo>
                  <a:close/>
                </a:path>
              </a:pathLst>
            </a:custGeom>
            <a:solidFill>
              <a:srgbClr val="E7D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16040" y="4892040"/>
              <a:ext cx="1742439" cy="769620"/>
            </a:xfrm>
            <a:custGeom>
              <a:avLst/>
              <a:gdLst/>
              <a:ahLst/>
              <a:cxnLst/>
              <a:rect l="l" t="t" r="r" b="b"/>
              <a:pathLst>
                <a:path w="1742440" h="769620">
                  <a:moveTo>
                    <a:pt x="0" y="128270"/>
                  </a:moveTo>
                  <a:lnTo>
                    <a:pt x="10076" y="78331"/>
                  </a:lnTo>
                  <a:lnTo>
                    <a:pt x="37560" y="37560"/>
                  </a:lnTo>
                  <a:lnTo>
                    <a:pt x="78331" y="10076"/>
                  </a:lnTo>
                  <a:lnTo>
                    <a:pt x="128269" y="0"/>
                  </a:lnTo>
                  <a:lnTo>
                    <a:pt x="1613662" y="0"/>
                  </a:lnTo>
                  <a:lnTo>
                    <a:pt x="1663600" y="10076"/>
                  </a:lnTo>
                  <a:lnTo>
                    <a:pt x="1704371" y="37560"/>
                  </a:lnTo>
                  <a:lnTo>
                    <a:pt x="1731855" y="78331"/>
                  </a:lnTo>
                  <a:lnTo>
                    <a:pt x="1741932" y="128270"/>
                  </a:lnTo>
                  <a:lnTo>
                    <a:pt x="1741932" y="641350"/>
                  </a:lnTo>
                  <a:lnTo>
                    <a:pt x="1731855" y="691278"/>
                  </a:lnTo>
                  <a:lnTo>
                    <a:pt x="1704371" y="732050"/>
                  </a:lnTo>
                  <a:lnTo>
                    <a:pt x="1663600" y="759539"/>
                  </a:lnTo>
                  <a:lnTo>
                    <a:pt x="1613662" y="769620"/>
                  </a:lnTo>
                  <a:lnTo>
                    <a:pt x="128269" y="769620"/>
                  </a:lnTo>
                  <a:lnTo>
                    <a:pt x="78331" y="759539"/>
                  </a:lnTo>
                  <a:lnTo>
                    <a:pt x="37560" y="732050"/>
                  </a:lnTo>
                  <a:lnTo>
                    <a:pt x="10076" y="691278"/>
                  </a:lnTo>
                  <a:lnTo>
                    <a:pt x="0" y="641350"/>
                  </a:lnTo>
                  <a:lnTo>
                    <a:pt x="0" y="12827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807454" y="5155819"/>
            <a:ext cx="9594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맑은 고딕"/>
                <a:cs typeface="맑은 고딕"/>
              </a:rPr>
              <a:t>삭제</a:t>
            </a:r>
            <a:r>
              <a:rPr sz="1400" spc="-75" dirty="0">
                <a:latin typeface="맑은 고딕"/>
                <a:cs typeface="맑은 고딕"/>
              </a:rPr>
              <a:t> </a:t>
            </a:r>
            <a:r>
              <a:rPr sz="1400" spc="-5" dirty="0">
                <a:latin typeface="맑은 고딕"/>
                <a:cs typeface="맑은 고딕"/>
              </a:rPr>
              <a:t>Model</a:t>
            </a:r>
            <a:endParaRPr sz="1400">
              <a:latin typeface="맑은 고딕"/>
              <a:cs typeface="맑은 고딕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268979" y="1126248"/>
            <a:ext cx="4272280" cy="4261485"/>
            <a:chOff x="3268979" y="1126248"/>
            <a:chExt cx="4272280" cy="4261485"/>
          </a:xfrm>
        </p:grpSpPr>
        <p:pic>
          <p:nvPicPr>
            <p:cNvPr id="57" name="object 5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486911" y="1126248"/>
              <a:ext cx="1281684" cy="463283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3530345" y="1245107"/>
              <a:ext cx="1008380" cy="190500"/>
            </a:xfrm>
            <a:custGeom>
              <a:avLst/>
              <a:gdLst/>
              <a:ahLst/>
              <a:cxnLst/>
              <a:rect l="l" t="t" r="r" b="b"/>
              <a:pathLst>
                <a:path w="1008379" h="190500">
                  <a:moveTo>
                    <a:pt x="817752" y="0"/>
                  </a:moveTo>
                  <a:lnTo>
                    <a:pt x="817752" y="190500"/>
                  </a:lnTo>
                  <a:lnTo>
                    <a:pt x="970152" y="114300"/>
                  </a:lnTo>
                  <a:lnTo>
                    <a:pt x="836802" y="114300"/>
                  </a:lnTo>
                  <a:lnTo>
                    <a:pt x="836802" y="76200"/>
                  </a:lnTo>
                  <a:lnTo>
                    <a:pt x="970152" y="76200"/>
                  </a:lnTo>
                  <a:lnTo>
                    <a:pt x="817752" y="0"/>
                  </a:lnTo>
                  <a:close/>
                </a:path>
                <a:path w="1008379" h="190500">
                  <a:moveTo>
                    <a:pt x="817752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817752" y="114300"/>
                  </a:lnTo>
                  <a:lnTo>
                    <a:pt x="817752" y="76200"/>
                  </a:lnTo>
                  <a:close/>
                </a:path>
                <a:path w="1008379" h="190500">
                  <a:moveTo>
                    <a:pt x="970152" y="76200"/>
                  </a:moveTo>
                  <a:lnTo>
                    <a:pt x="836802" y="76200"/>
                  </a:lnTo>
                  <a:lnTo>
                    <a:pt x="836802" y="114300"/>
                  </a:lnTo>
                  <a:lnTo>
                    <a:pt x="970152" y="114300"/>
                  </a:lnTo>
                  <a:lnTo>
                    <a:pt x="1008252" y="95250"/>
                  </a:lnTo>
                  <a:lnTo>
                    <a:pt x="970152" y="76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077455" y="2670060"/>
              <a:ext cx="463283" cy="865619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7216139" y="2692146"/>
              <a:ext cx="190500" cy="594360"/>
            </a:xfrm>
            <a:custGeom>
              <a:avLst/>
              <a:gdLst/>
              <a:ahLst/>
              <a:cxnLst/>
              <a:rect l="l" t="t" r="r" b="b"/>
              <a:pathLst>
                <a:path w="190500" h="594360">
                  <a:moveTo>
                    <a:pt x="76200" y="403732"/>
                  </a:moveTo>
                  <a:lnTo>
                    <a:pt x="0" y="403732"/>
                  </a:lnTo>
                  <a:lnTo>
                    <a:pt x="95250" y="594232"/>
                  </a:lnTo>
                  <a:lnTo>
                    <a:pt x="180975" y="422782"/>
                  </a:lnTo>
                  <a:lnTo>
                    <a:pt x="76200" y="422782"/>
                  </a:lnTo>
                  <a:lnTo>
                    <a:pt x="76200" y="403732"/>
                  </a:lnTo>
                  <a:close/>
                </a:path>
                <a:path w="190500" h="594360">
                  <a:moveTo>
                    <a:pt x="114300" y="0"/>
                  </a:moveTo>
                  <a:lnTo>
                    <a:pt x="76200" y="0"/>
                  </a:lnTo>
                  <a:lnTo>
                    <a:pt x="76200" y="422782"/>
                  </a:lnTo>
                  <a:lnTo>
                    <a:pt x="114300" y="422782"/>
                  </a:lnTo>
                  <a:lnTo>
                    <a:pt x="114300" y="0"/>
                  </a:lnTo>
                  <a:close/>
                </a:path>
                <a:path w="190500" h="594360">
                  <a:moveTo>
                    <a:pt x="190500" y="403732"/>
                  </a:moveTo>
                  <a:lnTo>
                    <a:pt x="114300" y="403732"/>
                  </a:lnTo>
                  <a:lnTo>
                    <a:pt x="114300" y="422782"/>
                  </a:lnTo>
                  <a:lnTo>
                    <a:pt x="180975" y="422782"/>
                  </a:lnTo>
                  <a:lnTo>
                    <a:pt x="190500" y="40373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205983" y="2478036"/>
              <a:ext cx="463283" cy="867143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5344667" y="2692146"/>
              <a:ext cx="190500" cy="594360"/>
            </a:xfrm>
            <a:custGeom>
              <a:avLst/>
              <a:gdLst/>
              <a:ahLst/>
              <a:cxnLst/>
              <a:rect l="l" t="t" r="r" b="b"/>
              <a:pathLst>
                <a:path w="190500" h="594360">
                  <a:moveTo>
                    <a:pt x="114300" y="171450"/>
                  </a:moveTo>
                  <a:lnTo>
                    <a:pt x="76200" y="171450"/>
                  </a:lnTo>
                  <a:lnTo>
                    <a:pt x="76200" y="594232"/>
                  </a:lnTo>
                  <a:lnTo>
                    <a:pt x="114300" y="594232"/>
                  </a:lnTo>
                  <a:lnTo>
                    <a:pt x="114300" y="171450"/>
                  </a:lnTo>
                  <a:close/>
                </a:path>
                <a:path w="190500" h="594360">
                  <a:moveTo>
                    <a:pt x="95250" y="0"/>
                  </a:moveTo>
                  <a:lnTo>
                    <a:pt x="0" y="190500"/>
                  </a:lnTo>
                  <a:lnTo>
                    <a:pt x="76200" y="190500"/>
                  </a:lnTo>
                  <a:lnTo>
                    <a:pt x="76200" y="171450"/>
                  </a:lnTo>
                  <a:lnTo>
                    <a:pt x="180975" y="171450"/>
                  </a:lnTo>
                  <a:lnTo>
                    <a:pt x="95250" y="0"/>
                  </a:lnTo>
                  <a:close/>
                </a:path>
                <a:path w="190500" h="594360">
                  <a:moveTo>
                    <a:pt x="180975" y="171450"/>
                  </a:moveTo>
                  <a:lnTo>
                    <a:pt x="114300" y="171450"/>
                  </a:lnTo>
                  <a:lnTo>
                    <a:pt x="114300" y="190500"/>
                  </a:lnTo>
                  <a:lnTo>
                    <a:pt x="190500" y="190500"/>
                  </a:lnTo>
                  <a:lnTo>
                    <a:pt x="180975" y="17145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296411" y="1991880"/>
              <a:ext cx="1280160" cy="463283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3530345" y="2110739"/>
              <a:ext cx="1008380" cy="190500"/>
            </a:xfrm>
            <a:custGeom>
              <a:avLst/>
              <a:gdLst/>
              <a:ahLst/>
              <a:cxnLst/>
              <a:rect l="l" t="t" r="r" b="b"/>
              <a:pathLst>
                <a:path w="1008379" h="190500">
                  <a:moveTo>
                    <a:pt x="190500" y="0"/>
                  </a:moveTo>
                  <a:lnTo>
                    <a:pt x="0" y="95250"/>
                  </a:lnTo>
                  <a:lnTo>
                    <a:pt x="190500" y="190500"/>
                  </a:lnTo>
                  <a:lnTo>
                    <a:pt x="190500" y="114300"/>
                  </a:lnTo>
                  <a:lnTo>
                    <a:pt x="171450" y="114300"/>
                  </a:lnTo>
                  <a:lnTo>
                    <a:pt x="171450" y="76200"/>
                  </a:lnTo>
                  <a:lnTo>
                    <a:pt x="190500" y="76200"/>
                  </a:lnTo>
                  <a:lnTo>
                    <a:pt x="190500" y="0"/>
                  </a:lnTo>
                  <a:close/>
                </a:path>
                <a:path w="1008379" h="190500">
                  <a:moveTo>
                    <a:pt x="190500" y="76200"/>
                  </a:moveTo>
                  <a:lnTo>
                    <a:pt x="171450" y="76200"/>
                  </a:lnTo>
                  <a:lnTo>
                    <a:pt x="171450" y="114300"/>
                  </a:lnTo>
                  <a:lnTo>
                    <a:pt x="190500" y="114300"/>
                  </a:lnTo>
                  <a:lnTo>
                    <a:pt x="190500" y="76200"/>
                  </a:lnTo>
                  <a:close/>
                </a:path>
                <a:path w="1008379" h="190500">
                  <a:moveTo>
                    <a:pt x="1008252" y="76200"/>
                  </a:moveTo>
                  <a:lnTo>
                    <a:pt x="190500" y="76200"/>
                  </a:lnTo>
                  <a:lnTo>
                    <a:pt x="190500" y="114300"/>
                  </a:lnTo>
                  <a:lnTo>
                    <a:pt x="1008252" y="114300"/>
                  </a:lnTo>
                  <a:lnTo>
                    <a:pt x="1008252" y="7620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268979" y="4924056"/>
              <a:ext cx="1309115" cy="463283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3502913" y="5042915"/>
              <a:ext cx="1036955" cy="190500"/>
            </a:xfrm>
            <a:custGeom>
              <a:avLst/>
              <a:gdLst/>
              <a:ahLst/>
              <a:cxnLst/>
              <a:rect l="l" t="t" r="r" b="b"/>
              <a:pathLst>
                <a:path w="1036954" h="190500">
                  <a:moveTo>
                    <a:pt x="190500" y="0"/>
                  </a:moveTo>
                  <a:lnTo>
                    <a:pt x="0" y="95249"/>
                  </a:lnTo>
                  <a:lnTo>
                    <a:pt x="190500" y="190499"/>
                  </a:lnTo>
                  <a:lnTo>
                    <a:pt x="190500" y="114299"/>
                  </a:lnTo>
                  <a:lnTo>
                    <a:pt x="171450" y="114299"/>
                  </a:lnTo>
                  <a:lnTo>
                    <a:pt x="171450" y="76199"/>
                  </a:lnTo>
                  <a:lnTo>
                    <a:pt x="190500" y="76199"/>
                  </a:lnTo>
                  <a:lnTo>
                    <a:pt x="190500" y="0"/>
                  </a:lnTo>
                  <a:close/>
                </a:path>
                <a:path w="1036954" h="190500">
                  <a:moveTo>
                    <a:pt x="190500" y="76199"/>
                  </a:moveTo>
                  <a:lnTo>
                    <a:pt x="171450" y="76199"/>
                  </a:lnTo>
                  <a:lnTo>
                    <a:pt x="171450" y="114299"/>
                  </a:lnTo>
                  <a:lnTo>
                    <a:pt x="190500" y="114299"/>
                  </a:lnTo>
                  <a:lnTo>
                    <a:pt x="190500" y="76199"/>
                  </a:lnTo>
                  <a:close/>
                </a:path>
                <a:path w="1036954" h="190500">
                  <a:moveTo>
                    <a:pt x="1036955" y="76199"/>
                  </a:moveTo>
                  <a:lnTo>
                    <a:pt x="190500" y="76199"/>
                  </a:lnTo>
                  <a:lnTo>
                    <a:pt x="190500" y="114299"/>
                  </a:lnTo>
                  <a:lnTo>
                    <a:pt x="1036955" y="114299"/>
                  </a:lnTo>
                  <a:lnTo>
                    <a:pt x="1036955" y="761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459479" y="3791724"/>
              <a:ext cx="1310639" cy="463283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3502913" y="3910583"/>
              <a:ext cx="1036955" cy="190500"/>
            </a:xfrm>
            <a:custGeom>
              <a:avLst/>
              <a:gdLst/>
              <a:ahLst/>
              <a:cxnLst/>
              <a:rect l="l" t="t" r="r" b="b"/>
              <a:pathLst>
                <a:path w="1036954" h="190500">
                  <a:moveTo>
                    <a:pt x="846455" y="0"/>
                  </a:moveTo>
                  <a:lnTo>
                    <a:pt x="846455" y="190500"/>
                  </a:lnTo>
                  <a:lnTo>
                    <a:pt x="998855" y="114300"/>
                  </a:lnTo>
                  <a:lnTo>
                    <a:pt x="865505" y="114300"/>
                  </a:lnTo>
                  <a:lnTo>
                    <a:pt x="865505" y="76200"/>
                  </a:lnTo>
                  <a:lnTo>
                    <a:pt x="998855" y="76200"/>
                  </a:lnTo>
                  <a:lnTo>
                    <a:pt x="846455" y="0"/>
                  </a:lnTo>
                  <a:close/>
                </a:path>
                <a:path w="1036954" h="190500">
                  <a:moveTo>
                    <a:pt x="846455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846455" y="114300"/>
                  </a:lnTo>
                  <a:lnTo>
                    <a:pt x="846455" y="76200"/>
                  </a:lnTo>
                  <a:close/>
                </a:path>
                <a:path w="1036954" h="190500">
                  <a:moveTo>
                    <a:pt x="998855" y="76200"/>
                  </a:moveTo>
                  <a:lnTo>
                    <a:pt x="865505" y="76200"/>
                  </a:lnTo>
                  <a:lnTo>
                    <a:pt x="865505" y="114300"/>
                  </a:lnTo>
                  <a:lnTo>
                    <a:pt x="998855" y="114300"/>
                  </a:lnTo>
                  <a:lnTo>
                    <a:pt x="1036955" y="95250"/>
                  </a:lnTo>
                  <a:lnTo>
                    <a:pt x="998855" y="7620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3581146" y="985520"/>
            <a:ext cx="7524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0000"/>
                </a:solidFill>
                <a:latin typeface="맑은 고딕"/>
                <a:cs typeface="맑은 고딕"/>
              </a:rPr>
              <a:t>1.</a:t>
            </a:r>
            <a:r>
              <a:rPr sz="1100" b="1" spc="-65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1100" b="1" dirty="0">
                <a:solidFill>
                  <a:srgbClr val="FF0000"/>
                </a:solidFill>
                <a:latin typeface="맑은 고딕"/>
                <a:cs typeface="맑은 고딕"/>
              </a:rPr>
              <a:t>요청한다</a:t>
            </a:r>
            <a:endParaRPr sz="1100">
              <a:latin typeface="맑은 고딕"/>
              <a:cs typeface="맑은 고딕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581146" y="5260340"/>
            <a:ext cx="8013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FF0000"/>
                </a:solidFill>
                <a:latin typeface="맑은 고딕"/>
                <a:cs typeface="맑은 고딕"/>
              </a:rPr>
              <a:t>3.</a:t>
            </a:r>
            <a:r>
              <a:rPr sz="1100" b="1" spc="-4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1100" b="1" dirty="0">
                <a:solidFill>
                  <a:srgbClr val="FF0000"/>
                </a:solidFill>
                <a:latin typeface="맑은 고딕"/>
                <a:cs typeface="맑은 고딕"/>
              </a:rPr>
              <a:t>쿼리</a:t>
            </a:r>
            <a:r>
              <a:rPr sz="1100" b="1" spc="-4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1100" b="1" dirty="0">
                <a:solidFill>
                  <a:srgbClr val="FF0000"/>
                </a:solidFill>
                <a:latin typeface="맑은 고딕"/>
                <a:cs typeface="맑은 고딕"/>
              </a:rPr>
              <a:t>날림</a:t>
            </a:r>
            <a:endParaRPr sz="1100">
              <a:latin typeface="맑은 고딕"/>
              <a:cs typeface="맑은 고딕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581146" y="3666235"/>
            <a:ext cx="8013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6F2F9F"/>
                </a:solidFill>
                <a:latin typeface="맑은 고딕"/>
                <a:cs typeface="맑은 고딕"/>
              </a:rPr>
              <a:t>4.</a:t>
            </a:r>
            <a:r>
              <a:rPr sz="1100" b="1" spc="-40" dirty="0">
                <a:solidFill>
                  <a:srgbClr val="6F2F9F"/>
                </a:solidFill>
                <a:latin typeface="맑은 고딕"/>
                <a:cs typeface="맑은 고딕"/>
              </a:rPr>
              <a:t> </a:t>
            </a:r>
            <a:r>
              <a:rPr sz="1100" b="1" dirty="0">
                <a:solidFill>
                  <a:srgbClr val="6F2F9F"/>
                </a:solidFill>
                <a:latin typeface="맑은 고딕"/>
                <a:cs typeface="맑은 고딕"/>
              </a:rPr>
              <a:t>결과</a:t>
            </a:r>
            <a:r>
              <a:rPr sz="1100" b="1" spc="-40" dirty="0">
                <a:solidFill>
                  <a:srgbClr val="6F2F9F"/>
                </a:solidFill>
                <a:latin typeface="맑은 고딕"/>
                <a:cs typeface="맑은 고딕"/>
              </a:rPr>
              <a:t> </a:t>
            </a:r>
            <a:r>
              <a:rPr sz="1100" b="1" dirty="0">
                <a:solidFill>
                  <a:srgbClr val="6F2F9F"/>
                </a:solidFill>
                <a:latin typeface="맑은 고딕"/>
                <a:cs typeface="맑은 고딕"/>
              </a:rPr>
              <a:t>받음</a:t>
            </a:r>
            <a:endParaRPr sz="1100">
              <a:latin typeface="맑은 고딕"/>
              <a:cs typeface="맑은 고딕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365119" y="2887726"/>
            <a:ext cx="55086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18610" algn="l"/>
              </a:tabLst>
            </a:pPr>
            <a:r>
              <a:rPr sz="1100" b="1" spc="-5" dirty="0">
                <a:solidFill>
                  <a:srgbClr val="6F2F9F"/>
                </a:solidFill>
                <a:latin typeface="맑은 고딕"/>
                <a:cs typeface="맑은 고딕"/>
              </a:rPr>
              <a:t>5.</a:t>
            </a:r>
            <a:r>
              <a:rPr sz="1100" b="1" spc="5" dirty="0">
                <a:solidFill>
                  <a:srgbClr val="6F2F9F"/>
                </a:solidFill>
                <a:latin typeface="맑은 고딕"/>
                <a:cs typeface="맑은 고딕"/>
              </a:rPr>
              <a:t> </a:t>
            </a:r>
            <a:r>
              <a:rPr sz="1100" b="1" dirty="0">
                <a:solidFill>
                  <a:srgbClr val="6F2F9F"/>
                </a:solidFill>
                <a:latin typeface="맑은 고딕"/>
                <a:cs typeface="맑은 고딕"/>
              </a:rPr>
              <a:t>결과&amp;응답View를</a:t>
            </a:r>
            <a:r>
              <a:rPr sz="1100" b="1" spc="-40" dirty="0">
                <a:solidFill>
                  <a:srgbClr val="6F2F9F"/>
                </a:solidFill>
                <a:latin typeface="맑은 고딕"/>
                <a:cs typeface="맑은 고딕"/>
              </a:rPr>
              <a:t> </a:t>
            </a:r>
            <a:r>
              <a:rPr sz="1100" b="1" dirty="0">
                <a:solidFill>
                  <a:srgbClr val="6F2F9F"/>
                </a:solidFill>
                <a:latin typeface="맑은 고딕"/>
                <a:cs typeface="맑은 고딕"/>
              </a:rPr>
              <a:t>전달한다.	</a:t>
            </a:r>
            <a:r>
              <a:rPr sz="1100" b="1" spc="-5" dirty="0">
                <a:solidFill>
                  <a:srgbClr val="FF0000"/>
                </a:solidFill>
                <a:latin typeface="맑은 고딕"/>
                <a:cs typeface="맑은 고딕"/>
              </a:rPr>
              <a:t>2.</a:t>
            </a:r>
            <a:r>
              <a:rPr sz="1100" b="1" spc="-3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1100" b="1" dirty="0">
                <a:solidFill>
                  <a:srgbClr val="FF0000"/>
                </a:solidFill>
                <a:latin typeface="맑은 고딕"/>
                <a:cs typeface="맑은 고딕"/>
              </a:rPr>
              <a:t>Model을</a:t>
            </a:r>
            <a:r>
              <a:rPr sz="1100" b="1" spc="-55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1100" b="1" dirty="0">
                <a:solidFill>
                  <a:srgbClr val="FF0000"/>
                </a:solidFill>
                <a:latin typeface="맑은 고딕"/>
                <a:cs typeface="맑은 고딕"/>
              </a:rPr>
              <a:t>호출한다.</a:t>
            </a:r>
            <a:endParaRPr sz="1100">
              <a:latin typeface="맑은 고딕"/>
              <a:cs typeface="맑은 고딕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581146" y="2379345"/>
            <a:ext cx="7524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6F2F9F"/>
                </a:solidFill>
                <a:latin typeface="맑은 고딕"/>
                <a:cs typeface="맑은 고딕"/>
              </a:rPr>
              <a:t>6.</a:t>
            </a:r>
            <a:r>
              <a:rPr sz="1100" b="1" spc="-65" dirty="0">
                <a:solidFill>
                  <a:srgbClr val="6F2F9F"/>
                </a:solidFill>
                <a:latin typeface="맑은 고딕"/>
                <a:cs typeface="맑은 고딕"/>
              </a:rPr>
              <a:t> </a:t>
            </a:r>
            <a:r>
              <a:rPr sz="1100" b="1" dirty="0">
                <a:solidFill>
                  <a:srgbClr val="6F2F9F"/>
                </a:solidFill>
                <a:latin typeface="맑은 고딕"/>
                <a:cs typeface="맑은 고딕"/>
              </a:rPr>
              <a:t>응답한다</a:t>
            </a:r>
            <a:endParaRPr sz="1100">
              <a:latin typeface="맑은 고딕"/>
              <a:cs typeface="맑은 고딕"/>
            </a:endParaRPr>
          </a:p>
        </p:txBody>
      </p:sp>
      <p:pic>
        <p:nvPicPr>
          <p:cNvPr id="74" name="object 74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843879" y="2389444"/>
            <a:ext cx="574571" cy="191733"/>
          </a:xfrm>
          <a:prstGeom prst="rect">
            <a:avLst/>
          </a:prstGeom>
        </p:spPr>
      </p:pic>
      <p:sp>
        <p:nvSpPr>
          <p:cNvPr id="75" name="object 75"/>
          <p:cNvSpPr txBox="1"/>
          <p:nvPr/>
        </p:nvSpPr>
        <p:spPr>
          <a:xfrm>
            <a:off x="814832" y="2314397"/>
            <a:ext cx="5962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맑은 고딕"/>
                <a:cs typeface="맑은 고딕"/>
              </a:rPr>
              <a:t>U</a:t>
            </a:r>
            <a:r>
              <a:rPr sz="1800" b="1" spc="5" dirty="0">
                <a:latin typeface="맑은 고딕"/>
                <a:cs typeface="맑은 고딕"/>
              </a:rPr>
              <a:t>S</a:t>
            </a:r>
            <a:r>
              <a:rPr sz="1800" b="1" dirty="0">
                <a:latin typeface="맑은 고딕"/>
                <a:cs typeface="맑은 고딕"/>
              </a:rPr>
              <a:t>ER</a:t>
            </a:r>
            <a:endParaRPr sz="1800">
              <a:latin typeface="맑은 고딕"/>
              <a:cs typeface="맑은 고딕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80772" y="79235"/>
            <a:ext cx="1061720" cy="568325"/>
            <a:chOff x="80772" y="79235"/>
            <a:chExt cx="1061720" cy="568325"/>
          </a:xfrm>
        </p:grpSpPr>
        <p:sp>
          <p:nvSpPr>
            <p:cNvPr id="77" name="object 77"/>
            <p:cNvSpPr/>
            <p:nvPr/>
          </p:nvSpPr>
          <p:spPr>
            <a:xfrm>
              <a:off x="149352" y="117347"/>
              <a:ext cx="909955" cy="399415"/>
            </a:xfrm>
            <a:custGeom>
              <a:avLst/>
              <a:gdLst/>
              <a:ahLst/>
              <a:cxnLst/>
              <a:rect l="l" t="t" r="r" b="b"/>
              <a:pathLst>
                <a:path w="909955" h="399415">
                  <a:moveTo>
                    <a:pt x="909828" y="0"/>
                  </a:moveTo>
                  <a:lnTo>
                    <a:pt x="0" y="0"/>
                  </a:lnTo>
                  <a:lnTo>
                    <a:pt x="0" y="399288"/>
                  </a:lnTo>
                  <a:lnTo>
                    <a:pt x="909828" y="399288"/>
                  </a:lnTo>
                  <a:lnTo>
                    <a:pt x="909828" y="0"/>
                  </a:lnTo>
                  <a:close/>
                </a:path>
              </a:pathLst>
            </a:custGeom>
            <a:solidFill>
              <a:srgbClr val="E7D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0772" y="79235"/>
              <a:ext cx="1061466" cy="567702"/>
            </a:xfrm>
            <a:prstGeom prst="rect">
              <a:avLst/>
            </a:prstGeom>
          </p:spPr>
        </p:pic>
      </p:grpSp>
      <p:sp>
        <p:nvSpPr>
          <p:cNvPr id="79" name="object 79"/>
          <p:cNvSpPr txBox="1">
            <a:spLocks noGrp="1"/>
          </p:cNvSpPr>
          <p:nvPr>
            <p:ph type="title"/>
          </p:nvPr>
        </p:nvSpPr>
        <p:spPr>
          <a:xfrm>
            <a:off x="227787" y="145161"/>
            <a:ext cx="7473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</a:t>
            </a:r>
            <a:r>
              <a:rPr spc="-40" dirty="0"/>
              <a:t>V</a:t>
            </a:r>
            <a:r>
              <a:rPr dirty="0"/>
              <a:t>C2</a:t>
            </a:r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81" name="object 8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J</a:t>
            </a:r>
            <a:r>
              <a:rPr spc="-150" dirty="0"/>
              <a:t> </a:t>
            </a:r>
            <a:r>
              <a:rPr spc="-5" dirty="0"/>
              <a:t>S</a:t>
            </a:r>
            <a:r>
              <a:rPr spc="-150" dirty="0"/>
              <a:t> </a:t>
            </a:r>
            <a:r>
              <a:rPr spc="-5" dirty="0"/>
              <a:t>P</a:t>
            </a:r>
            <a:r>
              <a:rPr spc="-150" dirty="0"/>
              <a:t> </a:t>
            </a:r>
            <a:r>
              <a:rPr spc="-5" dirty="0"/>
              <a:t>_</a:t>
            </a:r>
            <a:r>
              <a:rPr spc="-155" dirty="0"/>
              <a:t> </a:t>
            </a:r>
            <a:r>
              <a:rPr spc="-5" dirty="0"/>
              <a:t>S</a:t>
            </a:r>
            <a:r>
              <a:rPr spc="-150" dirty="0"/>
              <a:t> </a:t>
            </a:r>
            <a:r>
              <a:rPr spc="-5" dirty="0"/>
              <a:t>E</a:t>
            </a:r>
            <a:r>
              <a:rPr spc="-145" dirty="0"/>
              <a:t> </a:t>
            </a:r>
            <a:r>
              <a:rPr spc="-5" dirty="0"/>
              <a:t>R</a:t>
            </a:r>
            <a:r>
              <a:rPr spc="-155" dirty="0"/>
              <a:t> </a:t>
            </a:r>
            <a:r>
              <a:rPr spc="-5" dirty="0"/>
              <a:t>V</a:t>
            </a:r>
            <a:r>
              <a:rPr spc="-145" dirty="0"/>
              <a:t> </a:t>
            </a:r>
            <a:r>
              <a:rPr spc="-5" dirty="0"/>
              <a:t>L</a:t>
            </a:r>
            <a:r>
              <a:rPr spc="-145" dirty="0"/>
              <a:t> </a:t>
            </a:r>
            <a:r>
              <a:rPr spc="-5" dirty="0"/>
              <a:t>E</a:t>
            </a:r>
            <a:r>
              <a:rPr spc="-160" dirty="0"/>
              <a:t> </a:t>
            </a:r>
            <a:r>
              <a:rPr spc="-5" dirty="0"/>
              <a:t>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7583FF-4BB9-40D8-933E-CC1DC30DBD3B}"/>
              </a:ext>
            </a:extLst>
          </p:cNvPr>
          <p:cNvSpPr txBox="1"/>
          <p:nvPr/>
        </p:nvSpPr>
        <p:spPr>
          <a:xfrm>
            <a:off x="1650213" y="52616"/>
            <a:ext cx="1001297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add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remove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EBF7BC9-BBBC-464C-B5F9-9CC5E1F72D3B}"/>
              </a:ext>
            </a:extLst>
          </p:cNvPr>
          <p:cNvSpPr txBox="1"/>
          <p:nvPr/>
        </p:nvSpPr>
        <p:spPr>
          <a:xfrm>
            <a:off x="3252991" y="71781"/>
            <a:ext cx="3215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</a:rPr>
              <a:t>url</a:t>
            </a:r>
            <a:r>
              <a:rPr lang="en-US" altLang="ko-KR" sz="1600" dirty="0">
                <a:solidFill>
                  <a:srgbClr val="FF0000"/>
                </a:solidFill>
              </a:rPr>
              <a:t> mapping </a:t>
            </a:r>
            <a:r>
              <a:rPr lang="ko-KR" altLang="en-US" sz="1600" dirty="0">
                <a:solidFill>
                  <a:srgbClr val="FF0000"/>
                </a:solidFill>
              </a:rPr>
              <a:t>값을 다르게 해서 처리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ko-KR" altLang="en-US" sz="1600" dirty="0">
                <a:solidFill>
                  <a:srgbClr val="FF0000"/>
                </a:solidFill>
              </a:rPr>
              <a:t>그런데 그 처리를 담당하는 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controller : servlet</a:t>
            </a:r>
            <a:r>
              <a:rPr lang="ko-KR" altLang="en-US" sz="1600" dirty="0">
                <a:solidFill>
                  <a:srgbClr val="FF0000"/>
                </a:solidFill>
              </a:rPr>
              <a:t>은 하나이다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E6BA066-EBF5-4962-91F7-0EE996D88DA4}"/>
              </a:ext>
            </a:extLst>
          </p:cNvPr>
          <p:cNvSpPr txBox="1"/>
          <p:nvPr/>
        </p:nvSpPr>
        <p:spPr>
          <a:xfrm>
            <a:off x="2627375" y="29330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.do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782A31E-E0A2-4C9A-AF4B-222095642A37}"/>
              </a:ext>
            </a:extLst>
          </p:cNvPr>
          <p:cNvSpPr txBox="1"/>
          <p:nvPr/>
        </p:nvSpPr>
        <p:spPr>
          <a:xfrm>
            <a:off x="6755445" y="55678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*.do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779030-021F-4D98-8FAB-C53CE5E70C98}"/>
              </a:ext>
            </a:extLst>
          </p:cNvPr>
          <p:cNvSpPr txBox="1"/>
          <p:nvPr/>
        </p:nvSpPr>
        <p:spPr>
          <a:xfrm>
            <a:off x="7896478" y="3255276"/>
            <a:ext cx="9366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Today.java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Now.java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91625" y="871720"/>
            <a:ext cx="6553834" cy="4915535"/>
            <a:chOff x="1691625" y="871720"/>
            <a:chExt cx="6553834" cy="49155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0360" y="3267439"/>
              <a:ext cx="3744490" cy="25192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3016" y="3233940"/>
              <a:ext cx="1079017" cy="5912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38472" y="3285744"/>
              <a:ext cx="3672839" cy="244754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38472" y="3285744"/>
              <a:ext cx="3672840" cy="2447925"/>
            </a:xfrm>
            <a:custGeom>
              <a:avLst/>
              <a:gdLst/>
              <a:ahLst/>
              <a:cxnLst/>
              <a:rect l="l" t="t" r="r" b="b"/>
              <a:pathLst>
                <a:path w="3672840" h="2447925">
                  <a:moveTo>
                    <a:pt x="0" y="2447543"/>
                  </a:moveTo>
                  <a:lnTo>
                    <a:pt x="3672839" y="2447543"/>
                  </a:lnTo>
                  <a:lnTo>
                    <a:pt x="3672839" y="0"/>
                  </a:lnTo>
                  <a:lnTo>
                    <a:pt x="0" y="0"/>
                  </a:lnTo>
                  <a:lnTo>
                    <a:pt x="0" y="24475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84163" y="3255276"/>
              <a:ext cx="998982" cy="51128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1625" y="871720"/>
              <a:ext cx="1871501" cy="187301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29739" y="890015"/>
              <a:ext cx="1800225" cy="1801495"/>
            </a:xfrm>
            <a:custGeom>
              <a:avLst/>
              <a:gdLst/>
              <a:ahLst/>
              <a:cxnLst/>
              <a:rect l="l" t="t" r="r" b="b"/>
              <a:pathLst>
                <a:path w="1800225" h="1801495">
                  <a:moveTo>
                    <a:pt x="1499870" y="0"/>
                  </a:moveTo>
                  <a:lnTo>
                    <a:pt x="299974" y="0"/>
                  </a:lnTo>
                  <a:lnTo>
                    <a:pt x="251331" y="3927"/>
                  </a:lnTo>
                  <a:lnTo>
                    <a:pt x="205183" y="15298"/>
                  </a:lnTo>
                  <a:lnTo>
                    <a:pt x="162146" y="33494"/>
                  </a:lnTo>
                  <a:lnTo>
                    <a:pt x="122840" y="57895"/>
                  </a:lnTo>
                  <a:lnTo>
                    <a:pt x="87883" y="87884"/>
                  </a:lnTo>
                  <a:lnTo>
                    <a:pt x="57895" y="122840"/>
                  </a:lnTo>
                  <a:lnTo>
                    <a:pt x="33494" y="162146"/>
                  </a:lnTo>
                  <a:lnTo>
                    <a:pt x="15298" y="205183"/>
                  </a:lnTo>
                  <a:lnTo>
                    <a:pt x="3927" y="251331"/>
                  </a:lnTo>
                  <a:lnTo>
                    <a:pt x="0" y="299974"/>
                  </a:lnTo>
                  <a:lnTo>
                    <a:pt x="0" y="1501394"/>
                  </a:lnTo>
                  <a:lnTo>
                    <a:pt x="3927" y="1550036"/>
                  </a:lnTo>
                  <a:lnTo>
                    <a:pt x="15298" y="1596184"/>
                  </a:lnTo>
                  <a:lnTo>
                    <a:pt x="33494" y="1639221"/>
                  </a:lnTo>
                  <a:lnTo>
                    <a:pt x="57895" y="1678527"/>
                  </a:lnTo>
                  <a:lnTo>
                    <a:pt x="87883" y="1713484"/>
                  </a:lnTo>
                  <a:lnTo>
                    <a:pt x="122840" y="1743472"/>
                  </a:lnTo>
                  <a:lnTo>
                    <a:pt x="162146" y="1767873"/>
                  </a:lnTo>
                  <a:lnTo>
                    <a:pt x="205183" y="1786069"/>
                  </a:lnTo>
                  <a:lnTo>
                    <a:pt x="251331" y="1797440"/>
                  </a:lnTo>
                  <a:lnTo>
                    <a:pt x="299974" y="1801368"/>
                  </a:lnTo>
                  <a:lnTo>
                    <a:pt x="1499870" y="1801368"/>
                  </a:lnTo>
                  <a:lnTo>
                    <a:pt x="1548512" y="1797440"/>
                  </a:lnTo>
                  <a:lnTo>
                    <a:pt x="1594660" y="1786069"/>
                  </a:lnTo>
                  <a:lnTo>
                    <a:pt x="1637697" y="1767873"/>
                  </a:lnTo>
                  <a:lnTo>
                    <a:pt x="1677003" y="1743472"/>
                  </a:lnTo>
                  <a:lnTo>
                    <a:pt x="1711960" y="1713484"/>
                  </a:lnTo>
                  <a:lnTo>
                    <a:pt x="1741948" y="1678527"/>
                  </a:lnTo>
                  <a:lnTo>
                    <a:pt x="1766349" y="1639221"/>
                  </a:lnTo>
                  <a:lnTo>
                    <a:pt x="1784545" y="1596184"/>
                  </a:lnTo>
                  <a:lnTo>
                    <a:pt x="1795916" y="1550036"/>
                  </a:lnTo>
                  <a:lnTo>
                    <a:pt x="1799844" y="1501394"/>
                  </a:lnTo>
                  <a:lnTo>
                    <a:pt x="1799844" y="299974"/>
                  </a:lnTo>
                  <a:lnTo>
                    <a:pt x="1795916" y="251331"/>
                  </a:lnTo>
                  <a:lnTo>
                    <a:pt x="1784545" y="205183"/>
                  </a:lnTo>
                  <a:lnTo>
                    <a:pt x="1766349" y="162146"/>
                  </a:lnTo>
                  <a:lnTo>
                    <a:pt x="1741948" y="122840"/>
                  </a:lnTo>
                  <a:lnTo>
                    <a:pt x="1711960" y="87884"/>
                  </a:lnTo>
                  <a:lnTo>
                    <a:pt x="1677003" y="57895"/>
                  </a:lnTo>
                  <a:lnTo>
                    <a:pt x="1637697" y="33494"/>
                  </a:lnTo>
                  <a:lnTo>
                    <a:pt x="1594660" y="15298"/>
                  </a:lnTo>
                  <a:lnTo>
                    <a:pt x="1548512" y="3927"/>
                  </a:lnTo>
                  <a:lnTo>
                    <a:pt x="1499870" y="0"/>
                  </a:lnTo>
                  <a:close/>
                </a:path>
              </a:pathLst>
            </a:custGeom>
            <a:solidFill>
              <a:srgbClr val="91DF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29739" y="890015"/>
              <a:ext cx="1800225" cy="1801495"/>
            </a:xfrm>
            <a:custGeom>
              <a:avLst/>
              <a:gdLst/>
              <a:ahLst/>
              <a:cxnLst/>
              <a:rect l="l" t="t" r="r" b="b"/>
              <a:pathLst>
                <a:path w="1800225" h="1801495">
                  <a:moveTo>
                    <a:pt x="0" y="299974"/>
                  </a:moveTo>
                  <a:lnTo>
                    <a:pt x="3927" y="251331"/>
                  </a:lnTo>
                  <a:lnTo>
                    <a:pt x="15298" y="205183"/>
                  </a:lnTo>
                  <a:lnTo>
                    <a:pt x="33494" y="162146"/>
                  </a:lnTo>
                  <a:lnTo>
                    <a:pt x="57895" y="122840"/>
                  </a:lnTo>
                  <a:lnTo>
                    <a:pt x="87883" y="87884"/>
                  </a:lnTo>
                  <a:lnTo>
                    <a:pt x="122840" y="57895"/>
                  </a:lnTo>
                  <a:lnTo>
                    <a:pt x="162146" y="33494"/>
                  </a:lnTo>
                  <a:lnTo>
                    <a:pt x="205183" y="15298"/>
                  </a:lnTo>
                  <a:lnTo>
                    <a:pt x="251331" y="3927"/>
                  </a:lnTo>
                  <a:lnTo>
                    <a:pt x="299974" y="0"/>
                  </a:lnTo>
                  <a:lnTo>
                    <a:pt x="1499870" y="0"/>
                  </a:lnTo>
                  <a:lnTo>
                    <a:pt x="1548512" y="3927"/>
                  </a:lnTo>
                  <a:lnTo>
                    <a:pt x="1594660" y="15298"/>
                  </a:lnTo>
                  <a:lnTo>
                    <a:pt x="1637697" y="33494"/>
                  </a:lnTo>
                  <a:lnTo>
                    <a:pt x="1677003" y="57895"/>
                  </a:lnTo>
                  <a:lnTo>
                    <a:pt x="1711960" y="87884"/>
                  </a:lnTo>
                  <a:lnTo>
                    <a:pt x="1741948" y="122840"/>
                  </a:lnTo>
                  <a:lnTo>
                    <a:pt x="1766349" y="162146"/>
                  </a:lnTo>
                  <a:lnTo>
                    <a:pt x="1784545" y="205183"/>
                  </a:lnTo>
                  <a:lnTo>
                    <a:pt x="1795916" y="251331"/>
                  </a:lnTo>
                  <a:lnTo>
                    <a:pt x="1799844" y="299974"/>
                  </a:lnTo>
                  <a:lnTo>
                    <a:pt x="1799844" y="1501394"/>
                  </a:lnTo>
                  <a:lnTo>
                    <a:pt x="1795916" y="1550036"/>
                  </a:lnTo>
                  <a:lnTo>
                    <a:pt x="1784545" y="1596184"/>
                  </a:lnTo>
                  <a:lnTo>
                    <a:pt x="1766349" y="1639221"/>
                  </a:lnTo>
                  <a:lnTo>
                    <a:pt x="1741948" y="1678527"/>
                  </a:lnTo>
                  <a:lnTo>
                    <a:pt x="1711960" y="1713484"/>
                  </a:lnTo>
                  <a:lnTo>
                    <a:pt x="1677003" y="1743472"/>
                  </a:lnTo>
                  <a:lnTo>
                    <a:pt x="1637697" y="1767873"/>
                  </a:lnTo>
                  <a:lnTo>
                    <a:pt x="1594660" y="1786069"/>
                  </a:lnTo>
                  <a:lnTo>
                    <a:pt x="1548512" y="1797440"/>
                  </a:lnTo>
                  <a:lnTo>
                    <a:pt x="1499870" y="1801368"/>
                  </a:lnTo>
                  <a:lnTo>
                    <a:pt x="299974" y="1801368"/>
                  </a:lnTo>
                  <a:lnTo>
                    <a:pt x="251331" y="1797440"/>
                  </a:lnTo>
                  <a:lnTo>
                    <a:pt x="205183" y="1786069"/>
                  </a:lnTo>
                  <a:lnTo>
                    <a:pt x="162146" y="1767873"/>
                  </a:lnTo>
                  <a:lnTo>
                    <a:pt x="122840" y="1743472"/>
                  </a:lnTo>
                  <a:lnTo>
                    <a:pt x="87883" y="1713484"/>
                  </a:lnTo>
                  <a:lnTo>
                    <a:pt x="57895" y="1678527"/>
                  </a:lnTo>
                  <a:lnTo>
                    <a:pt x="33494" y="1639221"/>
                  </a:lnTo>
                  <a:lnTo>
                    <a:pt x="15298" y="1596184"/>
                  </a:lnTo>
                  <a:lnTo>
                    <a:pt x="3927" y="1550036"/>
                  </a:lnTo>
                  <a:lnTo>
                    <a:pt x="0" y="1501394"/>
                  </a:lnTo>
                  <a:lnTo>
                    <a:pt x="0" y="29997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25039" y="949464"/>
              <a:ext cx="828294" cy="51128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614172" y="987482"/>
            <a:ext cx="993775" cy="1256030"/>
            <a:chOff x="614172" y="987482"/>
            <a:chExt cx="993775" cy="125603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9151" y="987482"/>
              <a:ext cx="579317" cy="58078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7344" y="1005840"/>
              <a:ext cx="507492" cy="50901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47344" y="1005840"/>
              <a:ext cx="508000" cy="509270"/>
            </a:xfrm>
            <a:custGeom>
              <a:avLst/>
              <a:gdLst/>
              <a:ahLst/>
              <a:cxnLst/>
              <a:rect l="l" t="t" r="r" b="b"/>
              <a:pathLst>
                <a:path w="508000" h="509269">
                  <a:moveTo>
                    <a:pt x="0" y="254508"/>
                  </a:moveTo>
                  <a:lnTo>
                    <a:pt x="4088" y="208752"/>
                  </a:lnTo>
                  <a:lnTo>
                    <a:pt x="15874" y="165690"/>
                  </a:lnTo>
                  <a:lnTo>
                    <a:pt x="34642" y="126040"/>
                  </a:lnTo>
                  <a:lnTo>
                    <a:pt x="59676" y="90520"/>
                  </a:lnTo>
                  <a:lnTo>
                    <a:pt x="90258" y="59847"/>
                  </a:lnTo>
                  <a:lnTo>
                    <a:pt x="125673" y="34741"/>
                  </a:lnTo>
                  <a:lnTo>
                    <a:pt x="165204" y="15919"/>
                  </a:lnTo>
                  <a:lnTo>
                    <a:pt x="208133" y="4099"/>
                  </a:lnTo>
                  <a:lnTo>
                    <a:pt x="253746" y="0"/>
                  </a:lnTo>
                  <a:lnTo>
                    <a:pt x="299358" y="4099"/>
                  </a:lnTo>
                  <a:lnTo>
                    <a:pt x="342287" y="15919"/>
                  </a:lnTo>
                  <a:lnTo>
                    <a:pt x="381818" y="34741"/>
                  </a:lnTo>
                  <a:lnTo>
                    <a:pt x="417233" y="59847"/>
                  </a:lnTo>
                  <a:lnTo>
                    <a:pt x="447815" y="90520"/>
                  </a:lnTo>
                  <a:lnTo>
                    <a:pt x="472849" y="126040"/>
                  </a:lnTo>
                  <a:lnTo>
                    <a:pt x="491617" y="165690"/>
                  </a:lnTo>
                  <a:lnTo>
                    <a:pt x="503403" y="208752"/>
                  </a:lnTo>
                  <a:lnTo>
                    <a:pt x="507492" y="254508"/>
                  </a:lnTo>
                  <a:lnTo>
                    <a:pt x="503403" y="300263"/>
                  </a:lnTo>
                  <a:lnTo>
                    <a:pt x="491617" y="343325"/>
                  </a:lnTo>
                  <a:lnTo>
                    <a:pt x="472849" y="382975"/>
                  </a:lnTo>
                  <a:lnTo>
                    <a:pt x="447815" y="418495"/>
                  </a:lnTo>
                  <a:lnTo>
                    <a:pt x="417233" y="449168"/>
                  </a:lnTo>
                  <a:lnTo>
                    <a:pt x="381818" y="474274"/>
                  </a:lnTo>
                  <a:lnTo>
                    <a:pt x="342287" y="493096"/>
                  </a:lnTo>
                  <a:lnTo>
                    <a:pt x="299358" y="504916"/>
                  </a:lnTo>
                  <a:lnTo>
                    <a:pt x="253746" y="509015"/>
                  </a:lnTo>
                  <a:lnTo>
                    <a:pt x="208133" y="504916"/>
                  </a:lnTo>
                  <a:lnTo>
                    <a:pt x="165204" y="493096"/>
                  </a:lnTo>
                  <a:lnTo>
                    <a:pt x="125673" y="474274"/>
                  </a:lnTo>
                  <a:lnTo>
                    <a:pt x="90258" y="449168"/>
                  </a:lnTo>
                  <a:lnTo>
                    <a:pt x="59676" y="418495"/>
                  </a:lnTo>
                  <a:lnTo>
                    <a:pt x="34642" y="382975"/>
                  </a:lnTo>
                  <a:lnTo>
                    <a:pt x="15874" y="343325"/>
                  </a:lnTo>
                  <a:lnTo>
                    <a:pt x="4088" y="300263"/>
                  </a:lnTo>
                  <a:lnTo>
                    <a:pt x="0" y="254508"/>
                  </a:lnTo>
                  <a:close/>
                </a:path>
              </a:pathLst>
            </a:custGeom>
            <a:ln w="9524">
              <a:solidFill>
                <a:srgbClr val="F866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4172" y="1533156"/>
              <a:ext cx="993635" cy="71017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1416" y="1560576"/>
              <a:ext cx="903732" cy="62026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61416" y="1560576"/>
              <a:ext cx="904240" cy="620395"/>
            </a:xfrm>
            <a:custGeom>
              <a:avLst/>
              <a:gdLst/>
              <a:ahLst/>
              <a:cxnLst/>
              <a:rect l="l" t="t" r="r" b="b"/>
              <a:pathLst>
                <a:path w="904240" h="620394">
                  <a:moveTo>
                    <a:pt x="0" y="620268"/>
                  </a:moveTo>
                  <a:lnTo>
                    <a:pt x="0" y="310134"/>
                  </a:lnTo>
                  <a:lnTo>
                    <a:pt x="3520" y="271223"/>
                  </a:lnTo>
                  <a:lnTo>
                    <a:pt x="13800" y="233757"/>
                  </a:lnTo>
                  <a:lnTo>
                    <a:pt x="30416" y="198026"/>
                  </a:lnTo>
                  <a:lnTo>
                    <a:pt x="52943" y="164320"/>
                  </a:lnTo>
                  <a:lnTo>
                    <a:pt x="80960" y="132929"/>
                  </a:lnTo>
                  <a:lnTo>
                    <a:pt x="114041" y="104145"/>
                  </a:lnTo>
                  <a:lnTo>
                    <a:pt x="151765" y="78256"/>
                  </a:lnTo>
                  <a:lnTo>
                    <a:pt x="193706" y="55554"/>
                  </a:lnTo>
                  <a:lnTo>
                    <a:pt x="239443" y="36329"/>
                  </a:lnTo>
                  <a:lnTo>
                    <a:pt x="288550" y="20870"/>
                  </a:lnTo>
                  <a:lnTo>
                    <a:pt x="340606" y="9469"/>
                  </a:lnTo>
                  <a:lnTo>
                    <a:pt x="395185" y="2415"/>
                  </a:lnTo>
                  <a:lnTo>
                    <a:pt x="451866" y="0"/>
                  </a:lnTo>
                  <a:lnTo>
                    <a:pt x="508546" y="2415"/>
                  </a:lnTo>
                  <a:lnTo>
                    <a:pt x="563125" y="9469"/>
                  </a:lnTo>
                  <a:lnTo>
                    <a:pt x="615181" y="20870"/>
                  </a:lnTo>
                  <a:lnTo>
                    <a:pt x="664288" y="36329"/>
                  </a:lnTo>
                  <a:lnTo>
                    <a:pt x="710025" y="55554"/>
                  </a:lnTo>
                  <a:lnTo>
                    <a:pt x="751966" y="78256"/>
                  </a:lnTo>
                  <a:lnTo>
                    <a:pt x="789690" y="104145"/>
                  </a:lnTo>
                  <a:lnTo>
                    <a:pt x="822771" y="132929"/>
                  </a:lnTo>
                  <a:lnTo>
                    <a:pt x="850788" y="164320"/>
                  </a:lnTo>
                  <a:lnTo>
                    <a:pt x="873315" y="198026"/>
                  </a:lnTo>
                  <a:lnTo>
                    <a:pt x="889931" y="233757"/>
                  </a:lnTo>
                  <a:lnTo>
                    <a:pt x="900211" y="271223"/>
                  </a:lnTo>
                  <a:lnTo>
                    <a:pt x="903732" y="310134"/>
                  </a:lnTo>
                  <a:lnTo>
                    <a:pt x="903732" y="620268"/>
                  </a:lnTo>
                  <a:lnTo>
                    <a:pt x="0" y="620268"/>
                  </a:lnTo>
                  <a:close/>
                </a:path>
              </a:pathLst>
            </a:custGeom>
            <a:ln w="9525">
              <a:solidFill>
                <a:srgbClr val="F866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111501" y="1006805"/>
            <a:ext cx="1038860" cy="121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맑은 고딕"/>
                <a:cs typeface="맑은 고딕"/>
              </a:rPr>
              <a:t>View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맑은 고딕"/>
              <a:cs typeface="맑은 고딕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맑은 고딕"/>
                <a:cs typeface="맑은 고딕"/>
              </a:rPr>
              <a:t>요청</a:t>
            </a:r>
            <a:r>
              <a:rPr sz="1400" spc="-5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하는</a:t>
            </a:r>
            <a:r>
              <a:rPr sz="1400" spc="-5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곳</a:t>
            </a:r>
            <a:endParaRPr sz="1400">
              <a:latin typeface="맑은 고딕"/>
              <a:cs typeface="맑은 고딕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맑은 고딕"/>
                <a:cs typeface="맑은 고딕"/>
              </a:rPr>
              <a:t>&amp;</a:t>
            </a:r>
            <a:endParaRPr sz="1400">
              <a:latin typeface="맑은 고딕"/>
              <a:cs typeface="맑은 고딕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맑은 고딕"/>
                <a:cs typeface="맑은 고딕"/>
              </a:rPr>
              <a:t>응답</a:t>
            </a:r>
            <a:r>
              <a:rPr sz="1400" spc="-5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받는</a:t>
            </a:r>
            <a:r>
              <a:rPr sz="1400" spc="-5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곳</a:t>
            </a:r>
            <a:endParaRPr sz="1400">
              <a:latin typeface="맑은 고딕"/>
              <a:cs typeface="맑은 고딕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500360" y="871720"/>
            <a:ext cx="3744595" cy="1873250"/>
            <a:chOff x="4500360" y="871720"/>
            <a:chExt cx="3744595" cy="1873250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00360" y="871720"/>
              <a:ext cx="3744490" cy="187301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538472" y="890015"/>
              <a:ext cx="3672840" cy="1801495"/>
            </a:xfrm>
            <a:custGeom>
              <a:avLst/>
              <a:gdLst/>
              <a:ahLst/>
              <a:cxnLst/>
              <a:rect l="l" t="t" r="r" b="b"/>
              <a:pathLst>
                <a:path w="3672840" h="1801495">
                  <a:moveTo>
                    <a:pt x="3372611" y="0"/>
                  </a:moveTo>
                  <a:lnTo>
                    <a:pt x="300227" y="0"/>
                  </a:lnTo>
                  <a:lnTo>
                    <a:pt x="251517" y="3928"/>
                  </a:lnTo>
                  <a:lnTo>
                    <a:pt x="205313" y="15300"/>
                  </a:lnTo>
                  <a:lnTo>
                    <a:pt x="162233" y="33501"/>
                  </a:lnTo>
                  <a:lnTo>
                    <a:pt x="122895" y="57911"/>
                  </a:lnTo>
                  <a:lnTo>
                    <a:pt x="87915" y="87915"/>
                  </a:lnTo>
                  <a:lnTo>
                    <a:pt x="57912" y="122895"/>
                  </a:lnTo>
                  <a:lnTo>
                    <a:pt x="33501" y="162233"/>
                  </a:lnTo>
                  <a:lnTo>
                    <a:pt x="15300" y="205313"/>
                  </a:lnTo>
                  <a:lnTo>
                    <a:pt x="3928" y="251517"/>
                  </a:lnTo>
                  <a:lnTo>
                    <a:pt x="0" y="300228"/>
                  </a:lnTo>
                  <a:lnTo>
                    <a:pt x="0" y="1501139"/>
                  </a:lnTo>
                  <a:lnTo>
                    <a:pt x="3928" y="1549850"/>
                  </a:lnTo>
                  <a:lnTo>
                    <a:pt x="15300" y="1596054"/>
                  </a:lnTo>
                  <a:lnTo>
                    <a:pt x="33501" y="1639134"/>
                  </a:lnTo>
                  <a:lnTo>
                    <a:pt x="57911" y="1678472"/>
                  </a:lnTo>
                  <a:lnTo>
                    <a:pt x="87915" y="1713452"/>
                  </a:lnTo>
                  <a:lnTo>
                    <a:pt x="122895" y="1743455"/>
                  </a:lnTo>
                  <a:lnTo>
                    <a:pt x="162233" y="1767866"/>
                  </a:lnTo>
                  <a:lnTo>
                    <a:pt x="205313" y="1786067"/>
                  </a:lnTo>
                  <a:lnTo>
                    <a:pt x="251517" y="1797439"/>
                  </a:lnTo>
                  <a:lnTo>
                    <a:pt x="300227" y="1801368"/>
                  </a:lnTo>
                  <a:lnTo>
                    <a:pt x="3372611" y="1801368"/>
                  </a:lnTo>
                  <a:lnTo>
                    <a:pt x="3421322" y="1797439"/>
                  </a:lnTo>
                  <a:lnTo>
                    <a:pt x="3467526" y="1786067"/>
                  </a:lnTo>
                  <a:lnTo>
                    <a:pt x="3510606" y="1767866"/>
                  </a:lnTo>
                  <a:lnTo>
                    <a:pt x="3549944" y="1743456"/>
                  </a:lnTo>
                  <a:lnTo>
                    <a:pt x="3584924" y="1713452"/>
                  </a:lnTo>
                  <a:lnTo>
                    <a:pt x="3614928" y="1678472"/>
                  </a:lnTo>
                  <a:lnTo>
                    <a:pt x="3639338" y="1639134"/>
                  </a:lnTo>
                  <a:lnTo>
                    <a:pt x="3657539" y="1596054"/>
                  </a:lnTo>
                  <a:lnTo>
                    <a:pt x="3668911" y="1549850"/>
                  </a:lnTo>
                  <a:lnTo>
                    <a:pt x="3672839" y="1501139"/>
                  </a:lnTo>
                  <a:lnTo>
                    <a:pt x="3672839" y="300228"/>
                  </a:lnTo>
                  <a:lnTo>
                    <a:pt x="3668911" y="251517"/>
                  </a:lnTo>
                  <a:lnTo>
                    <a:pt x="3657539" y="205313"/>
                  </a:lnTo>
                  <a:lnTo>
                    <a:pt x="3639338" y="162233"/>
                  </a:lnTo>
                  <a:lnTo>
                    <a:pt x="3614927" y="122895"/>
                  </a:lnTo>
                  <a:lnTo>
                    <a:pt x="3584924" y="87915"/>
                  </a:lnTo>
                  <a:lnTo>
                    <a:pt x="3549944" y="57912"/>
                  </a:lnTo>
                  <a:lnTo>
                    <a:pt x="3510606" y="33501"/>
                  </a:lnTo>
                  <a:lnTo>
                    <a:pt x="3467526" y="15300"/>
                  </a:lnTo>
                  <a:lnTo>
                    <a:pt x="3421322" y="3928"/>
                  </a:lnTo>
                  <a:lnTo>
                    <a:pt x="3372611" y="0"/>
                  </a:lnTo>
                  <a:close/>
                </a:path>
              </a:pathLst>
            </a:custGeom>
            <a:solidFill>
              <a:srgbClr val="FCC3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38472" y="890015"/>
              <a:ext cx="3672840" cy="1801495"/>
            </a:xfrm>
            <a:custGeom>
              <a:avLst/>
              <a:gdLst/>
              <a:ahLst/>
              <a:cxnLst/>
              <a:rect l="l" t="t" r="r" b="b"/>
              <a:pathLst>
                <a:path w="3672840" h="1801495">
                  <a:moveTo>
                    <a:pt x="0" y="300228"/>
                  </a:moveTo>
                  <a:lnTo>
                    <a:pt x="3928" y="251517"/>
                  </a:lnTo>
                  <a:lnTo>
                    <a:pt x="15300" y="205313"/>
                  </a:lnTo>
                  <a:lnTo>
                    <a:pt x="33501" y="162233"/>
                  </a:lnTo>
                  <a:lnTo>
                    <a:pt x="57912" y="122895"/>
                  </a:lnTo>
                  <a:lnTo>
                    <a:pt x="87915" y="87915"/>
                  </a:lnTo>
                  <a:lnTo>
                    <a:pt x="122895" y="57911"/>
                  </a:lnTo>
                  <a:lnTo>
                    <a:pt x="162233" y="33501"/>
                  </a:lnTo>
                  <a:lnTo>
                    <a:pt x="205313" y="15300"/>
                  </a:lnTo>
                  <a:lnTo>
                    <a:pt x="251517" y="3928"/>
                  </a:lnTo>
                  <a:lnTo>
                    <a:pt x="300227" y="0"/>
                  </a:lnTo>
                  <a:lnTo>
                    <a:pt x="3372611" y="0"/>
                  </a:lnTo>
                  <a:lnTo>
                    <a:pt x="3421322" y="3928"/>
                  </a:lnTo>
                  <a:lnTo>
                    <a:pt x="3467526" y="15300"/>
                  </a:lnTo>
                  <a:lnTo>
                    <a:pt x="3510606" y="33501"/>
                  </a:lnTo>
                  <a:lnTo>
                    <a:pt x="3549944" y="57912"/>
                  </a:lnTo>
                  <a:lnTo>
                    <a:pt x="3584924" y="87915"/>
                  </a:lnTo>
                  <a:lnTo>
                    <a:pt x="3614927" y="122895"/>
                  </a:lnTo>
                  <a:lnTo>
                    <a:pt x="3639338" y="162233"/>
                  </a:lnTo>
                  <a:lnTo>
                    <a:pt x="3657539" y="205313"/>
                  </a:lnTo>
                  <a:lnTo>
                    <a:pt x="3668911" y="251517"/>
                  </a:lnTo>
                  <a:lnTo>
                    <a:pt x="3672839" y="300228"/>
                  </a:lnTo>
                  <a:lnTo>
                    <a:pt x="3672839" y="1501139"/>
                  </a:lnTo>
                  <a:lnTo>
                    <a:pt x="3668911" y="1549850"/>
                  </a:lnTo>
                  <a:lnTo>
                    <a:pt x="3657539" y="1596054"/>
                  </a:lnTo>
                  <a:lnTo>
                    <a:pt x="3639338" y="1639134"/>
                  </a:lnTo>
                  <a:lnTo>
                    <a:pt x="3614928" y="1678472"/>
                  </a:lnTo>
                  <a:lnTo>
                    <a:pt x="3584924" y="1713452"/>
                  </a:lnTo>
                  <a:lnTo>
                    <a:pt x="3549944" y="1743456"/>
                  </a:lnTo>
                  <a:lnTo>
                    <a:pt x="3510606" y="1767866"/>
                  </a:lnTo>
                  <a:lnTo>
                    <a:pt x="3467526" y="1786067"/>
                  </a:lnTo>
                  <a:lnTo>
                    <a:pt x="3421322" y="1797439"/>
                  </a:lnTo>
                  <a:lnTo>
                    <a:pt x="3372611" y="1801368"/>
                  </a:lnTo>
                  <a:lnTo>
                    <a:pt x="300227" y="1801368"/>
                  </a:lnTo>
                  <a:lnTo>
                    <a:pt x="251517" y="1797439"/>
                  </a:lnTo>
                  <a:lnTo>
                    <a:pt x="205313" y="1786067"/>
                  </a:lnTo>
                  <a:lnTo>
                    <a:pt x="162233" y="1767866"/>
                  </a:lnTo>
                  <a:lnTo>
                    <a:pt x="122895" y="1743455"/>
                  </a:lnTo>
                  <a:lnTo>
                    <a:pt x="87915" y="1713452"/>
                  </a:lnTo>
                  <a:lnTo>
                    <a:pt x="57911" y="1678472"/>
                  </a:lnTo>
                  <a:lnTo>
                    <a:pt x="33501" y="1639134"/>
                  </a:lnTo>
                  <a:lnTo>
                    <a:pt x="15300" y="1596054"/>
                  </a:lnTo>
                  <a:lnTo>
                    <a:pt x="3928" y="1549850"/>
                  </a:lnTo>
                  <a:lnTo>
                    <a:pt x="0" y="1501139"/>
                  </a:lnTo>
                  <a:lnTo>
                    <a:pt x="0" y="3002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89092" y="949464"/>
              <a:ext cx="1390650" cy="51128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5270119" y="1006805"/>
            <a:ext cx="2209800" cy="121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맑은 고딕"/>
                <a:cs typeface="맑은 고딕"/>
              </a:rPr>
              <a:t>Controller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맑은 고딕"/>
              <a:cs typeface="맑은 고딕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맑은 고딕"/>
                <a:cs typeface="맑은 고딕"/>
              </a:rPr>
              <a:t>요청을</a:t>
            </a:r>
            <a:r>
              <a:rPr sz="1400" spc="-3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처리할</a:t>
            </a:r>
            <a:r>
              <a:rPr sz="1400" spc="-40" dirty="0">
                <a:latin typeface="맑은 고딕"/>
                <a:cs typeface="맑은 고딕"/>
              </a:rPr>
              <a:t> </a:t>
            </a:r>
            <a:r>
              <a:rPr sz="1400" spc="5" dirty="0">
                <a:latin typeface="맑은 고딕"/>
                <a:cs typeface="맑은 고딕"/>
              </a:rPr>
              <a:t>Service</a:t>
            </a:r>
            <a:r>
              <a:rPr sz="1400" spc="-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선택</a:t>
            </a:r>
            <a:endParaRPr sz="1400">
              <a:latin typeface="맑은 고딕"/>
              <a:cs typeface="맑은 고딕"/>
            </a:endParaRPr>
          </a:p>
          <a:p>
            <a:pPr marL="1270" algn="ctr">
              <a:lnSpc>
                <a:spcPct val="100000"/>
              </a:lnSpc>
            </a:pPr>
            <a:r>
              <a:rPr sz="1400" dirty="0">
                <a:latin typeface="맑은 고딕"/>
                <a:cs typeface="맑은 고딕"/>
              </a:rPr>
              <a:t>&amp;</a:t>
            </a:r>
            <a:endParaRPr sz="1400">
              <a:latin typeface="맑은 고딕"/>
              <a:cs typeface="맑은 고딕"/>
            </a:endParaRPr>
          </a:p>
          <a:p>
            <a:pPr marL="1270" algn="ctr">
              <a:lnSpc>
                <a:spcPct val="100000"/>
              </a:lnSpc>
            </a:pPr>
            <a:r>
              <a:rPr sz="1400" dirty="0">
                <a:latin typeface="맑은 고딕"/>
                <a:cs typeface="맑은 고딕"/>
              </a:rPr>
              <a:t>응답할</a:t>
            </a:r>
            <a:r>
              <a:rPr sz="1400" spc="-30" dirty="0">
                <a:latin typeface="맑은 고딕"/>
                <a:cs typeface="맑은 고딕"/>
              </a:rPr>
              <a:t> </a:t>
            </a:r>
            <a:r>
              <a:rPr sz="1400" spc="-5" dirty="0">
                <a:latin typeface="맑은 고딕"/>
                <a:cs typeface="맑은 고딕"/>
              </a:rPr>
              <a:t>View</a:t>
            </a:r>
            <a:r>
              <a:rPr sz="1400" spc="-4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로</a:t>
            </a:r>
            <a:r>
              <a:rPr sz="1400" spc="-2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이동</a:t>
            </a:r>
            <a:endParaRPr sz="1400">
              <a:latin typeface="맑은 고딕"/>
              <a:cs typeface="맑은 고딕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759452" y="3875532"/>
            <a:ext cx="1438910" cy="1411605"/>
            <a:chOff x="4759452" y="3875532"/>
            <a:chExt cx="1438910" cy="1411605"/>
          </a:xfrm>
        </p:grpSpPr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59452" y="3875532"/>
              <a:ext cx="1438655" cy="141122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806696" y="3902964"/>
              <a:ext cx="1348740" cy="1321435"/>
            </a:xfrm>
            <a:custGeom>
              <a:avLst/>
              <a:gdLst/>
              <a:ahLst/>
              <a:cxnLst/>
              <a:rect l="l" t="t" r="r" b="b"/>
              <a:pathLst>
                <a:path w="1348739" h="1321435">
                  <a:moveTo>
                    <a:pt x="1348739" y="0"/>
                  </a:moveTo>
                  <a:lnTo>
                    <a:pt x="0" y="0"/>
                  </a:lnTo>
                  <a:lnTo>
                    <a:pt x="0" y="1321308"/>
                  </a:lnTo>
                  <a:lnTo>
                    <a:pt x="1348739" y="1321308"/>
                  </a:lnTo>
                  <a:lnTo>
                    <a:pt x="1348739" y="0"/>
                  </a:lnTo>
                  <a:close/>
                </a:path>
              </a:pathLst>
            </a:custGeom>
            <a:solidFill>
              <a:srgbClr val="E7D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06696" y="3902964"/>
              <a:ext cx="1348740" cy="1321435"/>
            </a:xfrm>
            <a:custGeom>
              <a:avLst/>
              <a:gdLst/>
              <a:ahLst/>
              <a:cxnLst/>
              <a:rect l="l" t="t" r="r" b="b"/>
              <a:pathLst>
                <a:path w="1348739" h="1321435">
                  <a:moveTo>
                    <a:pt x="0" y="1321308"/>
                  </a:moveTo>
                  <a:lnTo>
                    <a:pt x="1348739" y="1321308"/>
                  </a:lnTo>
                  <a:lnTo>
                    <a:pt x="1348739" y="0"/>
                  </a:lnTo>
                  <a:lnTo>
                    <a:pt x="0" y="0"/>
                  </a:lnTo>
                  <a:lnTo>
                    <a:pt x="0" y="13213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041138" y="4335017"/>
            <a:ext cx="88265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120" marR="5080" indent="-186055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latin typeface="맑은 고딕"/>
                <a:cs typeface="맑은 고딕"/>
              </a:rPr>
              <a:t>R</a:t>
            </a:r>
            <a:r>
              <a:rPr sz="1400" dirty="0">
                <a:latin typeface="맑은 고딕"/>
                <a:cs typeface="맑은 고딕"/>
              </a:rPr>
              <a:t>ep</a:t>
            </a:r>
            <a:r>
              <a:rPr sz="1400" spc="-5" dirty="0">
                <a:latin typeface="맑은 고딕"/>
                <a:cs typeface="맑은 고딕"/>
              </a:rPr>
              <a:t>os</a:t>
            </a:r>
            <a:r>
              <a:rPr sz="1400" spc="5" dirty="0">
                <a:latin typeface="맑은 고딕"/>
                <a:cs typeface="맑은 고딕"/>
              </a:rPr>
              <a:t>i</a:t>
            </a:r>
            <a:r>
              <a:rPr sz="1400" spc="-20" dirty="0">
                <a:latin typeface="맑은 고딕"/>
                <a:cs typeface="맑은 고딕"/>
              </a:rPr>
              <a:t>t</a:t>
            </a:r>
            <a:r>
              <a:rPr sz="1400" spc="-5" dirty="0">
                <a:latin typeface="맑은 고딕"/>
                <a:cs typeface="맑은 고딕"/>
              </a:rPr>
              <a:t>o</a:t>
            </a:r>
            <a:r>
              <a:rPr sz="1400" spc="50" dirty="0">
                <a:latin typeface="맑은 고딕"/>
                <a:cs typeface="맑은 고딕"/>
              </a:rPr>
              <a:t>r</a:t>
            </a:r>
            <a:r>
              <a:rPr sz="1400" dirty="0">
                <a:latin typeface="맑은 고딕"/>
                <a:cs typeface="맑은 고딕"/>
              </a:rPr>
              <a:t>y  </a:t>
            </a:r>
            <a:r>
              <a:rPr sz="1400" spc="-10" dirty="0">
                <a:latin typeface="맑은 고딕"/>
                <a:cs typeface="맑은 고딕"/>
              </a:rPr>
              <a:t>(DAO)</a:t>
            </a:r>
            <a:endParaRPr sz="1400">
              <a:latin typeface="맑은 고딕"/>
              <a:cs typeface="맑은 고딕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664193" y="3339078"/>
            <a:ext cx="1871980" cy="2376170"/>
            <a:chOff x="1664193" y="3339078"/>
            <a:chExt cx="1871980" cy="2376170"/>
          </a:xfrm>
        </p:grpSpPr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64193" y="3339078"/>
              <a:ext cx="1871501" cy="237592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02307" y="3357372"/>
              <a:ext cx="1799844" cy="230428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702307" y="3357372"/>
              <a:ext cx="1800225" cy="2304415"/>
            </a:xfrm>
            <a:custGeom>
              <a:avLst/>
              <a:gdLst/>
              <a:ahLst/>
              <a:cxnLst/>
              <a:rect l="l" t="t" r="r" b="b"/>
              <a:pathLst>
                <a:path w="1800225" h="2304415">
                  <a:moveTo>
                    <a:pt x="1799844" y="224916"/>
                  </a:moveTo>
                  <a:lnTo>
                    <a:pt x="1788063" y="261431"/>
                  </a:lnTo>
                  <a:lnTo>
                    <a:pt x="1753959" y="296065"/>
                  </a:lnTo>
                  <a:lnTo>
                    <a:pt x="1699384" y="328357"/>
                  </a:lnTo>
                  <a:lnTo>
                    <a:pt x="1626193" y="357844"/>
                  </a:lnTo>
                  <a:lnTo>
                    <a:pt x="1583195" y="371391"/>
                  </a:lnTo>
                  <a:lnTo>
                    <a:pt x="1536239" y="384063"/>
                  </a:lnTo>
                  <a:lnTo>
                    <a:pt x="1485556" y="395803"/>
                  </a:lnTo>
                  <a:lnTo>
                    <a:pt x="1431377" y="406553"/>
                  </a:lnTo>
                  <a:lnTo>
                    <a:pt x="1373934" y="416254"/>
                  </a:lnTo>
                  <a:lnTo>
                    <a:pt x="1313460" y="424850"/>
                  </a:lnTo>
                  <a:lnTo>
                    <a:pt x="1250186" y="432282"/>
                  </a:lnTo>
                  <a:lnTo>
                    <a:pt x="1184343" y="438492"/>
                  </a:lnTo>
                  <a:lnTo>
                    <a:pt x="1116163" y="443423"/>
                  </a:lnTo>
                  <a:lnTo>
                    <a:pt x="1045878" y="447016"/>
                  </a:lnTo>
                  <a:lnTo>
                    <a:pt x="973721" y="449215"/>
                  </a:lnTo>
                  <a:lnTo>
                    <a:pt x="899922" y="449960"/>
                  </a:lnTo>
                  <a:lnTo>
                    <a:pt x="826105" y="449215"/>
                  </a:lnTo>
                  <a:lnTo>
                    <a:pt x="753934" y="447016"/>
                  </a:lnTo>
                  <a:lnTo>
                    <a:pt x="683639" y="443423"/>
                  </a:lnTo>
                  <a:lnTo>
                    <a:pt x="615452" y="438492"/>
                  </a:lnTo>
                  <a:lnTo>
                    <a:pt x="549604" y="432282"/>
                  </a:lnTo>
                  <a:lnTo>
                    <a:pt x="486327" y="424850"/>
                  </a:lnTo>
                  <a:lnTo>
                    <a:pt x="425852" y="416254"/>
                  </a:lnTo>
                  <a:lnTo>
                    <a:pt x="368411" y="406553"/>
                  </a:lnTo>
                  <a:lnTo>
                    <a:pt x="314235" y="395803"/>
                  </a:lnTo>
                  <a:lnTo>
                    <a:pt x="263556" y="384063"/>
                  </a:lnTo>
                  <a:lnTo>
                    <a:pt x="216605" y="371391"/>
                  </a:lnTo>
                  <a:lnTo>
                    <a:pt x="173614" y="357844"/>
                  </a:lnTo>
                  <a:lnTo>
                    <a:pt x="134813" y="343480"/>
                  </a:lnTo>
                  <a:lnTo>
                    <a:pt x="70711" y="312533"/>
                  </a:lnTo>
                  <a:lnTo>
                    <a:pt x="26150" y="279012"/>
                  </a:lnTo>
                  <a:lnTo>
                    <a:pt x="2982" y="243380"/>
                  </a:lnTo>
                  <a:lnTo>
                    <a:pt x="0" y="224916"/>
                  </a:lnTo>
                  <a:lnTo>
                    <a:pt x="2982" y="206471"/>
                  </a:lnTo>
                  <a:lnTo>
                    <a:pt x="26150" y="170870"/>
                  </a:lnTo>
                  <a:lnTo>
                    <a:pt x="70711" y="137374"/>
                  </a:lnTo>
                  <a:lnTo>
                    <a:pt x="134813" y="106445"/>
                  </a:lnTo>
                  <a:lnTo>
                    <a:pt x="173614" y="92089"/>
                  </a:lnTo>
                  <a:lnTo>
                    <a:pt x="216605" y="78548"/>
                  </a:lnTo>
                  <a:lnTo>
                    <a:pt x="263556" y="65881"/>
                  </a:lnTo>
                  <a:lnTo>
                    <a:pt x="314235" y="54145"/>
                  </a:lnTo>
                  <a:lnTo>
                    <a:pt x="368411" y="43399"/>
                  </a:lnTo>
                  <a:lnTo>
                    <a:pt x="425852" y="33700"/>
                  </a:lnTo>
                  <a:lnTo>
                    <a:pt x="486327" y="25107"/>
                  </a:lnTo>
                  <a:lnTo>
                    <a:pt x="549604" y="17676"/>
                  </a:lnTo>
                  <a:lnTo>
                    <a:pt x="615452" y="11467"/>
                  </a:lnTo>
                  <a:lnTo>
                    <a:pt x="683639" y="6537"/>
                  </a:lnTo>
                  <a:lnTo>
                    <a:pt x="753934" y="2944"/>
                  </a:lnTo>
                  <a:lnTo>
                    <a:pt x="826105" y="745"/>
                  </a:lnTo>
                  <a:lnTo>
                    <a:pt x="899922" y="0"/>
                  </a:lnTo>
                  <a:lnTo>
                    <a:pt x="973721" y="745"/>
                  </a:lnTo>
                  <a:lnTo>
                    <a:pt x="1045878" y="2944"/>
                  </a:lnTo>
                  <a:lnTo>
                    <a:pt x="1116163" y="6537"/>
                  </a:lnTo>
                  <a:lnTo>
                    <a:pt x="1184343" y="11467"/>
                  </a:lnTo>
                  <a:lnTo>
                    <a:pt x="1250186" y="17676"/>
                  </a:lnTo>
                  <a:lnTo>
                    <a:pt x="1313460" y="25107"/>
                  </a:lnTo>
                  <a:lnTo>
                    <a:pt x="1373934" y="33700"/>
                  </a:lnTo>
                  <a:lnTo>
                    <a:pt x="1431377" y="43399"/>
                  </a:lnTo>
                  <a:lnTo>
                    <a:pt x="1485556" y="54145"/>
                  </a:lnTo>
                  <a:lnTo>
                    <a:pt x="1536239" y="65881"/>
                  </a:lnTo>
                  <a:lnTo>
                    <a:pt x="1583195" y="78548"/>
                  </a:lnTo>
                  <a:lnTo>
                    <a:pt x="1626193" y="92089"/>
                  </a:lnTo>
                  <a:lnTo>
                    <a:pt x="1665000" y="106445"/>
                  </a:lnTo>
                  <a:lnTo>
                    <a:pt x="1729114" y="137374"/>
                  </a:lnTo>
                  <a:lnTo>
                    <a:pt x="1773686" y="170870"/>
                  </a:lnTo>
                  <a:lnTo>
                    <a:pt x="1796860" y="206471"/>
                  </a:lnTo>
                  <a:lnTo>
                    <a:pt x="1799844" y="224916"/>
                  </a:lnTo>
                  <a:lnTo>
                    <a:pt x="1799844" y="2079243"/>
                  </a:lnTo>
                  <a:lnTo>
                    <a:pt x="1788063" y="2115758"/>
                  </a:lnTo>
                  <a:lnTo>
                    <a:pt x="1753959" y="2150392"/>
                  </a:lnTo>
                  <a:lnTo>
                    <a:pt x="1699384" y="2182684"/>
                  </a:lnTo>
                  <a:lnTo>
                    <a:pt x="1626193" y="2212171"/>
                  </a:lnTo>
                  <a:lnTo>
                    <a:pt x="1583195" y="2225718"/>
                  </a:lnTo>
                  <a:lnTo>
                    <a:pt x="1536239" y="2238390"/>
                  </a:lnTo>
                  <a:lnTo>
                    <a:pt x="1485556" y="2250130"/>
                  </a:lnTo>
                  <a:lnTo>
                    <a:pt x="1431377" y="2260880"/>
                  </a:lnTo>
                  <a:lnTo>
                    <a:pt x="1373934" y="2270581"/>
                  </a:lnTo>
                  <a:lnTo>
                    <a:pt x="1313460" y="2279177"/>
                  </a:lnTo>
                  <a:lnTo>
                    <a:pt x="1250186" y="2286609"/>
                  </a:lnTo>
                  <a:lnTo>
                    <a:pt x="1184343" y="2292819"/>
                  </a:lnTo>
                  <a:lnTo>
                    <a:pt x="1116163" y="2297750"/>
                  </a:lnTo>
                  <a:lnTo>
                    <a:pt x="1045878" y="2301343"/>
                  </a:lnTo>
                  <a:lnTo>
                    <a:pt x="973721" y="2303542"/>
                  </a:lnTo>
                  <a:lnTo>
                    <a:pt x="899922" y="2304288"/>
                  </a:lnTo>
                  <a:lnTo>
                    <a:pt x="826105" y="2303542"/>
                  </a:lnTo>
                  <a:lnTo>
                    <a:pt x="753934" y="2301343"/>
                  </a:lnTo>
                  <a:lnTo>
                    <a:pt x="683639" y="2297750"/>
                  </a:lnTo>
                  <a:lnTo>
                    <a:pt x="615452" y="2292819"/>
                  </a:lnTo>
                  <a:lnTo>
                    <a:pt x="549604" y="2286609"/>
                  </a:lnTo>
                  <a:lnTo>
                    <a:pt x="486327" y="2279177"/>
                  </a:lnTo>
                  <a:lnTo>
                    <a:pt x="425852" y="2270581"/>
                  </a:lnTo>
                  <a:lnTo>
                    <a:pt x="368411" y="2260880"/>
                  </a:lnTo>
                  <a:lnTo>
                    <a:pt x="314235" y="2250130"/>
                  </a:lnTo>
                  <a:lnTo>
                    <a:pt x="263556" y="2238390"/>
                  </a:lnTo>
                  <a:lnTo>
                    <a:pt x="216605" y="2225718"/>
                  </a:lnTo>
                  <a:lnTo>
                    <a:pt x="173614" y="2212171"/>
                  </a:lnTo>
                  <a:lnTo>
                    <a:pt x="134813" y="2197807"/>
                  </a:lnTo>
                  <a:lnTo>
                    <a:pt x="70711" y="2166860"/>
                  </a:lnTo>
                  <a:lnTo>
                    <a:pt x="26150" y="2133339"/>
                  </a:lnTo>
                  <a:lnTo>
                    <a:pt x="2982" y="2097707"/>
                  </a:lnTo>
                  <a:lnTo>
                    <a:pt x="0" y="2079243"/>
                  </a:lnTo>
                  <a:lnTo>
                    <a:pt x="0" y="224916"/>
                  </a:lnTo>
                </a:path>
              </a:pathLst>
            </a:custGeom>
            <a:ln w="9525">
              <a:solidFill>
                <a:srgbClr val="79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99715" y="4408944"/>
              <a:ext cx="622554" cy="511289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2430526" y="4467809"/>
            <a:ext cx="3422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맑은 고딕"/>
                <a:cs typeface="맑은 고딕"/>
              </a:rPr>
              <a:t>DB</a:t>
            </a:r>
            <a:endParaRPr sz="1800">
              <a:latin typeface="맑은 고딕"/>
              <a:cs typeface="맑은 고딕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565392" y="3875532"/>
            <a:ext cx="1438910" cy="1411605"/>
            <a:chOff x="6565392" y="3875532"/>
            <a:chExt cx="1438910" cy="1411605"/>
          </a:xfrm>
        </p:grpSpPr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65392" y="3875532"/>
              <a:ext cx="1438655" cy="141122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612636" y="3902964"/>
              <a:ext cx="1348740" cy="1321435"/>
            </a:xfrm>
            <a:custGeom>
              <a:avLst/>
              <a:gdLst/>
              <a:ahLst/>
              <a:cxnLst/>
              <a:rect l="l" t="t" r="r" b="b"/>
              <a:pathLst>
                <a:path w="1348740" h="1321435">
                  <a:moveTo>
                    <a:pt x="1348740" y="0"/>
                  </a:moveTo>
                  <a:lnTo>
                    <a:pt x="0" y="0"/>
                  </a:lnTo>
                  <a:lnTo>
                    <a:pt x="0" y="1321308"/>
                  </a:lnTo>
                  <a:lnTo>
                    <a:pt x="1348740" y="1321308"/>
                  </a:lnTo>
                  <a:lnTo>
                    <a:pt x="1348740" y="0"/>
                  </a:lnTo>
                  <a:close/>
                </a:path>
              </a:pathLst>
            </a:custGeom>
            <a:solidFill>
              <a:srgbClr val="E7D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612636" y="3902964"/>
              <a:ext cx="1348740" cy="1321435"/>
            </a:xfrm>
            <a:custGeom>
              <a:avLst/>
              <a:gdLst/>
              <a:ahLst/>
              <a:cxnLst/>
              <a:rect l="l" t="t" r="r" b="b"/>
              <a:pathLst>
                <a:path w="1348740" h="1321435">
                  <a:moveTo>
                    <a:pt x="0" y="1321308"/>
                  </a:moveTo>
                  <a:lnTo>
                    <a:pt x="1348740" y="1321308"/>
                  </a:lnTo>
                  <a:lnTo>
                    <a:pt x="1348740" y="0"/>
                  </a:lnTo>
                  <a:lnTo>
                    <a:pt x="0" y="0"/>
                  </a:lnTo>
                  <a:lnTo>
                    <a:pt x="0" y="13213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755130" y="4335017"/>
            <a:ext cx="106616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3045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맑은 고딕"/>
                <a:cs typeface="맑은 고딕"/>
              </a:rPr>
              <a:t>Service </a:t>
            </a:r>
            <a:r>
              <a:rPr lang="en-US" sz="1400" spc="5" dirty="0">
                <a:latin typeface="맑은 고딕"/>
                <a:cs typeface="맑은 고딕"/>
              </a:rPr>
              <a:t> </a:t>
            </a:r>
            <a:r>
              <a:rPr sz="1400" spc="1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(Se</a:t>
            </a:r>
            <a:r>
              <a:rPr sz="1400" spc="50" dirty="0">
                <a:latin typeface="맑은 고딕"/>
                <a:cs typeface="맑은 고딕"/>
              </a:rPr>
              <a:t>r</a:t>
            </a:r>
            <a:r>
              <a:rPr sz="1400" spc="-5" dirty="0">
                <a:latin typeface="맑은 고딕"/>
                <a:cs typeface="맑은 고딕"/>
              </a:rPr>
              <a:t>vice</a:t>
            </a:r>
            <a:r>
              <a:rPr sz="1400" spc="5" dirty="0">
                <a:latin typeface="맑은 고딕"/>
                <a:cs typeface="맑은 고딕"/>
              </a:rPr>
              <a:t>I</a:t>
            </a:r>
            <a:r>
              <a:rPr sz="1400" dirty="0">
                <a:latin typeface="맑은 고딕"/>
                <a:cs typeface="맑은 고딕"/>
              </a:rPr>
              <a:t>mp</a:t>
            </a:r>
            <a:r>
              <a:rPr sz="1400" spc="10" dirty="0">
                <a:latin typeface="맑은 고딕"/>
                <a:cs typeface="맑은 고딕"/>
              </a:rPr>
              <a:t>l</a:t>
            </a:r>
            <a:r>
              <a:rPr sz="1400" dirty="0">
                <a:latin typeface="맑은 고딕"/>
                <a:cs typeface="맑은 고딕"/>
              </a:rPr>
              <a:t>)</a:t>
            </a:r>
          </a:p>
        </p:txBody>
      </p:sp>
      <p:grpSp>
        <p:nvGrpSpPr>
          <p:cNvPr id="42" name="object 42"/>
          <p:cNvGrpSpPr/>
          <p:nvPr/>
        </p:nvGrpSpPr>
        <p:grpSpPr>
          <a:xfrm>
            <a:off x="3268979" y="1126248"/>
            <a:ext cx="4485640" cy="4261485"/>
            <a:chOff x="3268979" y="1126248"/>
            <a:chExt cx="4485640" cy="4261485"/>
          </a:xfrm>
        </p:grpSpPr>
        <p:pic>
          <p:nvPicPr>
            <p:cNvPr id="43" name="object 4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486911" y="1126248"/>
              <a:ext cx="1281684" cy="463283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3530345" y="1245107"/>
              <a:ext cx="1008380" cy="190500"/>
            </a:xfrm>
            <a:custGeom>
              <a:avLst/>
              <a:gdLst/>
              <a:ahLst/>
              <a:cxnLst/>
              <a:rect l="l" t="t" r="r" b="b"/>
              <a:pathLst>
                <a:path w="1008379" h="190500">
                  <a:moveTo>
                    <a:pt x="817752" y="0"/>
                  </a:moveTo>
                  <a:lnTo>
                    <a:pt x="817752" y="190500"/>
                  </a:lnTo>
                  <a:lnTo>
                    <a:pt x="970152" y="114300"/>
                  </a:lnTo>
                  <a:lnTo>
                    <a:pt x="836802" y="114300"/>
                  </a:lnTo>
                  <a:lnTo>
                    <a:pt x="836802" y="76200"/>
                  </a:lnTo>
                  <a:lnTo>
                    <a:pt x="970152" y="76200"/>
                  </a:lnTo>
                  <a:lnTo>
                    <a:pt x="817752" y="0"/>
                  </a:lnTo>
                  <a:close/>
                </a:path>
                <a:path w="1008379" h="190500">
                  <a:moveTo>
                    <a:pt x="817752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817752" y="114300"/>
                  </a:lnTo>
                  <a:lnTo>
                    <a:pt x="817752" y="76200"/>
                  </a:lnTo>
                  <a:close/>
                </a:path>
                <a:path w="1008379" h="190500">
                  <a:moveTo>
                    <a:pt x="970152" y="76200"/>
                  </a:moveTo>
                  <a:lnTo>
                    <a:pt x="836802" y="76200"/>
                  </a:lnTo>
                  <a:lnTo>
                    <a:pt x="836802" y="114300"/>
                  </a:lnTo>
                  <a:lnTo>
                    <a:pt x="970152" y="114300"/>
                  </a:lnTo>
                  <a:lnTo>
                    <a:pt x="1008252" y="95250"/>
                  </a:lnTo>
                  <a:lnTo>
                    <a:pt x="970152" y="76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90815" y="2670047"/>
              <a:ext cx="463283" cy="147827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429500" y="2692146"/>
              <a:ext cx="190500" cy="1206500"/>
            </a:xfrm>
            <a:custGeom>
              <a:avLst/>
              <a:gdLst/>
              <a:ahLst/>
              <a:cxnLst/>
              <a:rect l="l" t="t" r="r" b="b"/>
              <a:pathLst>
                <a:path w="190500" h="1206500">
                  <a:moveTo>
                    <a:pt x="76200" y="1015872"/>
                  </a:moveTo>
                  <a:lnTo>
                    <a:pt x="0" y="1015872"/>
                  </a:lnTo>
                  <a:lnTo>
                    <a:pt x="95250" y="1206372"/>
                  </a:lnTo>
                  <a:lnTo>
                    <a:pt x="180975" y="1034922"/>
                  </a:lnTo>
                  <a:lnTo>
                    <a:pt x="76200" y="1034922"/>
                  </a:lnTo>
                  <a:lnTo>
                    <a:pt x="76200" y="1015872"/>
                  </a:lnTo>
                  <a:close/>
                </a:path>
                <a:path w="190500" h="1206500">
                  <a:moveTo>
                    <a:pt x="114300" y="0"/>
                  </a:moveTo>
                  <a:lnTo>
                    <a:pt x="76200" y="0"/>
                  </a:lnTo>
                  <a:lnTo>
                    <a:pt x="76200" y="1034922"/>
                  </a:lnTo>
                  <a:lnTo>
                    <a:pt x="114300" y="1034922"/>
                  </a:lnTo>
                  <a:lnTo>
                    <a:pt x="114300" y="0"/>
                  </a:lnTo>
                  <a:close/>
                </a:path>
                <a:path w="190500" h="1206500">
                  <a:moveTo>
                    <a:pt x="190500" y="1015872"/>
                  </a:moveTo>
                  <a:lnTo>
                    <a:pt x="114300" y="1015872"/>
                  </a:lnTo>
                  <a:lnTo>
                    <a:pt x="114300" y="1034922"/>
                  </a:lnTo>
                  <a:lnTo>
                    <a:pt x="180975" y="1034922"/>
                  </a:lnTo>
                  <a:lnTo>
                    <a:pt x="190500" y="101587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859523" y="2478024"/>
              <a:ext cx="463283" cy="147828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998208" y="2692146"/>
              <a:ext cx="190500" cy="1206500"/>
            </a:xfrm>
            <a:custGeom>
              <a:avLst/>
              <a:gdLst/>
              <a:ahLst/>
              <a:cxnLst/>
              <a:rect l="l" t="t" r="r" b="b"/>
              <a:pathLst>
                <a:path w="190500" h="1206500">
                  <a:moveTo>
                    <a:pt x="114300" y="171450"/>
                  </a:moveTo>
                  <a:lnTo>
                    <a:pt x="76200" y="171450"/>
                  </a:lnTo>
                  <a:lnTo>
                    <a:pt x="76200" y="1206372"/>
                  </a:lnTo>
                  <a:lnTo>
                    <a:pt x="114300" y="1206372"/>
                  </a:lnTo>
                  <a:lnTo>
                    <a:pt x="114300" y="171450"/>
                  </a:lnTo>
                  <a:close/>
                </a:path>
                <a:path w="190500" h="1206500">
                  <a:moveTo>
                    <a:pt x="95250" y="0"/>
                  </a:moveTo>
                  <a:lnTo>
                    <a:pt x="0" y="190500"/>
                  </a:lnTo>
                  <a:lnTo>
                    <a:pt x="76200" y="190500"/>
                  </a:lnTo>
                  <a:lnTo>
                    <a:pt x="76200" y="171450"/>
                  </a:lnTo>
                  <a:lnTo>
                    <a:pt x="180975" y="171450"/>
                  </a:lnTo>
                  <a:lnTo>
                    <a:pt x="95250" y="0"/>
                  </a:lnTo>
                  <a:close/>
                </a:path>
                <a:path w="190500" h="1206500">
                  <a:moveTo>
                    <a:pt x="180975" y="171450"/>
                  </a:moveTo>
                  <a:lnTo>
                    <a:pt x="114300" y="171450"/>
                  </a:lnTo>
                  <a:lnTo>
                    <a:pt x="114300" y="190500"/>
                  </a:lnTo>
                  <a:lnTo>
                    <a:pt x="190500" y="190500"/>
                  </a:lnTo>
                  <a:lnTo>
                    <a:pt x="180975" y="17145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96411" y="1991880"/>
              <a:ext cx="1280160" cy="463283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3530345" y="2110739"/>
              <a:ext cx="1008380" cy="190500"/>
            </a:xfrm>
            <a:custGeom>
              <a:avLst/>
              <a:gdLst/>
              <a:ahLst/>
              <a:cxnLst/>
              <a:rect l="l" t="t" r="r" b="b"/>
              <a:pathLst>
                <a:path w="1008379" h="190500">
                  <a:moveTo>
                    <a:pt x="190500" y="0"/>
                  </a:moveTo>
                  <a:lnTo>
                    <a:pt x="0" y="95250"/>
                  </a:lnTo>
                  <a:lnTo>
                    <a:pt x="190500" y="190500"/>
                  </a:lnTo>
                  <a:lnTo>
                    <a:pt x="190500" y="114300"/>
                  </a:lnTo>
                  <a:lnTo>
                    <a:pt x="171450" y="114300"/>
                  </a:lnTo>
                  <a:lnTo>
                    <a:pt x="171450" y="76200"/>
                  </a:lnTo>
                  <a:lnTo>
                    <a:pt x="190500" y="76200"/>
                  </a:lnTo>
                  <a:lnTo>
                    <a:pt x="190500" y="0"/>
                  </a:lnTo>
                  <a:close/>
                </a:path>
                <a:path w="1008379" h="190500">
                  <a:moveTo>
                    <a:pt x="190500" y="76200"/>
                  </a:moveTo>
                  <a:lnTo>
                    <a:pt x="171450" y="76200"/>
                  </a:lnTo>
                  <a:lnTo>
                    <a:pt x="171450" y="114300"/>
                  </a:lnTo>
                  <a:lnTo>
                    <a:pt x="190500" y="114300"/>
                  </a:lnTo>
                  <a:lnTo>
                    <a:pt x="190500" y="76200"/>
                  </a:lnTo>
                  <a:close/>
                </a:path>
                <a:path w="1008379" h="190500">
                  <a:moveTo>
                    <a:pt x="1008252" y="76200"/>
                  </a:moveTo>
                  <a:lnTo>
                    <a:pt x="190500" y="76200"/>
                  </a:lnTo>
                  <a:lnTo>
                    <a:pt x="190500" y="114300"/>
                  </a:lnTo>
                  <a:lnTo>
                    <a:pt x="1008252" y="114300"/>
                  </a:lnTo>
                  <a:lnTo>
                    <a:pt x="1008252" y="7620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268979" y="4924056"/>
              <a:ext cx="1577339" cy="463283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502913" y="5042915"/>
              <a:ext cx="1306195" cy="190500"/>
            </a:xfrm>
            <a:custGeom>
              <a:avLst/>
              <a:gdLst/>
              <a:ahLst/>
              <a:cxnLst/>
              <a:rect l="l" t="t" r="r" b="b"/>
              <a:pathLst>
                <a:path w="1306195" h="190500">
                  <a:moveTo>
                    <a:pt x="190500" y="0"/>
                  </a:moveTo>
                  <a:lnTo>
                    <a:pt x="0" y="95249"/>
                  </a:lnTo>
                  <a:lnTo>
                    <a:pt x="190500" y="190499"/>
                  </a:lnTo>
                  <a:lnTo>
                    <a:pt x="190500" y="114299"/>
                  </a:lnTo>
                  <a:lnTo>
                    <a:pt x="171450" y="114299"/>
                  </a:lnTo>
                  <a:lnTo>
                    <a:pt x="171450" y="76199"/>
                  </a:lnTo>
                  <a:lnTo>
                    <a:pt x="190500" y="76199"/>
                  </a:lnTo>
                  <a:lnTo>
                    <a:pt x="190500" y="0"/>
                  </a:lnTo>
                  <a:close/>
                </a:path>
                <a:path w="1306195" h="190500">
                  <a:moveTo>
                    <a:pt x="190500" y="76199"/>
                  </a:moveTo>
                  <a:lnTo>
                    <a:pt x="171450" y="76199"/>
                  </a:lnTo>
                  <a:lnTo>
                    <a:pt x="171450" y="114299"/>
                  </a:lnTo>
                  <a:lnTo>
                    <a:pt x="190500" y="114299"/>
                  </a:lnTo>
                  <a:lnTo>
                    <a:pt x="190500" y="76199"/>
                  </a:lnTo>
                  <a:close/>
                </a:path>
                <a:path w="1306195" h="190500">
                  <a:moveTo>
                    <a:pt x="1305687" y="76199"/>
                  </a:moveTo>
                  <a:lnTo>
                    <a:pt x="190500" y="76199"/>
                  </a:lnTo>
                  <a:lnTo>
                    <a:pt x="190500" y="114299"/>
                  </a:lnTo>
                  <a:lnTo>
                    <a:pt x="1305687" y="114299"/>
                  </a:lnTo>
                  <a:lnTo>
                    <a:pt x="1305687" y="761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459479" y="3791724"/>
              <a:ext cx="1578864" cy="463283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3502913" y="3910583"/>
              <a:ext cx="1306195" cy="190500"/>
            </a:xfrm>
            <a:custGeom>
              <a:avLst/>
              <a:gdLst/>
              <a:ahLst/>
              <a:cxnLst/>
              <a:rect l="l" t="t" r="r" b="b"/>
              <a:pathLst>
                <a:path w="1306195" h="190500">
                  <a:moveTo>
                    <a:pt x="1115187" y="0"/>
                  </a:moveTo>
                  <a:lnTo>
                    <a:pt x="1115187" y="190500"/>
                  </a:lnTo>
                  <a:lnTo>
                    <a:pt x="1267587" y="114300"/>
                  </a:lnTo>
                  <a:lnTo>
                    <a:pt x="1134237" y="114300"/>
                  </a:lnTo>
                  <a:lnTo>
                    <a:pt x="1134237" y="76200"/>
                  </a:lnTo>
                  <a:lnTo>
                    <a:pt x="1267587" y="76200"/>
                  </a:lnTo>
                  <a:lnTo>
                    <a:pt x="1115187" y="0"/>
                  </a:lnTo>
                  <a:close/>
                </a:path>
                <a:path w="1306195" h="190500">
                  <a:moveTo>
                    <a:pt x="1115187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1115187" y="114300"/>
                  </a:lnTo>
                  <a:lnTo>
                    <a:pt x="1115187" y="76200"/>
                  </a:lnTo>
                  <a:close/>
                </a:path>
                <a:path w="1306195" h="190500">
                  <a:moveTo>
                    <a:pt x="1267587" y="76200"/>
                  </a:moveTo>
                  <a:lnTo>
                    <a:pt x="1134237" y="76200"/>
                  </a:lnTo>
                  <a:lnTo>
                    <a:pt x="1134237" y="114300"/>
                  </a:lnTo>
                  <a:lnTo>
                    <a:pt x="1267587" y="114300"/>
                  </a:lnTo>
                  <a:lnTo>
                    <a:pt x="1305687" y="95250"/>
                  </a:lnTo>
                  <a:lnTo>
                    <a:pt x="1267587" y="7620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784472" y="985520"/>
            <a:ext cx="47244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0000"/>
                </a:solidFill>
                <a:latin typeface="맑은 고딕"/>
                <a:cs typeface="맑은 고딕"/>
              </a:rPr>
              <a:t>1.</a:t>
            </a:r>
            <a:r>
              <a:rPr sz="1100" b="1" spc="-75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1100" b="1" dirty="0">
                <a:solidFill>
                  <a:srgbClr val="FF0000"/>
                </a:solidFill>
                <a:latin typeface="맑은 고딕"/>
                <a:cs typeface="맑은 고딕"/>
              </a:rPr>
              <a:t>요청</a:t>
            </a:r>
            <a:endParaRPr sz="1100">
              <a:latin typeface="맑은 고딕"/>
              <a:cs typeface="맑은 고딕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601457" y="2887726"/>
            <a:ext cx="9906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0000"/>
                </a:solidFill>
                <a:latin typeface="맑은 고딕"/>
                <a:cs typeface="맑은 고딕"/>
              </a:rPr>
              <a:t>2.</a:t>
            </a:r>
            <a:r>
              <a:rPr sz="1100" b="1" spc="-3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1100" b="1" spc="-5" dirty="0">
                <a:solidFill>
                  <a:srgbClr val="FF0000"/>
                </a:solidFill>
                <a:latin typeface="맑은 고딕"/>
                <a:cs typeface="맑은 고딕"/>
              </a:rPr>
              <a:t>Service</a:t>
            </a:r>
            <a:r>
              <a:rPr sz="1100" b="1" spc="-35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1100" b="1" dirty="0">
                <a:solidFill>
                  <a:srgbClr val="FF0000"/>
                </a:solidFill>
                <a:latin typeface="맑은 고딕"/>
                <a:cs typeface="맑은 고딕"/>
              </a:rPr>
              <a:t>호출</a:t>
            </a:r>
            <a:endParaRPr sz="1100">
              <a:latin typeface="맑은 고딕"/>
              <a:cs typeface="맑은 고딕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619880" y="5260340"/>
            <a:ext cx="8013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FF0000"/>
                </a:solidFill>
                <a:latin typeface="맑은 고딕"/>
                <a:cs typeface="맑은 고딕"/>
              </a:rPr>
              <a:t>4.</a:t>
            </a:r>
            <a:r>
              <a:rPr sz="1100" b="1" spc="-4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1100" b="1" dirty="0">
                <a:solidFill>
                  <a:srgbClr val="FF0000"/>
                </a:solidFill>
                <a:latin typeface="맑은 고딕"/>
                <a:cs typeface="맑은 고딕"/>
              </a:rPr>
              <a:t>쿼리</a:t>
            </a:r>
            <a:r>
              <a:rPr sz="1100" b="1" spc="-4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1100" b="1" dirty="0">
                <a:solidFill>
                  <a:srgbClr val="FF0000"/>
                </a:solidFill>
                <a:latin typeface="맑은 고딕"/>
                <a:cs typeface="맑은 고딕"/>
              </a:rPr>
              <a:t>날림</a:t>
            </a:r>
            <a:endParaRPr sz="1100">
              <a:latin typeface="맑은 고딕"/>
              <a:cs typeface="맑은 고딕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619880" y="3666235"/>
            <a:ext cx="8013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6F2F9F"/>
                </a:solidFill>
                <a:latin typeface="맑은 고딕"/>
                <a:cs typeface="맑은 고딕"/>
              </a:rPr>
              <a:t>5.</a:t>
            </a:r>
            <a:r>
              <a:rPr sz="1100" b="1" spc="-40" dirty="0">
                <a:solidFill>
                  <a:srgbClr val="6F2F9F"/>
                </a:solidFill>
                <a:latin typeface="맑은 고딕"/>
                <a:cs typeface="맑은 고딕"/>
              </a:rPr>
              <a:t> </a:t>
            </a:r>
            <a:r>
              <a:rPr sz="1100" b="1" dirty="0">
                <a:solidFill>
                  <a:srgbClr val="6F2F9F"/>
                </a:solidFill>
                <a:latin typeface="맑은 고딕"/>
                <a:cs typeface="맑은 고딕"/>
              </a:rPr>
              <a:t>결과</a:t>
            </a:r>
            <a:r>
              <a:rPr sz="1100" b="1" spc="-40" dirty="0">
                <a:solidFill>
                  <a:srgbClr val="6F2F9F"/>
                </a:solidFill>
                <a:latin typeface="맑은 고딕"/>
                <a:cs typeface="맑은 고딕"/>
              </a:rPr>
              <a:t> </a:t>
            </a:r>
            <a:r>
              <a:rPr sz="1100" b="1" dirty="0">
                <a:solidFill>
                  <a:srgbClr val="6F2F9F"/>
                </a:solidFill>
                <a:latin typeface="맑은 고딕"/>
                <a:cs typeface="맑은 고딕"/>
              </a:rPr>
              <a:t>받음</a:t>
            </a:r>
            <a:endParaRPr sz="1100">
              <a:latin typeface="맑은 고딕"/>
              <a:cs typeface="맑은 고딕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433821" y="2887726"/>
            <a:ext cx="151955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6F2F9F"/>
                </a:solidFill>
                <a:latin typeface="맑은 고딕"/>
                <a:cs typeface="맑은 고딕"/>
              </a:rPr>
              <a:t>7.</a:t>
            </a:r>
            <a:r>
              <a:rPr sz="1100" b="1" spc="-30" dirty="0">
                <a:solidFill>
                  <a:srgbClr val="6F2F9F"/>
                </a:solidFill>
                <a:latin typeface="맑은 고딕"/>
                <a:cs typeface="맑은 고딕"/>
              </a:rPr>
              <a:t> </a:t>
            </a:r>
            <a:r>
              <a:rPr sz="1100" b="1" dirty="0">
                <a:solidFill>
                  <a:srgbClr val="6F2F9F"/>
                </a:solidFill>
                <a:latin typeface="맑은 고딕"/>
                <a:cs typeface="맑은 고딕"/>
              </a:rPr>
              <a:t>결과&amp;응답View</a:t>
            </a:r>
            <a:r>
              <a:rPr sz="1100" b="1" spc="-65" dirty="0">
                <a:solidFill>
                  <a:srgbClr val="6F2F9F"/>
                </a:solidFill>
                <a:latin typeface="맑은 고딕"/>
                <a:cs typeface="맑은 고딕"/>
              </a:rPr>
              <a:t> </a:t>
            </a:r>
            <a:r>
              <a:rPr sz="1100" b="1" dirty="0">
                <a:solidFill>
                  <a:srgbClr val="6F2F9F"/>
                </a:solidFill>
                <a:latin typeface="맑은 고딕"/>
                <a:cs typeface="맑은 고딕"/>
              </a:rPr>
              <a:t>반환</a:t>
            </a:r>
            <a:endParaRPr sz="1100">
              <a:latin typeface="맑은 고딕"/>
              <a:cs typeface="맑은 고딕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784472" y="2379345"/>
            <a:ext cx="47244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6F2F9F"/>
                </a:solidFill>
                <a:latin typeface="맑은 고딕"/>
                <a:cs typeface="맑은 고딕"/>
              </a:rPr>
              <a:t>8.</a:t>
            </a:r>
            <a:r>
              <a:rPr sz="1100" b="1" spc="-75" dirty="0">
                <a:solidFill>
                  <a:srgbClr val="6F2F9F"/>
                </a:solidFill>
                <a:latin typeface="맑은 고딕"/>
                <a:cs typeface="맑은 고딕"/>
              </a:rPr>
              <a:t> </a:t>
            </a:r>
            <a:r>
              <a:rPr sz="1100" b="1" dirty="0">
                <a:solidFill>
                  <a:srgbClr val="6F2F9F"/>
                </a:solidFill>
                <a:latin typeface="맑은 고딕"/>
                <a:cs typeface="맑은 고딕"/>
              </a:rPr>
              <a:t>응답</a:t>
            </a:r>
            <a:endParaRPr sz="1100">
              <a:latin typeface="맑은 고딕"/>
              <a:cs typeface="맑은 고딕"/>
            </a:endParaRPr>
          </a:p>
        </p:txBody>
      </p:sp>
      <p:pic>
        <p:nvPicPr>
          <p:cNvPr id="61" name="object 6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43879" y="2389444"/>
            <a:ext cx="574571" cy="191733"/>
          </a:xfrm>
          <a:prstGeom prst="rect">
            <a:avLst/>
          </a:prstGeom>
        </p:spPr>
      </p:pic>
      <p:sp>
        <p:nvSpPr>
          <p:cNvPr id="62" name="object 62"/>
          <p:cNvSpPr txBox="1"/>
          <p:nvPr/>
        </p:nvSpPr>
        <p:spPr>
          <a:xfrm>
            <a:off x="814832" y="2314397"/>
            <a:ext cx="5962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맑은 고딕"/>
                <a:cs typeface="맑은 고딕"/>
              </a:rPr>
              <a:t>U</a:t>
            </a:r>
            <a:r>
              <a:rPr sz="1800" b="1" spc="5" dirty="0">
                <a:latin typeface="맑은 고딕"/>
                <a:cs typeface="맑은 고딕"/>
              </a:rPr>
              <a:t>S</a:t>
            </a:r>
            <a:r>
              <a:rPr sz="1800" b="1" dirty="0">
                <a:latin typeface="맑은 고딕"/>
                <a:cs typeface="맑은 고딕"/>
              </a:rPr>
              <a:t>ER</a:t>
            </a:r>
            <a:endParaRPr sz="1800">
              <a:latin typeface="맑은 고딕"/>
              <a:cs typeface="맑은 고딕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80772" y="79235"/>
            <a:ext cx="1061720" cy="568325"/>
            <a:chOff x="80772" y="79235"/>
            <a:chExt cx="1061720" cy="568325"/>
          </a:xfrm>
        </p:grpSpPr>
        <p:sp>
          <p:nvSpPr>
            <p:cNvPr id="64" name="object 64"/>
            <p:cNvSpPr/>
            <p:nvPr/>
          </p:nvSpPr>
          <p:spPr>
            <a:xfrm>
              <a:off x="149352" y="117347"/>
              <a:ext cx="909955" cy="399415"/>
            </a:xfrm>
            <a:custGeom>
              <a:avLst/>
              <a:gdLst/>
              <a:ahLst/>
              <a:cxnLst/>
              <a:rect l="l" t="t" r="r" b="b"/>
              <a:pathLst>
                <a:path w="909955" h="399415">
                  <a:moveTo>
                    <a:pt x="909828" y="0"/>
                  </a:moveTo>
                  <a:lnTo>
                    <a:pt x="0" y="0"/>
                  </a:lnTo>
                  <a:lnTo>
                    <a:pt x="0" y="399288"/>
                  </a:lnTo>
                  <a:lnTo>
                    <a:pt x="909828" y="399288"/>
                  </a:lnTo>
                  <a:lnTo>
                    <a:pt x="909828" y="0"/>
                  </a:lnTo>
                  <a:close/>
                </a:path>
              </a:pathLst>
            </a:custGeom>
            <a:solidFill>
              <a:srgbClr val="E7D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0772" y="79235"/>
              <a:ext cx="1061466" cy="567702"/>
            </a:xfrm>
            <a:prstGeom prst="rect">
              <a:avLst/>
            </a:prstGeom>
          </p:spPr>
        </p:pic>
      </p:grpSp>
      <p:sp>
        <p:nvSpPr>
          <p:cNvPr id="66" name="object 66"/>
          <p:cNvSpPr txBox="1">
            <a:spLocks noGrp="1"/>
          </p:cNvSpPr>
          <p:nvPr>
            <p:ph type="title"/>
          </p:nvPr>
        </p:nvSpPr>
        <p:spPr>
          <a:xfrm>
            <a:off x="227787" y="145161"/>
            <a:ext cx="7473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</a:t>
            </a:r>
            <a:r>
              <a:rPr spc="-40" dirty="0"/>
              <a:t>V</a:t>
            </a:r>
            <a:r>
              <a:rPr dirty="0"/>
              <a:t>C2</a:t>
            </a:r>
          </a:p>
        </p:txBody>
      </p:sp>
      <p:grpSp>
        <p:nvGrpSpPr>
          <p:cNvPr id="67" name="object 67"/>
          <p:cNvGrpSpPr/>
          <p:nvPr/>
        </p:nvGrpSpPr>
        <p:grpSpPr>
          <a:xfrm>
            <a:off x="5922264" y="3791724"/>
            <a:ext cx="920750" cy="1595755"/>
            <a:chOff x="5922264" y="3791724"/>
            <a:chExt cx="920750" cy="1595755"/>
          </a:xfrm>
        </p:grpSpPr>
        <p:pic>
          <p:nvPicPr>
            <p:cNvPr id="68" name="object 6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112764" y="3791724"/>
              <a:ext cx="729970" cy="463283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6156198" y="3910584"/>
              <a:ext cx="456565" cy="190500"/>
            </a:xfrm>
            <a:custGeom>
              <a:avLst/>
              <a:gdLst/>
              <a:ahLst/>
              <a:cxnLst/>
              <a:rect l="l" t="t" r="r" b="b"/>
              <a:pathLst>
                <a:path w="456565" h="190500">
                  <a:moveTo>
                    <a:pt x="265684" y="0"/>
                  </a:moveTo>
                  <a:lnTo>
                    <a:pt x="265684" y="190500"/>
                  </a:lnTo>
                  <a:lnTo>
                    <a:pt x="418083" y="114300"/>
                  </a:lnTo>
                  <a:lnTo>
                    <a:pt x="284734" y="114300"/>
                  </a:lnTo>
                  <a:lnTo>
                    <a:pt x="284734" y="76200"/>
                  </a:lnTo>
                  <a:lnTo>
                    <a:pt x="418083" y="76200"/>
                  </a:lnTo>
                  <a:lnTo>
                    <a:pt x="265684" y="0"/>
                  </a:lnTo>
                  <a:close/>
                </a:path>
                <a:path w="456565" h="190500">
                  <a:moveTo>
                    <a:pt x="265684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265684" y="114300"/>
                  </a:lnTo>
                  <a:lnTo>
                    <a:pt x="265684" y="76200"/>
                  </a:lnTo>
                  <a:close/>
                </a:path>
                <a:path w="456565" h="190500">
                  <a:moveTo>
                    <a:pt x="418083" y="76200"/>
                  </a:moveTo>
                  <a:lnTo>
                    <a:pt x="284734" y="76200"/>
                  </a:lnTo>
                  <a:lnTo>
                    <a:pt x="284734" y="114300"/>
                  </a:lnTo>
                  <a:lnTo>
                    <a:pt x="418083" y="114300"/>
                  </a:lnTo>
                  <a:lnTo>
                    <a:pt x="456183" y="95250"/>
                  </a:lnTo>
                  <a:lnTo>
                    <a:pt x="418083" y="7620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922264" y="4924056"/>
              <a:ext cx="728459" cy="463283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6156198" y="5042916"/>
              <a:ext cx="456565" cy="190500"/>
            </a:xfrm>
            <a:custGeom>
              <a:avLst/>
              <a:gdLst/>
              <a:ahLst/>
              <a:cxnLst/>
              <a:rect l="l" t="t" r="r" b="b"/>
              <a:pathLst>
                <a:path w="456565" h="190500">
                  <a:moveTo>
                    <a:pt x="190500" y="0"/>
                  </a:moveTo>
                  <a:lnTo>
                    <a:pt x="0" y="95249"/>
                  </a:lnTo>
                  <a:lnTo>
                    <a:pt x="190500" y="190499"/>
                  </a:lnTo>
                  <a:lnTo>
                    <a:pt x="190500" y="114299"/>
                  </a:lnTo>
                  <a:lnTo>
                    <a:pt x="171450" y="114299"/>
                  </a:lnTo>
                  <a:lnTo>
                    <a:pt x="171450" y="76199"/>
                  </a:lnTo>
                  <a:lnTo>
                    <a:pt x="190500" y="76199"/>
                  </a:lnTo>
                  <a:lnTo>
                    <a:pt x="190500" y="0"/>
                  </a:lnTo>
                  <a:close/>
                </a:path>
                <a:path w="456565" h="190500">
                  <a:moveTo>
                    <a:pt x="190500" y="76199"/>
                  </a:moveTo>
                  <a:lnTo>
                    <a:pt x="171450" y="76199"/>
                  </a:lnTo>
                  <a:lnTo>
                    <a:pt x="171450" y="114299"/>
                  </a:lnTo>
                  <a:lnTo>
                    <a:pt x="190500" y="114299"/>
                  </a:lnTo>
                  <a:lnTo>
                    <a:pt x="190500" y="76199"/>
                  </a:lnTo>
                  <a:close/>
                </a:path>
                <a:path w="456565" h="190500">
                  <a:moveTo>
                    <a:pt x="456183" y="76199"/>
                  </a:moveTo>
                  <a:lnTo>
                    <a:pt x="190500" y="76199"/>
                  </a:lnTo>
                  <a:lnTo>
                    <a:pt x="190500" y="114299"/>
                  </a:lnTo>
                  <a:lnTo>
                    <a:pt x="456183" y="114299"/>
                  </a:lnTo>
                  <a:lnTo>
                    <a:pt x="456183" y="761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5863590" y="5260340"/>
            <a:ext cx="12388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FF0000"/>
                </a:solidFill>
                <a:latin typeface="맑은 고딕"/>
                <a:cs typeface="맑은 고딕"/>
              </a:rPr>
              <a:t>3.</a:t>
            </a:r>
            <a:r>
              <a:rPr sz="1100" b="1" spc="-25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1100" b="1" spc="-5" dirty="0">
                <a:solidFill>
                  <a:srgbClr val="FF0000"/>
                </a:solidFill>
                <a:latin typeface="맑은 고딕"/>
                <a:cs typeface="맑은 고딕"/>
              </a:rPr>
              <a:t>Repository</a:t>
            </a:r>
            <a:r>
              <a:rPr sz="1100" b="1" spc="-1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1100" b="1" dirty="0">
                <a:solidFill>
                  <a:srgbClr val="FF0000"/>
                </a:solidFill>
                <a:latin typeface="맑은 고딕"/>
                <a:cs typeface="맑은 고딕"/>
              </a:rPr>
              <a:t>호출</a:t>
            </a:r>
            <a:endParaRPr sz="1100">
              <a:latin typeface="맑은 고딕"/>
              <a:cs typeface="맑은 고딕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75" name="object 7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J</a:t>
            </a:r>
            <a:r>
              <a:rPr spc="-150" dirty="0"/>
              <a:t> </a:t>
            </a:r>
            <a:r>
              <a:rPr spc="-5" dirty="0"/>
              <a:t>S</a:t>
            </a:r>
            <a:r>
              <a:rPr spc="-150" dirty="0"/>
              <a:t> </a:t>
            </a:r>
            <a:r>
              <a:rPr spc="-5" dirty="0"/>
              <a:t>P</a:t>
            </a:r>
            <a:r>
              <a:rPr spc="-150" dirty="0"/>
              <a:t> </a:t>
            </a:r>
            <a:r>
              <a:rPr spc="-5" dirty="0"/>
              <a:t>_</a:t>
            </a:r>
            <a:r>
              <a:rPr spc="-155" dirty="0"/>
              <a:t> </a:t>
            </a:r>
            <a:r>
              <a:rPr spc="-5" dirty="0"/>
              <a:t>S</a:t>
            </a:r>
            <a:r>
              <a:rPr spc="-150" dirty="0"/>
              <a:t> </a:t>
            </a:r>
            <a:r>
              <a:rPr spc="-5" dirty="0"/>
              <a:t>E</a:t>
            </a:r>
            <a:r>
              <a:rPr spc="-145" dirty="0"/>
              <a:t> </a:t>
            </a:r>
            <a:r>
              <a:rPr spc="-5" dirty="0"/>
              <a:t>R</a:t>
            </a:r>
            <a:r>
              <a:rPr spc="-155" dirty="0"/>
              <a:t> </a:t>
            </a:r>
            <a:r>
              <a:rPr spc="-5" dirty="0"/>
              <a:t>V</a:t>
            </a:r>
            <a:r>
              <a:rPr spc="-145" dirty="0"/>
              <a:t> </a:t>
            </a:r>
            <a:r>
              <a:rPr spc="-5" dirty="0"/>
              <a:t>L</a:t>
            </a:r>
            <a:r>
              <a:rPr spc="-145" dirty="0"/>
              <a:t> </a:t>
            </a:r>
            <a:r>
              <a:rPr spc="-5" dirty="0"/>
              <a:t>E</a:t>
            </a:r>
            <a:r>
              <a:rPr spc="-160" dirty="0"/>
              <a:t> </a:t>
            </a:r>
            <a:r>
              <a:rPr spc="-5" dirty="0"/>
              <a:t>T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5973826" y="3187467"/>
            <a:ext cx="802005" cy="67246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1095"/>
              </a:spcBef>
            </a:pPr>
            <a:r>
              <a:rPr sz="1800" b="1" spc="-5" dirty="0">
                <a:latin typeface="맑은 고딕"/>
                <a:cs typeface="맑은 고딕"/>
              </a:rPr>
              <a:t>Model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00" b="1" spc="-5" dirty="0">
                <a:solidFill>
                  <a:srgbClr val="6F2F9F"/>
                </a:solidFill>
                <a:latin typeface="맑은 고딕"/>
                <a:cs typeface="맑은 고딕"/>
              </a:rPr>
              <a:t>6.</a:t>
            </a:r>
            <a:r>
              <a:rPr sz="1100" b="1" spc="-40" dirty="0">
                <a:solidFill>
                  <a:srgbClr val="6F2F9F"/>
                </a:solidFill>
                <a:latin typeface="맑은 고딕"/>
                <a:cs typeface="맑은 고딕"/>
              </a:rPr>
              <a:t> </a:t>
            </a:r>
            <a:r>
              <a:rPr sz="1100" b="1" dirty="0">
                <a:solidFill>
                  <a:srgbClr val="6F2F9F"/>
                </a:solidFill>
                <a:latin typeface="맑은 고딕"/>
                <a:cs typeface="맑은 고딕"/>
              </a:rPr>
              <a:t>결과</a:t>
            </a:r>
            <a:r>
              <a:rPr sz="1100" b="1" spc="-35" dirty="0">
                <a:solidFill>
                  <a:srgbClr val="6F2F9F"/>
                </a:solidFill>
                <a:latin typeface="맑은 고딕"/>
                <a:cs typeface="맑은 고딕"/>
              </a:rPr>
              <a:t> </a:t>
            </a:r>
            <a:r>
              <a:rPr sz="1100" b="1" dirty="0">
                <a:solidFill>
                  <a:srgbClr val="6F2F9F"/>
                </a:solidFill>
                <a:latin typeface="맑은 고딕"/>
                <a:cs typeface="맑은 고딕"/>
              </a:rPr>
              <a:t>반환</a:t>
            </a:r>
            <a:endParaRPr sz="1100">
              <a:latin typeface="맑은 고딕"/>
              <a:cs typeface="맑은 고딕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817CE44-AC83-4F3A-ADED-7A6CD851DBF8}"/>
              </a:ext>
            </a:extLst>
          </p:cNvPr>
          <p:cNvSpPr txBox="1"/>
          <p:nvPr/>
        </p:nvSpPr>
        <p:spPr>
          <a:xfrm>
            <a:off x="5124132" y="480057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저장소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D9A414D-3F1C-4A62-B68D-FF26E96E393E}"/>
              </a:ext>
            </a:extLst>
          </p:cNvPr>
          <p:cNvSpPr txBox="1"/>
          <p:nvPr/>
        </p:nvSpPr>
        <p:spPr>
          <a:xfrm>
            <a:off x="4473822" y="6257572"/>
            <a:ext cx="168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dao</a:t>
            </a:r>
            <a:r>
              <a:rPr lang="ko-KR" altLang="en-US" dirty="0"/>
              <a:t>는 </a:t>
            </a:r>
            <a:r>
              <a:rPr lang="en-US" altLang="ko-KR" dirty="0"/>
              <a:t>singleton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C0671F0-0498-48BF-A020-743919FE5FE5}"/>
              </a:ext>
            </a:extLst>
          </p:cNvPr>
          <p:cNvSpPr txBox="1"/>
          <p:nvPr/>
        </p:nvSpPr>
        <p:spPr>
          <a:xfrm>
            <a:off x="3500504" y="3369051"/>
            <a:ext cx="111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res = 0 / 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636B34-0491-442D-B04E-24FE1CB4A508}"/>
              </a:ext>
            </a:extLst>
          </p:cNvPr>
          <p:cNvSpPr txBox="1"/>
          <p:nvPr/>
        </p:nvSpPr>
        <p:spPr>
          <a:xfrm>
            <a:off x="964242" y="2625692"/>
            <a:ext cx="258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action=“/DBCP/insert.do”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C4A9561-1325-4A42-BD39-F2ECF39B6DC6}"/>
              </a:ext>
            </a:extLst>
          </p:cNvPr>
          <p:cNvSpPr txBox="1"/>
          <p:nvPr/>
        </p:nvSpPr>
        <p:spPr>
          <a:xfrm>
            <a:off x="6335468" y="-5226"/>
            <a:ext cx="2717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case “insert.do”: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service = new </a:t>
            </a:r>
            <a:r>
              <a:rPr lang="en-US" altLang="ko-KR" dirty="0" err="1">
                <a:solidFill>
                  <a:srgbClr val="FF0000"/>
                </a:solidFill>
              </a:rPr>
              <a:t>AddService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</a:t>
            </a:r>
            <a:r>
              <a:rPr lang="en-US" altLang="ko-KR" dirty="0" err="1">
                <a:solidFill>
                  <a:srgbClr val="FF0000"/>
                </a:solidFill>
              </a:rPr>
              <a:t>service.execute</a:t>
            </a:r>
            <a:r>
              <a:rPr lang="en-US" altLang="ko-KR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A2C56BA-58BF-46A2-BA37-74961F11EC14}"/>
              </a:ext>
            </a:extLst>
          </p:cNvPr>
          <p:cNvSpPr txBox="1"/>
          <p:nvPr/>
        </p:nvSpPr>
        <p:spPr>
          <a:xfrm>
            <a:off x="4899227" y="3919005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insertEmp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1C8B234-10F7-480E-AE17-60DD28F7FBF2}"/>
              </a:ext>
            </a:extLst>
          </p:cNvPr>
          <p:cNvSpPr txBox="1"/>
          <p:nvPr/>
        </p:nvSpPr>
        <p:spPr>
          <a:xfrm>
            <a:off x="7255991" y="5155697"/>
            <a:ext cx="1665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AddService.java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</a:t>
            </a:r>
            <a:r>
              <a:rPr lang="en-US" altLang="ko-KR" dirty="0" err="1">
                <a:solidFill>
                  <a:srgbClr val="FF0000"/>
                </a:solidFill>
              </a:rPr>
              <a:t>EmpDAO’s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   </a:t>
            </a:r>
            <a:r>
              <a:rPr lang="en-US" altLang="ko-KR" dirty="0" err="1">
                <a:solidFill>
                  <a:srgbClr val="FF0000"/>
                </a:solidFill>
              </a:rPr>
              <a:t>insertEmp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8782228-EB1F-44AD-A340-7B458108E596}"/>
              </a:ext>
            </a:extLst>
          </p:cNvPr>
          <p:cNvSpPr txBox="1"/>
          <p:nvPr/>
        </p:nvSpPr>
        <p:spPr>
          <a:xfrm>
            <a:off x="5721197" y="261672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 / 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82FCC6D-2F5B-455C-9D4B-5F349D09EE99}"/>
              </a:ext>
            </a:extLst>
          </p:cNvPr>
          <p:cNvSpPr txBox="1"/>
          <p:nvPr/>
        </p:nvSpPr>
        <p:spPr>
          <a:xfrm>
            <a:off x="3601095" y="5476994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select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3EB3AC7-A01B-42C0-B37D-1E8E1FC8B6E2}"/>
              </a:ext>
            </a:extLst>
          </p:cNvPr>
          <p:cNvSpPr txBox="1"/>
          <p:nvPr/>
        </p:nvSpPr>
        <p:spPr>
          <a:xfrm>
            <a:off x="3509633" y="4053801"/>
            <a:ext cx="105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ResultSet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C6755E8-4E49-4AA4-80AC-F8BA76F32561}"/>
              </a:ext>
            </a:extLst>
          </p:cNvPr>
          <p:cNvSpPr txBox="1"/>
          <p:nvPr/>
        </p:nvSpPr>
        <p:spPr>
          <a:xfrm>
            <a:off x="5804664" y="4083795"/>
            <a:ext cx="114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List&lt;Emp&gt;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B6E27D-5E08-43DB-B081-03DD02881737}"/>
              </a:ext>
            </a:extLst>
          </p:cNvPr>
          <p:cNvSpPr txBox="1"/>
          <p:nvPr/>
        </p:nvSpPr>
        <p:spPr>
          <a:xfrm>
            <a:off x="7927989" y="3361134"/>
            <a:ext cx="2083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request.setAttribute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rgbClr val="0070C0"/>
                </a:solidFill>
              </a:rPr>
              <a:t>List&lt;Emp&gt;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</a:t>
            </a:r>
            <a:r>
              <a:rPr lang="ko-KR" altLang="en-US" dirty="0">
                <a:solidFill>
                  <a:srgbClr val="0070C0"/>
                </a:solidFill>
              </a:rPr>
              <a:t>↓</a:t>
            </a:r>
            <a:r>
              <a:rPr lang="en-US" altLang="ko-KR" dirty="0">
                <a:solidFill>
                  <a:srgbClr val="0070C0"/>
                </a:solidFill>
              </a:rPr>
              <a:t>forward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 err="1">
                <a:solidFill>
                  <a:srgbClr val="0070C0"/>
                </a:solidFill>
              </a:rPr>
              <a:t>list.jsp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91625" y="871720"/>
            <a:ext cx="6553834" cy="4915535"/>
            <a:chOff x="1691625" y="871720"/>
            <a:chExt cx="6553834" cy="49155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0360" y="3267439"/>
              <a:ext cx="3744490" cy="25192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3016" y="3233940"/>
              <a:ext cx="1079017" cy="5912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38472" y="3285744"/>
              <a:ext cx="3672839" cy="244754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38472" y="3285744"/>
              <a:ext cx="3672840" cy="2447925"/>
            </a:xfrm>
            <a:custGeom>
              <a:avLst/>
              <a:gdLst/>
              <a:ahLst/>
              <a:cxnLst/>
              <a:rect l="l" t="t" r="r" b="b"/>
              <a:pathLst>
                <a:path w="3672840" h="2447925">
                  <a:moveTo>
                    <a:pt x="0" y="2447543"/>
                  </a:moveTo>
                  <a:lnTo>
                    <a:pt x="3672839" y="2447543"/>
                  </a:lnTo>
                  <a:lnTo>
                    <a:pt x="3672839" y="0"/>
                  </a:lnTo>
                  <a:lnTo>
                    <a:pt x="0" y="0"/>
                  </a:lnTo>
                  <a:lnTo>
                    <a:pt x="0" y="24475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84163" y="3255276"/>
              <a:ext cx="998982" cy="51128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1625" y="871720"/>
              <a:ext cx="1871501" cy="187301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29739" y="890015"/>
              <a:ext cx="1800225" cy="1801495"/>
            </a:xfrm>
            <a:custGeom>
              <a:avLst/>
              <a:gdLst/>
              <a:ahLst/>
              <a:cxnLst/>
              <a:rect l="l" t="t" r="r" b="b"/>
              <a:pathLst>
                <a:path w="1800225" h="1801495">
                  <a:moveTo>
                    <a:pt x="1499870" y="0"/>
                  </a:moveTo>
                  <a:lnTo>
                    <a:pt x="299974" y="0"/>
                  </a:lnTo>
                  <a:lnTo>
                    <a:pt x="251331" y="3927"/>
                  </a:lnTo>
                  <a:lnTo>
                    <a:pt x="205183" y="15298"/>
                  </a:lnTo>
                  <a:lnTo>
                    <a:pt x="162146" y="33494"/>
                  </a:lnTo>
                  <a:lnTo>
                    <a:pt x="122840" y="57895"/>
                  </a:lnTo>
                  <a:lnTo>
                    <a:pt x="87883" y="87884"/>
                  </a:lnTo>
                  <a:lnTo>
                    <a:pt x="57895" y="122840"/>
                  </a:lnTo>
                  <a:lnTo>
                    <a:pt x="33494" y="162146"/>
                  </a:lnTo>
                  <a:lnTo>
                    <a:pt x="15298" y="205183"/>
                  </a:lnTo>
                  <a:lnTo>
                    <a:pt x="3927" y="251331"/>
                  </a:lnTo>
                  <a:lnTo>
                    <a:pt x="0" y="299974"/>
                  </a:lnTo>
                  <a:lnTo>
                    <a:pt x="0" y="1501394"/>
                  </a:lnTo>
                  <a:lnTo>
                    <a:pt x="3927" y="1550036"/>
                  </a:lnTo>
                  <a:lnTo>
                    <a:pt x="15298" y="1596184"/>
                  </a:lnTo>
                  <a:lnTo>
                    <a:pt x="33494" y="1639221"/>
                  </a:lnTo>
                  <a:lnTo>
                    <a:pt x="57895" y="1678527"/>
                  </a:lnTo>
                  <a:lnTo>
                    <a:pt x="87883" y="1713484"/>
                  </a:lnTo>
                  <a:lnTo>
                    <a:pt x="122840" y="1743472"/>
                  </a:lnTo>
                  <a:lnTo>
                    <a:pt x="162146" y="1767873"/>
                  </a:lnTo>
                  <a:lnTo>
                    <a:pt x="205183" y="1786069"/>
                  </a:lnTo>
                  <a:lnTo>
                    <a:pt x="251331" y="1797440"/>
                  </a:lnTo>
                  <a:lnTo>
                    <a:pt x="299974" y="1801368"/>
                  </a:lnTo>
                  <a:lnTo>
                    <a:pt x="1499870" y="1801368"/>
                  </a:lnTo>
                  <a:lnTo>
                    <a:pt x="1548512" y="1797440"/>
                  </a:lnTo>
                  <a:lnTo>
                    <a:pt x="1594660" y="1786069"/>
                  </a:lnTo>
                  <a:lnTo>
                    <a:pt x="1637697" y="1767873"/>
                  </a:lnTo>
                  <a:lnTo>
                    <a:pt x="1677003" y="1743472"/>
                  </a:lnTo>
                  <a:lnTo>
                    <a:pt x="1711960" y="1713484"/>
                  </a:lnTo>
                  <a:lnTo>
                    <a:pt x="1741948" y="1678527"/>
                  </a:lnTo>
                  <a:lnTo>
                    <a:pt x="1766349" y="1639221"/>
                  </a:lnTo>
                  <a:lnTo>
                    <a:pt x="1784545" y="1596184"/>
                  </a:lnTo>
                  <a:lnTo>
                    <a:pt x="1795916" y="1550036"/>
                  </a:lnTo>
                  <a:lnTo>
                    <a:pt x="1799844" y="1501394"/>
                  </a:lnTo>
                  <a:lnTo>
                    <a:pt x="1799844" y="299974"/>
                  </a:lnTo>
                  <a:lnTo>
                    <a:pt x="1795916" y="251331"/>
                  </a:lnTo>
                  <a:lnTo>
                    <a:pt x="1784545" y="205183"/>
                  </a:lnTo>
                  <a:lnTo>
                    <a:pt x="1766349" y="162146"/>
                  </a:lnTo>
                  <a:lnTo>
                    <a:pt x="1741948" y="122840"/>
                  </a:lnTo>
                  <a:lnTo>
                    <a:pt x="1711960" y="87884"/>
                  </a:lnTo>
                  <a:lnTo>
                    <a:pt x="1677003" y="57895"/>
                  </a:lnTo>
                  <a:lnTo>
                    <a:pt x="1637697" y="33494"/>
                  </a:lnTo>
                  <a:lnTo>
                    <a:pt x="1594660" y="15298"/>
                  </a:lnTo>
                  <a:lnTo>
                    <a:pt x="1548512" y="3927"/>
                  </a:lnTo>
                  <a:lnTo>
                    <a:pt x="1499870" y="0"/>
                  </a:lnTo>
                  <a:close/>
                </a:path>
              </a:pathLst>
            </a:custGeom>
            <a:solidFill>
              <a:srgbClr val="91DF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29739" y="890015"/>
              <a:ext cx="1800225" cy="1801495"/>
            </a:xfrm>
            <a:custGeom>
              <a:avLst/>
              <a:gdLst/>
              <a:ahLst/>
              <a:cxnLst/>
              <a:rect l="l" t="t" r="r" b="b"/>
              <a:pathLst>
                <a:path w="1800225" h="1801495">
                  <a:moveTo>
                    <a:pt x="0" y="299974"/>
                  </a:moveTo>
                  <a:lnTo>
                    <a:pt x="3927" y="251331"/>
                  </a:lnTo>
                  <a:lnTo>
                    <a:pt x="15298" y="205183"/>
                  </a:lnTo>
                  <a:lnTo>
                    <a:pt x="33494" y="162146"/>
                  </a:lnTo>
                  <a:lnTo>
                    <a:pt x="57895" y="122840"/>
                  </a:lnTo>
                  <a:lnTo>
                    <a:pt x="87883" y="87884"/>
                  </a:lnTo>
                  <a:lnTo>
                    <a:pt x="122840" y="57895"/>
                  </a:lnTo>
                  <a:lnTo>
                    <a:pt x="162146" y="33494"/>
                  </a:lnTo>
                  <a:lnTo>
                    <a:pt x="205183" y="15298"/>
                  </a:lnTo>
                  <a:lnTo>
                    <a:pt x="251331" y="3927"/>
                  </a:lnTo>
                  <a:lnTo>
                    <a:pt x="299974" y="0"/>
                  </a:lnTo>
                  <a:lnTo>
                    <a:pt x="1499870" y="0"/>
                  </a:lnTo>
                  <a:lnTo>
                    <a:pt x="1548512" y="3927"/>
                  </a:lnTo>
                  <a:lnTo>
                    <a:pt x="1594660" y="15298"/>
                  </a:lnTo>
                  <a:lnTo>
                    <a:pt x="1637697" y="33494"/>
                  </a:lnTo>
                  <a:lnTo>
                    <a:pt x="1677003" y="57895"/>
                  </a:lnTo>
                  <a:lnTo>
                    <a:pt x="1711960" y="87884"/>
                  </a:lnTo>
                  <a:lnTo>
                    <a:pt x="1741948" y="122840"/>
                  </a:lnTo>
                  <a:lnTo>
                    <a:pt x="1766349" y="162146"/>
                  </a:lnTo>
                  <a:lnTo>
                    <a:pt x="1784545" y="205183"/>
                  </a:lnTo>
                  <a:lnTo>
                    <a:pt x="1795916" y="251331"/>
                  </a:lnTo>
                  <a:lnTo>
                    <a:pt x="1799844" y="299974"/>
                  </a:lnTo>
                  <a:lnTo>
                    <a:pt x="1799844" y="1501394"/>
                  </a:lnTo>
                  <a:lnTo>
                    <a:pt x="1795916" y="1550036"/>
                  </a:lnTo>
                  <a:lnTo>
                    <a:pt x="1784545" y="1596184"/>
                  </a:lnTo>
                  <a:lnTo>
                    <a:pt x="1766349" y="1639221"/>
                  </a:lnTo>
                  <a:lnTo>
                    <a:pt x="1741948" y="1678527"/>
                  </a:lnTo>
                  <a:lnTo>
                    <a:pt x="1711960" y="1713484"/>
                  </a:lnTo>
                  <a:lnTo>
                    <a:pt x="1677003" y="1743472"/>
                  </a:lnTo>
                  <a:lnTo>
                    <a:pt x="1637697" y="1767873"/>
                  </a:lnTo>
                  <a:lnTo>
                    <a:pt x="1594660" y="1786069"/>
                  </a:lnTo>
                  <a:lnTo>
                    <a:pt x="1548512" y="1797440"/>
                  </a:lnTo>
                  <a:lnTo>
                    <a:pt x="1499870" y="1801368"/>
                  </a:lnTo>
                  <a:lnTo>
                    <a:pt x="299974" y="1801368"/>
                  </a:lnTo>
                  <a:lnTo>
                    <a:pt x="251331" y="1797440"/>
                  </a:lnTo>
                  <a:lnTo>
                    <a:pt x="205183" y="1786069"/>
                  </a:lnTo>
                  <a:lnTo>
                    <a:pt x="162146" y="1767873"/>
                  </a:lnTo>
                  <a:lnTo>
                    <a:pt x="122840" y="1743472"/>
                  </a:lnTo>
                  <a:lnTo>
                    <a:pt x="87883" y="1713484"/>
                  </a:lnTo>
                  <a:lnTo>
                    <a:pt x="57895" y="1678527"/>
                  </a:lnTo>
                  <a:lnTo>
                    <a:pt x="33494" y="1639221"/>
                  </a:lnTo>
                  <a:lnTo>
                    <a:pt x="15298" y="1596184"/>
                  </a:lnTo>
                  <a:lnTo>
                    <a:pt x="3927" y="1550036"/>
                  </a:lnTo>
                  <a:lnTo>
                    <a:pt x="0" y="1501394"/>
                  </a:lnTo>
                  <a:lnTo>
                    <a:pt x="0" y="29997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25039" y="949464"/>
              <a:ext cx="828294" cy="51128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614172" y="987482"/>
            <a:ext cx="993775" cy="1256030"/>
            <a:chOff x="614172" y="987482"/>
            <a:chExt cx="993775" cy="125603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9151" y="987482"/>
              <a:ext cx="579317" cy="58078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7344" y="1005840"/>
              <a:ext cx="507492" cy="50901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47344" y="1005840"/>
              <a:ext cx="508000" cy="509270"/>
            </a:xfrm>
            <a:custGeom>
              <a:avLst/>
              <a:gdLst/>
              <a:ahLst/>
              <a:cxnLst/>
              <a:rect l="l" t="t" r="r" b="b"/>
              <a:pathLst>
                <a:path w="508000" h="509269">
                  <a:moveTo>
                    <a:pt x="0" y="254508"/>
                  </a:moveTo>
                  <a:lnTo>
                    <a:pt x="4088" y="208752"/>
                  </a:lnTo>
                  <a:lnTo>
                    <a:pt x="15874" y="165690"/>
                  </a:lnTo>
                  <a:lnTo>
                    <a:pt x="34642" y="126040"/>
                  </a:lnTo>
                  <a:lnTo>
                    <a:pt x="59676" y="90520"/>
                  </a:lnTo>
                  <a:lnTo>
                    <a:pt x="90258" y="59847"/>
                  </a:lnTo>
                  <a:lnTo>
                    <a:pt x="125673" y="34741"/>
                  </a:lnTo>
                  <a:lnTo>
                    <a:pt x="165204" y="15919"/>
                  </a:lnTo>
                  <a:lnTo>
                    <a:pt x="208133" y="4099"/>
                  </a:lnTo>
                  <a:lnTo>
                    <a:pt x="253746" y="0"/>
                  </a:lnTo>
                  <a:lnTo>
                    <a:pt x="299358" y="4099"/>
                  </a:lnTo>
                  <a:lnTo>
                    <a:pt x="342287" y="15919"/>
                  </a:lnTo>
                  <a:lnTo>
                    <a:pt x="381818" y="34741"/>
                  </a:lnTo>
                  <a:lnTo>
                    <a:pt x="417233" y="59847"/>
                  </a:lnTo>
                  <a:lnTo>
                    <a:pt x="447815" y="90520"/>
                  </a:lnTo>
                  <a:lnTo>
                    <a:pt x="472849" y="126040"/>
                  </a:lnTo>
                  <a:lnTo>
                    <a:pt x="491617" y="165690"/>
                  </a:lnTo>
                  <a:lnTo>
                    <a:pt x="503403" y="208752"/>
                  </a:lnTo>
                  <a:lnTo>
                    <a:pt x="507492" y="254508"/>
                  </a:lnTo>
                  <a:lnTo>
                    <a:pt x="503403" y="300263"/>
                  </a:lnTo>
                  <a:lnTo>
                    <a:pt x="491617" y="343325"/>
                  </a:lnTo>
                  <a:lnTo>
                    <a:pt x="472849" y="382975"/>
                  </a:lnTo>
                  <a:lnTo>
                    <a:pt x="447815" y="418495"/>
                  </a:lnTo>
                  <a:lnTo>
                    <a:pt x="417233" y="449168"/>
                  </a:lnTo>
                  <a:lnTo>
                    <a:pt x="381818" y="474274"/>
                  </a:lnTo>
                  <a:lnTo>
                    <a:pt x="342287" y="493096"/>
                  </a:lnTo>
                  <a:lnTo>
                    <a:pt x="299358" y="504916"/>
                  </a:lnTo>
                  <a:lnTo>
                    <a:pt x="253746" y="509015"/>
                  </a:lnTo>
                  <a:lnTo>
                    <a:pt x="208133" y="504916"/>
                  </a:lnTo>
                  <a:lnTo>
                    <a:pt x="165204" y="493096"/>
                  </a:lnTo>
                  <a:lnTo>
                    <a:pt x="125673" y="474274"/>
                  </a:lnTo>
                  <a:lnTo>
                    <a:pt x="90258" y="449168"/>
                  </a:lnTo>
                  <a:lnTo>
                    <a:pt x="59676" y="418495"/>
                  </a:lnTo>
                  <a:lnTo>
                    <a:pt x="34642" y="382975"/>
                  </a:lnTo>
                  <a:lnTo>
                    <a:pt x="15874" y="343325"/>
                  </a:lnTo>
                  <a:lnTo>
                    <a:pt x="4088" y="300263"/>
                  </a:lnTo>
                  <a:lnTo>
                    <a:pt x="0" y="254508"/>
                  </a:lnTo>
                  <a:close/>
                </a:path>
              </a:pathLst>
            </a:custGeom>
            <a:ln w="9524">
              <a:solidFill>
                <a:srgbClr val="F866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4172" y="1533156"/>
              <a:ext cx="993635" cy="71017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1416" y="1560576"/>
              <a:ext cx="903732" cy="62026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61416" y="1560576"/>
              <a:ext cx="904240" cy="620395"/>
            </a:xfrm>
            <a:custGeom>
              <a:avLst/>
              <a:gdLst/>
              <a:ahLst/>
              <a:cxnLst/>
              <a:rect l="l" t="t" r="r" b="b"/>
              <a:pathLst>
                <a:path w="904240" h="620394">
                  <a:moveTo>
                    <a:pt x="0" y="620268"/>
                  </a:moveTo>
                  <a:lnTo>
                    <a:pt x="0" y="310134"/>
                  </a:lnTo>
                  <a:lnTo>
                    <a:pt x="3520" y="271223"/>
                  </a:lnTo>
                  <a:lnTo>
                    <a:pt x="13800" y="233757"/>
                  </a:lnTo>
                  <a:lnTo>
                    <a:pt x="30416" y="198026"/>
                  </a:lnTo>
                  <a:lnTo>
                    <a:pt x="52943" y="164320"/>
                  </a:lnTo>
                  <a:lnTo>
                    <a:pt x="80960" y="132929"/>
                  </a:lnTo>
                  <a:lnTo>
                    <a:pt x="114041" y="104145"/>
                  </a:lnTo>
                  <a:lnTo>
                    <a:pt x="151765" y="78256"/>
                  </a:lnTo>
                  <a:lnTo>
                    <a:pt x="193706" y="55554"/>
                  </a:lnTo>
                  <a:lnTo>
                    <a:pt x="239443" y="36329"/>
                  </a:lnTo>
                  <a:lnTo>
                    <a:pt x="288550" y="20870"/>
                  </a:lnTo>
                  <a:lnTo>
                    <a:pt x="340606" y="9469"/>
                  </a:lnTo>
                  <a:lnTo>
                    <a:pt x="395185" y="2415"/>
                  </a:lnTo>
                  <a:lnTo>
                    <a:pt x="451866" y="0"/>
                  </a:lnTo>
                  <a:lnTo>
                    <a:pt x="508546" y="2415"/>
                  </a:lnTo>
                  <a:lnTo>
                    <a:pt x="563125" y="9469"/>
                  </a:lnTo>
                  <a:lnTo>
                    <a:pt x="615181" y="20870"/>
                  </a:lnTo>
                  <a:lnTo>
                    <a:pt x="664288" y="36329"/>
                  </a:lnTo>
                  <a:lnTo>
                    <a:pt x="710025" y="55554"/>
                  </a:lnTo>
                  <a:lnTo>
                    <a:pt x="751966" y="78256"/>
                  </a:lnTo>
                  <a:lnTo>
                    <a:pt x="789690" y="104145"/>
                  </a:lnTo>
                  <a:lnTo>
                    <a:pt x="822771" y="132929"/>
                  </a:lnTo>
                  <a:lnTo>
                    <a:pt x="850788" y="164320"/>
                  </a:lnTo>
                  <a:lnTo>
                    <a:pt x="873315" y="198026"/>
                  </a:lnTo>
                  <a:lnTo>
                    <a:pt x="889931" y="233757"/>
                  </a:lnTo>
                  <a:lnTo>
                    <a:pt x="900211" y="271223"/>
                  </a:lnTo>
                  <a:lnTo>
                    <a:pt x="903732" y="310134"/>
                  </a:lnTo>
                  <a:lnTo>
                    <a:pt x="903732" y="620268"/>
                  </a:lnTo>
                  <a:lnTo>
                    <a:pt x="0" y="620268"/>
                  </a:lnTo>
                  <a:close/>
                </a:path>
              </a:pathLst>
            </a:custGeom>
            <a:ln w="9525">
              <a:solidFill>
                <a:srgbClr val="F866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111501" y="1006805"/>
            <a:ext cx="1038860" cy="121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맑은 고딕"/>
                <a:cs typeface="맑은 고딕"/>
              </a:rPr>
              <a:t>View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맑은 고딕"/>
              <a:cs typeface="맑은 고딕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맑은 고딕"/>
                <a:cs typeface="맑은 고딕"/>
              </a:rPr>
              <a:t>요청</a:t>
            </a:r>
            <a:r>
              <a:rPr sz="1400" spc="-5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하는</a:t>
            </a:r>
            <a:r>
              <a:rPr sz="1400" spc="-5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곳</a:t>
            </a:r>
            <a:endParaRPr sz="1400">
              <a:latin typeface="맑은 고딕"/>
              <a:cs typeface="맑은 고딕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맑은 고딕"/>
                <a:cs typeface="맑은 고딕"/>
              </a:rPr>
              <a:t>&amp;</a:t>
            </a:r>
            <a:endParaRPr sz="1400">
              <a:latin typeface="맑은 고딕"/>
              <a:cs typeface="맑은 고딕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맑은 고딕"/>
                <a:cs typeface="맑은 고딕"/>
              </a:rPr>
              <a:t>응답</a:t>
            </a:r>
            <a:r>
              <a:rPr sz="1400" spc="-5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받는</a:t>
            </a:r>
            <a:r>
              <a:rPr sz="1400" spc="-5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곳</a:t>
            </a:r>
            <a:endParaRPr sz="1400">
              <a:latin typeface="맑은 고딕"/>
              <a:cs typeface="맑은 고딕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500360" y="871720"/>
            <a:ext cx="3744595" cy="1873250"/>
            <a:chOff x="4500360" y="871720"/>
            <a:chExt cx="3744595" cy="1873250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00360" y="871720"/>
              <a:ext cx="3744490" cy="187301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538472" y="890015"/>
              <a:ext cx="3672840" cy="1801495"/>
            </a:xfrm>
            <a:custGeom>
              <a:avLst/>
              <a:gdLst/>
              <a:ahLst/>
              <a:cxnLst/>
              <a:rect l="l" t="t" r="r" b="b"/>
              <a:pathLst>
                <a:path w="3672840" h="1801495">
                  <a:moveTo>
                    <a:pt x="3372611" y="0"/>
                  </a:moveTo>
                  <a:lnTo>
                    <a:pt x="300227" y="0"/>
                  </a:lnTo>
                  <a:lnTo>
                    <a:pt x="251517" y="3928"/>
                  </a:lnTo>
                  <a:lnTo>
                    <a:pt x="205313" y="15300"/>
                  </a:lnTo>
                  <a:lnTo>
                    <a:pt x="162233" y="33501"/>
                  </a:lnTo>
                  <a:lnTo>
                    <a:pt x="122895" y="57911"/>
                  </a:lnTo>
                  <a:lnTo>
                    <a:pt x="87915" y="87915"/>
                  </a:lnTo>
                  <a:lnTo>
                    <a:pt x="57912" y="122895"/>
                  </a:lnTo>
                  <a:lnTo>
                    <a:pt x="33501" y="162233"/>
                  </a:lnTo>
                  <a:lnTo>
                    <a:pt x="15300" y="205313"/>
                  </a:lnTo>
                  <a:lnTo>
                    <a:pt x="3928" y="251517"/>
                  </a:lnTo>
                  <a:lnTo>
                    <a:pt x="0" y="300228"/>
                  </a:lnTo>
                  <a:lnTo>
                    <a:pt x="0" y="1501139"/>
                  </a:lnTo>
                  <a:lnTo>
                    <a:pt x="3928" y="1549850"/>
                  </a:lnTo>
                  <a:lnTo>
                    <a:pt x="15300" y="1596054"/>
                  </a:lnTo>
                  <a:lnTo>
                    <a:pt x="33501" y="1639134"/>
                  </a:lnTo>
                  <a:lnTo>
                    <a:pt x="57911" y="1678472"/>
                  </a:lnTo>
                  <a:lnTo>
                    <a:pt x="87915" y="1713452"/>
                  </a:lnTo>
                  <a:lnTo>
                    <a:pt x="122895" y="1743455"/>
                  </a:lnTo>
                  <a:lnTo>
                    <a:pt x="162233" y="1767866"/>
                  </a:lnTo>
                  <a:lnTo>
                    <a:pt x="205313" y="1786067"/>
                  </a:lnTo>
                  <a:lnTo>
                    <a:pt x="251517" y="1797439"/>
                  </a:lnTo>
                  <a:lnTo>
                    <a:pt x="300227" y="1801368"/>
                  </a:lnTo>
                  <a:lnTo>
                    <a:pt x="3372611" y="1801368"/>
                  </a:lnTo>
                  <a:lnTo>
                    <a:pt x="3421322" y="1797439"/>
                  </a:lnTo>
                  <a:lnTo>
                    <a:pt x="3467526" y="1786067"/>
                  </a:lnTo>
                  <a:lnTo>
                    <a:pt x="3510606" y="1767866"/>
                  </a:lnTo>
                  <a:lnTo>
                    <a:pt x="3549944" y="1743456"/>
                  </a:lnTo>
                  <a:lnTo>
                    <a:pt x="3584924" y="1713452"/>
                  </a:lnTo>
                  <a:lnTo>
                    <a:pt x="3614928" y="1678472"/>
                  </a:lnTo>
                  <a:lnTo>
                    <a:pt x="3639338" y="1639134"/>
                  </a:lnTo>
                  <a:lnTo>
                    <a:pt x="3657539" y="1596054"/>
                  </a:lnTo>
                  <a:lnTo>
                    <a:pt x="3668911" y="1549850"/>
                  </a:lnTo>
                  <a:lnTo>
                    <a:pt x="3672839" y="1501139"/>
                  </a:lnTo>
                  <a:lnTo>
                    <a:pt x="3672839" y="300228"/>
                  </a:lnTo>
                  <a:lnTo>
                    <a:pt x="3668911" y="251517"/>
                  </a:lnTo>
                  <a:lnTo>
                    <a:pt x="3657539" y="205313"/>
                  </a:lnTo>
                  <a:lnTo>
                    <a:pt x="3639338" y="162233"/>
                  </a:lnTo>
                  <a:lnTo>
                    <a:pt x="3614927" y="122895"/>
                  </a:lnTo>
                  <a:lnTo>
                    <a:pt x="3584924" y="87915"/>
                  </a:lnTo>
                  <a:lnTo>
                    <a:pt x="3549944" y="57912"/>
                  </a:lnTo>
                  <a:lnTo>
                    <a:pt x="3510606" y="33501"/>
                  </a:lnTo>
                  <a:lnTo>
                    <a:pt x="3467526" y="15300"/>
                  </a:lnTo>
                  <a:lnTo>
                    <a:pt x="3421322" y="3928"/>
                  </a:lnTo>
                  <a:lnTo>
                    <a:pt x="3372611" y="0"/>
                  </a:lnTo>
                  <a:close/>
                </a:path>
              </a:pathLst>
            </a:custGeom>
            <a:solidFill>
              <a:srgbClr val="FCC3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38472" y="890015"/>
              <a:ext cx="3672840" cy="1801495"/>
            </a:xfrm>
            <a:custGeom>
              <a:avLst/>
              <a:gdLst/>
              <a:ahLst/>
              <a:cxnLst/>
              <a:rect l="l" t="t" r="r" b="b"/>
              <a:pathLst>
                <a:path w="3672840" h="1801495">
                  <a:moveTo>
                    <a:pt x="0" y="300228"/>
                  </a:moveTo>
                  <a:lnTo>
                    <a:pt x="3928" y="251517"/>
                  </a:lnTo>
                  <a:lnTo>
                    <a:pt x="15300" y="205313"/>
                  </a:lnTo>
                  <a:lnTo>
                    <a:pt x="33501" y="162233"/>
                  </a:lnTo>
                  <a:lnTo>
                    <a:pt x="57912" y="122895"/>
                  </a:lnTo>
                  <a:lnTo>
                    <a:pt x="87915" y="87915"/>
                  </a:lnTo>
                  <a:lnTo>
                    <a:pt x="122895" y="57911"/>
                  </a:lnTo>
                  <a:lnTo>
                    <a:pt x="162233" y="33501"/>
                  </a:lnTo>
                  <a:lnTo>
                    <a:pt x="205313" y="15300"/>
                  </a:lnTo>
                  <a:lnTo>
                    <a:pt x="251517" y="3928"/>
                  </a:lnTo>
                  <a:lnTo>
                    <a:pt x="300227" y="0"/>
                  </a:lnTo>
                  <a:lnTo>
                    <a:pt x="3372611" y="0"/>
                  </a:lnTo>
                  <a:lnTo>
                    <a:pt x="3421322" y="3928"/>
                  </a:lnTo>
                  <a:lnTo>
                    <a:pt x="3467526" y="15300"/>
                  </a:lnTo>
                  <a:lnTo>
                    <a:pt x="3510606" y="33501"/>
                  </a:lnTo>
                  <a:lnTo>
                    <a:pt x="3549944" y="57912"/>
                  </a:lnTo>
                  <a:lnTo>
                    <a:pt x="3584924" y="87915"/>
                  </a:lnTo>
                  <a:lnTo>
                    <a:pt x="3614927" y="122895"/>
                  </a:lnTo>
                  <a:lnTo>
                    <a:pt x="3639338" y="162233"/>
                  </a:lnTo>
                  <a:lnTo>
                    <a:pt x="3657539" y="205313"/>
                  </a:lnTo>
                  <a:lnTo>
                    <a:pt x="3668911" y="251517"/>
                  </a:lnTo>
                  <a:lnTo>
                    <a:pt x="3672839" y="300228"/>
                  </a:lnTo>
                  <a:lnTo>
                    <a:pt x="3672839" y="1501139"/>
                  </a:lnTo>
                  <a:lnTo>
                    <a:pt x="3668911" y="1549850"/>
                  </a:lnTo>
                  <a:lnTo>
                    <a:pt x="3657539" y="1596054"/>
                  </a:lnTo>
                  <a:lnTo>
                    <a:pt x="3639338" y="1639134"/>
                  </a:lnTo>
                  <a:lnTo>
                    <a:pt x="3614928" y="1678472"/>
                  </a:lnTo>
                  <a:lnTo>
                    <a:pt x="3584924" y="1713452"/>
                  </a:lnTo>
                  <a:lnTo>
                    <a:pt x="3549944" y="1743456"/>
                  </a:lnTo>
                  <a:lnTo>
                    <a:pt x="3510606" y="1767866"/>
                  </a:lnTo>
                  <a:lnTo>
                    <a:pt x="3467526" y="1786067"/>
                  </a:lnTo>
                  <a:lnTo>
                    <a:pt x="3421322" y="1797439"/>
                  </a:lnTo>
                  <a:lnTo>
                    <a:pt x="3372611" y="1801368"/>
                  </a:lnTo>
                  <a:lnTo>
                    <a:pt x="300227" y="1801368"/>
                  </a:lnTo>
                  <a:lnTo>
                    <a:pt x="251517" y="1797439"/>
                  </a:lnTo>
                  <a:lnTo>
                    <a:pt x="205313" y="1786067"/>
                  </a:lnTo>
                  <a:lnTo>
                    <a:pt x="162233" y="1767866"/>
                  </a:lnTo>
                  <a:lnTo>
                    <a:pt x="122895" y="1743455"/>
                  </a:lnTo>
                  <a:lnTo>
                    <a:pt x="87915" y="1713452"/>
                  </a:lnTo>
                  <a:lnTo>
                    <a:pt x="57911" y="1678472"/>
                  </a:lnTo>
                  <a:lnTo>
                    <a:pt x="33501" y="1639134"/>
                  </a:lnTo>
                  <a:lnTo>
                    <a:pt x="15300" y="1596054"/>
                  </a:lnTo>
                  <a:lnTo>
                    <a:pt x="3928" y="1549850"/>
                  </a:lnTo>
                  <a:lnTo>
                    <a:pt x="0" y="1501139"/>
                  </a:lnTo>
                  <a:lnTo>
                    <a:pt x="0" y="3002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89092" y="949464"/>
              <a:ext cx="1390650" cy="51128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5270119" y="1006805"/>
            <a:ext cx="2209800" cy="121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맑은 고딕"/>
                <a:cs typeface="맑은 고딕"/>
              </a:rPr>
              <a:t>Controller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맑은 고딕"/>
              <a:cs typeface="맑은 고딕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맑은 고딕"/>
                <a:cs typeface="맑은 고딕"/>
              </a:rPr>
              <a:t>요청을</a:t>
            </a:r>
            <a:r>
              <a:rPr sz="1400" spc="-3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처리할</a:t>
            </a:r>
            <a:r>
              <a:rPr sz="1400" spc="-40" dirty="0">
                <a:latin typeface="맑은 고딕"/>
                <a:cs typeface="맑은 고딕"/>
              </a:rPr>
              <a:t> </a:t>
            </a:r>
            <a:r>
              <a:rPr sz="1400" spc="5" dirty="0">
                <a:latin typeface="맑은 고딕"/>
                <a:cs typeface="맑은 고딕"/>
              </a:rPr>
              <a:t>Service</a:t>
            </a:r>
            <a:r>
              <a:rPr sz="1400" spc="-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선택</a:t>
            </a:r>
            <a:endParaRPr sz="1400">
              <a:latin typeface="맑은 고딕"/>
              <a:cs typeface="맑은 고딕"/>
            </a:endParaRPr>
          </a:p>
          <a:p>
            <a:pPr marL="1270" algn="ctr">
              <a:lnSpc>
                <a:spcPct val="100000"/>
              </a:lnSpc>
            </a:pPr>
            <a:r>
              <a:rPr sz="1400" dirty="0">
                <a:latin typeface="맑은 고딕"/>
                <a:cs typeface="맑은 고딕"/>
              </a:rPr>
              <a:t>&amp;</a:t>
            </a:r>
            <a:endParaRPr sz="1400">
              <a:latin typeface="맑은 고딕"/>
              <a:cs typeface="맑은 고딕"/>
            </a:endParaRPr>
          </a:p>
          <a:p>
            <a:pPr marL="1270" algn="ctr">
              <a:lnSpc>
                <a:spcPct val="100000"/>
              </a:lnSpc>
            </a:pPr>
            <a:r>
              <a:rPr sz="1400" dirty="0">
                <a:latin typeface="맑은 고딕"/>
                <a:cs typeface="맑은 고딕"/>
              </a:rPr>
              <a:t>응답할</a:t>
            </a:r>
            <a:r>
              <a:rPr sz="1400" spc="-30" dirty="0">
                <a:latin typeface="맑은 고딕"/>
                <a:cs typeface="맑은 고딕"/>
              </a:rPr>
              <a:t> </a:t>
            </a:r>
            <a:r>
              <a:rPr sz="1400" spc="-5" dirty="0">
                <a:latin typeface="맑은 고딕"/>
                <a:cs typeface="맑은 고딕"/>
              </a:rPr>
              <a:t>View</a:t>
            </a:r>
            <a:r>
              <a:rPr sz="1400" spc="-4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로</a:t>
            </a:r>
            <a:r>
              <a:rPr sz="1400" spc="-2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이동</a:t>
            </a:r>
            <a:endParaRPr sz="1400">
              <a:latin typeface="맑은 고딕"/>
              <a:cs typeface="맑은 고딕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759452" y="3875532"/>
            <a:ext cx="1438910" cy="1411605"/>
            <a:chOff x="4759452" y="3875532"/>
            <a:chExt cx="1438910" cy="1411605"/>
          </a:xfrm>
        </p:grpSpPr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59452" y="3875532"/>
              <a:ext cx="1438655" cy="141122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806696" y="3902964"/>
              <a:ext cx="1348740" cy="1321435"/>
            </a:xfrm>
            <a:custGeom>
              <a:avLst/>
              <a:gdLst/>
              <a:ahLst/>
              <a:cxnLst/>
              <a:rect l="l" t="t" r="r" b="b"/>
              <a:pathLst>
                <a:path w="1348739" h="1321435">
                  <a:moveTo>
                    <a:pt x="1348739" y="0"/>
                  </a:moveTo>
                  <a:lnTo>
                    <a:pt x="0" y="0"/>
                  </a:lnTo>
                  <a:lnTo>
                    <a:pt x="0" y="1321308"/>
                  </a:lnTo>
                  <a:lnTo>
                    <a:pt x="1348739" y="1321308"/>
                  </a:lnTo>
                  <a:lnTo>
                    <a:pt x="1348739" y="0"/>
                  </a:lnTo>
                  <a:close/>
                </a:path>
              </a:pathLst>
            </a:custGeom>
            <a:solidFill>
              <a:srgbClr val="E7D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06696" y="3902964"/>
              <a:ext cx="1348740" cy="1321435"/>
            </a:xfrm>
            <a:custGeom>
              <a:avLst/>
              <a:gdLst/>
              <a:ahLst/>
              <a:cxnLst/>
              <a:rect l="l" t="t" r="r" b="b"/>
              <a:pathLst>
                <a:path w="1348739" h="1321435">
                  <a:moveTo>
                    <a:pt x="0" y="1321308"/>
                  </a:moveTo>
                  <a:lnTo>
                    <a:pt x="1348739" y="1321308"/>
                  </a:lnTo>
                  <a:lnTo>
                    <a:pt x="1348739" y="0"/>
                  </a:lnTo>
                  <a:lnTo>
                    <a:pt x="0" y="0"/>
                  </a:lnTo>
                  <a:lnTo>
                    <a:pt x="0" y="13213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041138" y="4335017"/>
            <a:ext cx="88265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120" marR="5080" indent="-186055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latin typeface="맑은 고딕"/>
                <a:cs typeface="맑은 고딕"/>
              </a:rPr>
              <a:t>R</a:t>
            </a:r>
            <a:r>
              <a:rPr sz="1400" dirty="0">
                <a:latin typeface="맑은 고딕"/>
                <a:cs typeface="맑은 고딕"/>
              </a:rPr>
              <a:t>ep</a:t>
            </a:r>
            <a:r>
              <a:rPr sz="1400" spc="-5" dirty="0">
                <a:latin typeface="맑은 고딕"/>
                <a:cs typeface="맑은 고딕"/>
              </a:rPr>
              <a:t>os</a:t>
            </a:r>
            <a:r>
              <a:rPr sz="1400" spc="5" dirty="0">
                <a:latin typeface="맑은 고딕"/>
                <a:cs typeface="맑은 고딕"/>
              </a:rPr>
              <a:t>i</a:t>
            </a:r>
            <a:r>
              <a:rPr sz="1400" spc="-20" dirty="0">
                <a:latin typeface="맑은 고딕"/>
                <a:cs typeface="맑은 고딕"/>
              </a:rPr>
              <a:t>t</a:t>
            </a:r>
            <a:r>
              <a:rPr sz="1400" spc="-5" dirty="0">
                <a:latin typeface="맑은 고딕"/>
                <a:cs typeface="맑은 고딕"/>
              </a:rPr>
              <a:t>o</a:t>
            </a:r>
            <a:r>
              <a:rPr sz="1400" spc="50" dirty="0">
                <a:latin typeface="맑은 고딕"/>
                <a:cs typeface="맑은 고딕"/>
              </a:rPr>
              <a:t>r</a:t>
            </a:r>
            <a:r>
              <a:rPr sz="1400" dirty="0">
                <a:latin typeface="맑은 고딕"/>
                <a:cs typeface="맑은 고딕"/>
              </a:rPr>
              <a:t>y  </a:t>
            </a:r>
            <a:r>
              <a:rPr sz="1400" spc="-10" dirty="0">
                <a:latin typeface="맑은 고딕"/>
                <a:cs typeface="맑은 고딕"/>
              </a:rPr>
              <a:t>(DAO)</a:t>
            </a:r>
            <a:endParaRPr sz="1400">
              <a:latin typeface="맑은 고딕"/>
              <a:cs typeface="맑은 고딕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664193" y="3339078"/>
            <a:ext cx="1871980" cy="2376170"/>
            <a:chOff x="1664193" y="3339078"/>
            <a:chExt cx="1871980" cy="2376170"/>
          </a:xfrm>
        </p:grpSpPr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64193" y="3339078"/>
              <a:ext cx="1871501" cy="237592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02307" y="3357372"/>
              <a:ext cx="1799844" cy="230428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702307" y="3357372"/>
              <a:ext cx="1800225" cy="2304415"/>
            </a:xfrm>
            <a:custGeom>
              <a:avLst/>
              <a:gdLst/>
              <a:ahLst/>
              <a:cxnLst/>
              <a:rect l="l" t="t" r="r" b="b"/>
              <a:pathLst>
                <a:path w="1800225" h="2304415">
                  <a:moveTo>
                    <a:pt x="1799844" y="224916"/>
                  </a:moveTo>
                  <a:lnTo>
                    <a:pt x="1788063" y="261431"/>
                  </a:lnTo>
                  <a:lnTo>
                    <a:pt x="1753959" y="296065"/>
                  </a:lnTo>
                  <a:lnTo>
                    <a:pt x="1699384" y="328357"/>
                  </a:lnTo>
                  <a:lnTo>
                    <a:pt x="1626193" y="357844"/>
                  </a:lnTo>
                  <a:lnTo>
                    <a:pt x="1583195" y="371391"/>
                  </a:lnTo>
                  <a:lnTo>
                    <a:pt x="1536239" y="384063"/>
                  </a:lnTo>
                  <a:lnTo>
                    <a:pt x="1485556" y="395803"/>
                  </a:lnTo>
                  <a:lnTo>
                    <a:pt x="1431377" y="406553"/>
                  </a:lnTo>
                  <a:lnTo>
                    <a:pt x="1373934" y="416254"/>
                  </a:lnTo>
                  <a:lnTo>
                    <a:pt x="1313460" y="424850"/>
                  </a:lnTo>
                  <a:lnTo>
                    <a:pt x="1250186" y="432282"/>
                  </a:lnTo>
                  <a:lnTo>
                    <a:pt x="1184343" y="438492"/>
                  </a:lnTo>
                  <a:lnTo>
                    <a:pt x="1116163" y="443423"/>
                  </a:lnTo>
                  <a:lnTo>
                    <a:pt x="1045878" y="447016"/>
                  </a:lnTo>
                  <a:lnTo>
                    <a:pt x="973721" y="449215"/>
                  </a:lnTo>
                  <a:lnTo>
                    <a:pt x="899922" y="449960"/>
                  </a:lnTo>
                  <a:lnTo>
                    <a:pt x="826105" y="449215"/>
                  </a:lnTo>
                  <a:lnTo>
                    <a:pt x="753934" y="447016"/>
                  </a:lnTo>
                  <a:lnTo>
                    <a:pt x="683639" y="443423"/>
                  </a:lnTo>
                  <a:lnTo>
                    <a:pt x="615452" y="438492"/>
                  </a:lnTo>
                  <a:lnTo>
                    <a:pt x="549604" y="432282"/>
                  </a:lnTo>
                  <a:lnTo>
                    <a:pt x="486327" y="424850"/>
                  </a:lnTo>
                  <a:lnTo>
                    <a:pt x="425852" y="416254"/>
                  </a:lnTo>
                  <a:lnTo>
                    <a:pt x="368411" y="406553"/>
                  </a:lnTo>
                  <a:lnTo>
                    <a:pt x="314235" y="395803"/>
                  </a:lnTo>
                  <a:lnTo>
                    <a:pt x="263556" y="384063"/>
                  </a:lnTo>
                  <a:lnTo>
                    <a:pt x="216605" y="371391"/>
                  </a:lnTo>
                  <a:lnTo>
                    <a:pt x="173614" y="357844"/>
                  </a:lnTo>
                  <a:lnTo>
                    <a:pt x="134813" y="343480"/>
                  </a:lnTo>
                  <a:lnTo>
                    <a:pt x="70711" y="312533"/>
                  </a:lnTo>
                  <a:lnTo>
                    <a:pt x="26150" y="279012"/>
                  </a:lnTo>
                  <a:lnTo>
                    <a:pt x="2982" y="243380"/>
                  </a:lnTo>
                  <a:lnTo>
                    <a:pt x="0" y="224916"/>
                  </a:lnTo>
                  <a:lnTo>
                    <a:pt x="2982" y="206471"/>
                  </a:lnTo>
                  <a:lnTo>
                    <a:pt x="26150" y="170870"/>
                  </a:lnTo>
                  <a:lnTo>
                    <a:pt x="70711" y="137374"/>
                  </a:lnTo>
                  <a:lnTo>
                    <a:pt x="134813" y="106445"/>
                  </a:lnTo>
                  <a:lnTo>
                    <a:pt x="173614" y="92089"/>
                  </a:lnTo>
                  <a:lnTo>
                    <a:pt x="216605" y="78548"/>
                  </a:lnTo>
                  <a:lnTo>
                    <a:pt x="263556" y="65881"/>
                  </a:lnTo>
                  <a:lnTo>
                    <a:pt x="314235" y="54145"/>
                  </a:lnTo>
                  <a:lnTo>
                    <a:pt x="368411" y="43399"/>
                  </a:lnTo>
                  <a:lnTo>
                    <a:pt x="425852" y="33700"/>
                  </a:lnTo>
                  <a:lnTo>
                    <a:pt x="486327" y="25107"/>
                  </a:lnTo>
                  <a:lnTo>
                    <a:pt x="549604" y="17676"/>
                  </a:lnTo>
                  <a:lnTo>
                    <a:pt x="615452" y="11467"/>
                  </a:lnTo>
                  <a:lnTo>
                    <a:pt x="683639" y="6537"/>
                  </a:lnTo>
                  <a:lnTo>
                    <a:pt x="753934" y="2944"/>
                  </a:lnTo>
                  <a:lnTo>
                    <a:pt x="826105" y="745"/>
                  </a:lnTo>
                  <a:lnTo>
                    <a:pt x="899922" y="0"/>
                  </a:lnTo>
                  <a:lnTo>
                    <a:pt x="973721" y="745"/>
                  </a:lnTo>
                  <a:lnTo>
                    <a:pt x="1045878" y="2944"/>
                  </a:lnTo>
                  <a:lnTo>
                    <a:pt x="1116163" y="6537"/>
                  </a:lnTo>
                  <a:lnTo>
                    <a:pt x="1184343" y="11467"/>
                  </a:lnTo>
                  <a:lnTo>
                    <a:pt x="1250186" y="17676"/>
                  </a:lnTo>
                  <a:lnTo>
                    <a:pt x="1313460" y="25107"/>
                  </a:lnTo>
                  <a:lnTo>
                    <a:pt x="1373934" y="33700"/>
                  </a:lnTo>
                  <a:lnTo>
                    <a:pt x="1431377" y="43399"/>
                  </a:lnTo>
                  <a:lnTo>
                    <a:pt x="1485556" y="54145"/>
                  </a:lnTo>
                  <a:lnTo>
                    <a:pt x="1536239" y="65881"/>
                  </a:lnTo>
                  <a:lnTo>
                    <a:pt x="1583195" y="78548"/>
                  </a:lnTo>
                  <a:lnTo>
                    <a:pt x="1626193" y="92089"/>
                  </a:lnTo>
                  <a:lnTo>
                    <a:pt x="1665000" y="106445"/>
                  </a:lnTo>
                  <a:lnTo>
                    <a:pt x="1729114" y="137374"/>
                  </a:lnTo>
                  <a:lnTo>
                    <a:pt x="1773686" y="170870"/>
                  </a:lnTo>
                  <a:lnTo>
                    <a:pt x="1796860" y="206471"/>
                  </a:lnTo>
                  <a:lnTo>
                    <a:pt x="1799844" y="224916"/>
                  </a:lnTo>
                  <a:lnTo>
                    <a:pt x="1799844" y="2079243"/>
                  </a:lnTo>
                  <a:lnTo>
                    <a:pt x="1788063" y="2115758"/>
                  </a:lnTo>
                  <a:lnTo>
                    <a:pt x="1753959" y="2150392"/>
                  </a:lnTo>
                  <a:lnTo>
                    <a:pt x="1699384" y="2182684"/>
                  </a:lnTo>
                  <a:lnTo>
                    <a:pt x="1626193" y="2212171"/>
                  </a:lnTo>
                  <a:lnTo>
                    <a:pt x="1583195" y="2225718"/>
                  </a:lnTo>
                  <a:lnTo>
                    <a:pt x="1536239" y="2238390"/>
                  </a:lnTo>
                  <a:lnTo>
                    <a:pt x="1485556" y="2250130"/>
                  </a:lnTo>
                  <a:lnTo>
                    <a:pt x="1431377" y="2260880"/>
                  </a:lnTo>
                  <a:lnTo>
                    <a:pt x="1373934" y="2270581"/>
                  </a:lnTo>
                  <a:lnTo>
                    <a:pt x="1313460" y="2279177"/>
                  </a:lnTo>
                  <a:lnTo>
                    <a:pt x="1250186" y="2286609"/>
                  </a:lnTo>
                  <a:lnTo>
                    <a:pt x="1184343" y="2292819"/>
                  </a:lnTo>
                  <a:lnTo>
                    <a:pt x="1116163" y="2297750"/>
                  </a:lnTo>
                  <a:lnTo>
                    <a:pt x="1045878" y="2301343"/>
                  </a:lnTo>
                  <a:lnTo>
                    <a:pt x="973721" y="2303542"/>
                  </a:lnTo>
                  <a:lnTo>
                    <a:pt x="899922" y="2304288"/>
                  </a:lnTo>
                  <a:lnTo>
                    <a:pt x="826105" y="2303542"/>
                  </a:lnTo>
                  <a:lnTo>
                    <a:pt x="753934" y="2301343"/>
                  </a:lnTo>
                  <a:lnTo>
                    <a:pt x="683639" y="2297750"/>
                  </a:lnTo>
                  <a:lnTo>
                    <a:pt x="615452" y="2292819"/>
                  </a:lnTo>
                  <a:lnTo>
                    <a:pt x="549604" y="2286609"/>
                  </a:lnTo>
                  <a:lnTo>
                    <a:pt x="486327" y="2279177"/>
                  </a:lnTo>
                  <a:lnTo>
                    <a:pt x="425852" y="2270581"/>
                  </a:lnTo>
                  <a:lnTo>
                    <a:pt x="368411" y="2260880"/>
                  </a:lnTo>
                  <a:lnTo>
                    <a:pt x="314235" y="2250130"/>
                  </a:lnTo>
                  <a:lnTo>
                    <a:pt x="263556" y="2238390"/>
                  </a:lnTo>
                  <a:lnTo>
                    <a:pt x="216605" y="2225718"/>
                  </a:lnTo>
                  <a:lnTo>
                    <a:pt x="173614" y="2212171"/>
                  </a:lnTo>
                  <a:lnTo>
                    <a:pt x="134813" y="2197807"/>
                  </a:lnTo>
                  <a:lnTo>
                    <a:pt x="70711" y="2166860"/>
                  </a:lnTo>
                  <a:lnTo>
                    <a:pt x="26150" y="2133339"/>
                  </a:lnTo>
                  <a:lnTo>
                    <a:pt x="2982" y="2097707"/>
                  </a:lnTo>
                  <a:lnTo>
                    <a:pt x="0" y="2079243"/>
                  </a:lnTo>
                  <a:lnTo>
                    <a:pt x="0" y="224916"/>
                  </a:lnTo>
                </a:path>
              </a:pathLst>
            </a:custGeom>
            <a:ln w="9525">
              <a:solidFill>
                <a:srgbClr val="79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99715" y="4408944"/>
              <a:ext cx="622554" cy="511289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2430526" y="4467809"/>
            <a:ext cx="3422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맑은 고딕"/>
                <a:cs typeface="맑은 고딕"/>
              </a:rPr>
              <a:t>DB</a:t>
            </a:r>
            <a:endParaRPr sz="1800">
              <a:latin typeface="맑은 고딕"/>
              <a:cs typeface="맑은 고딕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565392" y="3875532"/>
            <a:ext cx="1438910" cy="1411605"/>
            <a:chOff x="6565392" y="3875532"/>
            <a:chExt cx="1438910" cy="1411605"/>
          </a:xfrm>
        </p:grpSpPr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65392" y="3875532"/>
              <a:ext cx="1438655" cy="141122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612636" y="3902964"/>
              <a:ext cx="1348740" cy="1321435"/>
            </a:xfrm>
            <a:custGeom>
              <a:avLst/>
              <a:gdLst/>
              <a:ahLst/>
              <a:cxnLst/>
              <a:rect l="l" t="t" r="r" b="b"/>
              <a:pathLst>
                <a:path w="1348740" h="1321435">
                  <a:moveTo>
                    <a:pt x="1348740" y="0"/>
                  </a:moveTo>
                  <a:lnTo>
                    <a:pt x="0" y="0"/>
                  </a:lnTo>
                  <a:lnTo>
                    <a:pt x="0" y="1321308"/>
                  </a:lnTo>
                  <a:lnTo>
                    <a:pt x="1348740" y="1321308"/>
                  </a:lnTo>
                  <a:lnTo>
                    <a:pt x="1348740" y="0"/>
                  </a:lnTo>
                  <a:close/>
                </a:path>
              </a:pathLst>
            </a:custGeom>
            <a:solidFill>
              <a:srgbClr val="E7D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612636" y="3902964"/>
              <a:ext cx="1348740" cy="1321435"/>
            </a:xfrm>
            <a:custGeom>
              <a:avLst/>
              <a:gdLst/>
              <a:ahLst/>
              <a:cxnLst/>
              <a:rect l="l" t="t" r="r" b="b"/>
              <a:pathLst>
                <a:path w="1348740" h="1321435">
                  <a:moveTo>
                    <a:pt x="0" y="1321308"/>
                  </a:moveTo>
                  <a:lnTo>
                    <a:pt x="1348740" y="1321308"/>
                  </a:lnTo>
                  <a:lnTo>
                    <a:pt x="1348740" y="0"/>
                  </a:lnTo>
                  <a:lnTo>
                    <a:pt x="0" y="0"/>
                  </a:lnTo>
                  <a:lnTo>
                    <a:pt x="0" y="13213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755130" y="4335017"/>
            <a:ext cx="106616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3045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맑은 고딕"/>
                <a:cs typeface="맑은 고딕"/>
              </a:rPr>
              <a:t>Service </a:t>
            </a:r>
            <a:r>
              <a:rPr lang="en-US" sz="1400" spc="5" dirty="0">
                <a:latin typeface="맑은 고딕"/>
                <a:cs typeface="맑은 고딕"/>
              </a:rPr>
              <a:t> </a:t>
            </a:r>
            <a:r>
              <a:rPr sz="1400" spc="1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(Se</a:t>
            </a:r>
            <a:r>
              <a:rPr sz="1400" spc="50" dirty="0">
                <a:latin typeface="맑은 고딕"/>
                <a:cs typeface="맑은 고딕"/>
              </a:rPr>
              <a:t>r</a:t>
            </a:r>
            <a:r>
              <a:rPr sz="1400" spc="-5" dirty="0">
                <a:latin typeface="맑은 고딕"/>
                <a:cs typeface="맑은 고딕"/>
              </a:rPr>
              <a:t>vice</a:t>
            </a:r>
            <a:r>
              <a:rPr sz="1400" spc="5" dirty="0">
                <a:latin typeface="맑은 고딕"/>
                <a:cs typeface="맑은 고딕"/>
              </a:rPr>
              <a:t>I</a:t>
            </a:r>
            <a:r>
              <a:rPr sz="1400" dirty="0">
                <a:latin typeface="맑은 고딕"/>
                <a:cs typeface="맑은 고딕"/>
              </a:rPr>
              <a:t>mp</a:t>
            </a:r>
            <a:r>
              <a:rPr sz="1400" spc="10" dirty="0">
                <a:latin typeface="맑은 고딕"/>
                <a:cs typeface="맑은 고딕"/>
              </a:rPr>
              <a:t>l</a:t>
            </a:r>
            <a:r>
              <a:rPr sz="1400" dirty="0">
                <a:latin typeface="맑은 고딕"/>
                <a:cs typeface="맑은 고딕"/>
              </a:rPr>
              <a:t>)</a:t>
            </a:r>
          </a:p>
        </p:txBody>
      </p:sp>
      <p:grpSp>
        <p:nvGrpSpPr>
          <p:cNvPr id="42" name="object 42"/>
          <p:cNvGrpSpPr/>
          <p:nvPr/>
        </p:nvGrpSpPr>
        <p:grpSpPr>
          <a:xfrm>
            <a:off x="3268979" y="1126248"/>
            <a:ext cx="4485640" cy="4261485"/>
            <a:chOff x="3268979" y="1126248"/>
            <a:chExt cx="4485640" cy="4261485"/>
          </a:xfrm>
        </p:grpSpPr>
        <p:pic>
          <p:nvPicPr>
            <p:cNvPr id="43" name="object 4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486911" y="1126248"/>
              <a:ext cx="1281684" cy="463283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3530345" y="1245107"/>
              <a:ext cx="1008380" cy="190500"/>
            </a:xfrm>
            <a:custGeom>
              <a:avLst/>
              <a:gdLst/>
              <a:ahLst/>
              <a:cxnLst/>
              <a:rect l="l" t="t" r="r" b="b"/>
              <a:pathLst>
                <a:path w="1008379" h="190500">
                  <a:moveTo>
                    <a:pt x="817752" y="0"/>
                  </a:moveTo>
                  <a:lnTo>
                    <a:pt x="817752" y="190500"/>
                  </a:lnTo>
                  <a:lnTo>
                    <a:pt x="970152" y="114300"/>
                  </a:lnTo>
                  <a:lnTo>
                    <a:pt x="836802" y="114300"/>
                  </a:lnTo>
                  <a:lnTo>
                    <a:pt x="836802" y="76200"/>
                  </a:lnTo>
                  <a:lnTo>
                    <a:pt x="970152" y="76200"/>
                  </a:lnTo>
                  <a:lnTo>
                    <a:pt x="817752" y="0"/>
                  </a:lnTo>
                  <a:close/>
                </a:path>
                <a:path w="1008379" h="190500">
                  <a:moveTo>
                    <a:pt x="817752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817752" y="114300"/>
                  </a:lnTo>
                  <a:lnTo>
                    <a:pt x="817752" y="76200"/>
                  </a:lnTo>
                  <a:close/>
                </a:path>
                <a:path w="1008379" h="190500">
                  <a:moveTo>
                    <a:pt x="970152" y="76200"/>
                  </a:moveTo>
                  <a:lnTo>
                    <a:pt x="836802" y="76200"/>
                  </a:lnTo>
                  <a:lnTo>
                    <a:pt x="836802" y="114300"/>
                  </a:lnTo>
                  <a:lnTo>
                    <a:pt x="970152" y="114300"/>
                  </a:lnTo>
                  <a:lnTo>
                    <a:pt x="1008252" y="95250"/>
                  </a:lnTo>
                  <a:lnTo>
                    <a:pt x="970152" y="76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90815" y="2670047"/>
              <a:ext cx="463283" cy="147827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429500" y="2692146"/>
              <a:ext cx="190500" cy="1206500"/>
            </a:xfrm>
            <a:custGeom>
              <a:avLst/>
              <a:gdLst/>
              <a:ahLst/>
              <a:cxnLst/>
              <a:rect l="l" t="t" r="r" b="b"/>
              <a:pathLst>
                <a:path w="190500" h="1206500">
                  <a:moveTo>
                    <a:pt x="76200" y="1015872"/>
                  </a:moveTo>
                  <a:lnTo>
                    <a:pt x="0" y="1015872"/>
                  </a:lnTo>
                  <a:lnTo>
                    <a:pt x="95250" y="1206372"/>
                  </a:lnTo>
                  <a:lnTo>
                    <a:pt x="180975" y="1034922"/>
                  </a:lnTo>
                  <a:lnTo>
                    <a:pt x="76200" y="1034922"/>
                  </a:lnTo>
                  <a:lnTo>
                    <a:pt x="76200" y="1015872"/>
                  </a:lnTo>
                  <a:close/>
                </a:path>
                <a:path w="190500" h="1206500">
                  <a:moveTo>
                    <a:pt x="114300" y="0"/>
                  </a:moveTo>
                  <a:lnTo>
                    <a:pt x="76200" y="0"/>
                  </a:lnTo>
                  <a:lnTo>
                    <a:pt x="76200" y="1034922"/>
                  </a:lnTo>
                  <a:lnTo>
                    <a:pt x="114300" y="1034922"/>
                  </a:lnTo>
                  <a:lnTo>
                    <a:pt x="114300" y="0"/>
                  </a:lnTo>
                  <a:close/>
                </a:path>
                <a:path w="190500" h="1206500">
                  <a:moveTo>
                    <a:pt x="190500" y="1015872"/>
                  </a:moveTo>
                  <a:lnTo>
                    <a:pt x="114300" y="1015872"/>
                  </a:lnTo>
                  <a:lnTo>
                    <a:pt x="114300" y="1034922"/>
                  </a:lnTo>
                  <a:lnTo>
                    <a:pt x="180975" y="1034922"/>
                  </a:lnTo>
                  <a:lnTo>
                    <a:pt x="190500" y="101587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859523" y="2478024"/>
              <a:ext cx="463283" cy="147828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998208" y="2692146"/>
              <a:ext cx="190500" cy="1206500"/>
            </a:xfrm>
            <a:custGeom>
              <a:avLst/>
              <a:gdLst/>
              <a:ahLst/>
              <a:cxnLst/>
              <a:rect l="l" t="t" r="r" b="b"/>
              <a:pathLst>
                <a:path w="190500" h="1206500">
                  <a:moveTo>
                    <a:pt x="114300" y="171450"/>
                  </a:moveTo>
                  <a:lnTo>
                    <a:pt x="76200" y="171450"/>
                  </a:lnTo>
                  <a:lnTo>
                    <a:pt x="76200" y="1206372"/>
                  </a:lnTo>
                  <a:lnTo>
                    <a:pt x="114300" y="1206372"/>
                  </a:lnTo>
                  <a:lnTo>
                    <a:pt x="114300" y="171450"/>
                  </a:lnTo>
                  <a:close/>
                </a:path>
                <a:path w="190500" h="1206500">
                  <a:moveTo>
                    <a:pt x="95250" y="0"/>
                  </a:moveTo>
                  <a:lnTo>
                    <a:pt x="0" y="190500"/>
                  </a:lnTo>
                  <a:lnTo>
                    <a:pt x="76200" y="190500"/>
                  </a:lnTo>
                  <a:lnTo>
                    <a:pt x="76200" y="171450"/>
                  </a:lnTo>
                  <a:lnTo>
                    <a:pt x="180975" y="171450"/>
                  </a:lnTo>
                  <a:lnTo>
                    <a:pt x="95250" y="0"/>
                  </a:lnTo>
                  <a:close/>
                </a:path>
                <a:path w="190500" h="1206500">
                  <a:moveTo>
                    <a:pt x="180975" y="171450"/>
                  </a:moveTo>
                  <a:lnTo>
                    <a:pt x="114300" y="171450"/>
                  </a:lnTo>
                  <a:lnTo>
                    <a:pt x="114300" y="190500"/>
                  </a:lnTo>
                  <a:lnTo>
                    <a:pt x="190500" y="190500"/>
                  </a:lnTo>
                  <a:lnTo>
                    <a:pt x="180975" y="17145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96411" y="1991880"/>
              <a:ext cx="1280160" cy="463283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3530345" y="2110739"/>
              <a:ext cx="1008380" cy="190500"/>
            </a:xfrm>
            <a:custGeom>
              <a:avLst/>
              <a:gdLst/>
              <a:ahLst/>
              <a:cxnLst/>
              <a:rect l="l" t="t" r="r" b="b"/>
              <a:pathLst>
                <a:path w="1008379" h="190500">
                  <a:moveTo>
                    <a:pt x="190500" y="0"/>
                  </a:moveTo>
                  <a:lnTo>
                    <a:pt x="0" y="95250"/>
                  </a:lnTo>
                  <a:lnTo>
                    <a:pt x="190500" y="190500"/>
                  </a:lnTo>
                  <a:lnTo>
                    <a:pt x="190500" y="114300"/>
                  </a:lnTo>
                  <a:lnTo>
                    <a:pt x="171450" y="114300"/>
                  </a:lnTo>
                  <a:lnTo>
                    <a:pt x="171450" y="76200"/>
                  </a:lnTo>
                  <a:lnTo>
                    <a:pt x="190500" y="76200"/>
                  </a:lnTo>
                  <a:lnTo>
                    <a:pt x="190500" y="0"/>
                  </a:lnTo>
                  <a:close/>
                </a:path>
                <a:path w="1008379" h="190500">
                  <a:moveTo>
                    <a:pt x="190500" y="76200"/>
                  </a:moveTo>
                  <a:lnTo>
                    <a:pt x="171450" y="76200"/>
                  </a:lnTo>
                  <a:lnTo>
                    <a:pt x="171450" y="114300"/>
                  </a:lnTo>
                  <a:lnTo>
                    <a:pt x="190500" y="114300"/>
                  </a:lnTo>
                  <a:lnTo>
                    <a:pt x="190500" y="76200"/>
                  </a:lnTo>
                  <a:close/>
                </a:path>
                <a:path w="1008379" h="190500">
                  <a:moveTo>
                    <a:pt x="1008252" y="76200"/>
                  </a:moveTo>
                  <a:lnTo>
                    <a:pt x="190500" y="76200"/>
                  </a:lnTo>
                  <a:lnTo>
                    <a:pt x="190500" y="114300"/>
                  </a:lnTo>
                  <a:lnTo>
                    <a:pt x="1008252" y="114300"/>
                  </a:lnTo>
                  <a:lnTo>
                    <a:pt x="1008252" y="7620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268979" y="4924056"/>
              <a:ext cx="1577339" cy="463283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502913" y="5042915"/>
              <a:ext cx="1306195" cy="190500"/>
            </a:xfrm>
            <a:custGeom>
              <a:avLst/>
              <a:gdLst/>
              <a:ahLst/>
              <a:cxnLst/>
              <a:rect l="l" t="t" r="r" b="b"/>
              <a:pathLst>
                <a:path w="1306195" h="190500">
                  <a:moveTo>
                    <a:pt x="190500" y="0"/>
                  </a:moveTo>
                  <a:lnTo>
                    <a:pt x="0" y="95249"/>
                  </a:lnTo>
                  <a:lnTo>
                    <a:pt x="190500" y="190499"/>
                  </a:lnTo>
                  <a:lnTo>
                    <a:pt x="190500" y="114299"/>
                  </a:lnTo>
                  <a:lnTo>
                    <a:pt x="171450" y="114299"/>
                  </a:lnTo>
                  <a:lnTo>
                    <a:pt x="171450" y="76199"/>
                  </a:lnTo>
                  <a:lnTo>
                    <a:pt x="190500" y="76199"/>
                  </a:lnTo>
                  <a:lnTo>
                    <a:pt x="190500" y="0"/>
                  </a:lnTo>
                  <a:close/>
                </a:path>
                <a:path w="1306195" h="190500">
                  <a:moveTo>
                    <a:pt x="190500" y="76199"/>
                  </a:moveTo>
                  <a:lnTo>
                    <a:pt x="171450" y="76199"/>
                  </a:lnTo>
                  <a:lnTo>
                    <a:pt x="171450" y="114299"/>
                  </a:lnTo>
                  <a:lnTo>
                    <a:pt x="190500" y="114299"/>
                  </a:lnTo>
                  <a:lnTo>
                    <a:pt x="190500" y="76199"/>
                  </a:lnTo>
                  <a:close/>
                </a:path>
                <a:path w="1306195" h="190500">
                  <a:moveTo>
                    <a:pt x="1305687" y="76199"/>
                  </a:moveTo>
                  <a:lnTo>
                    <a:pt x="190500" y="76199"/>
                  </a:lnTo>
                  <a:lnTo>
                    <a:pt x="190500" y="114299"/>
                  </a:lnTo>
                  <a:lnTo>
                    <a:pt x="1305687" y="114299"/>
                  </a:lnTo>
                  <a:lnTo>
                    <a:pt x="1305687" y="761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459479" y="3791724"/>
              <a:ext cx="1578864" cy="463283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3502913" y="3910583"/>
              <a:ext cx="1306195" cy="190500"/>
            </a:xfrm>
            <a:custGeom>
              <a:avLst/>
              <a:gdLst/>
              <a:ahLst/>
              <a:cxnLst/>
              <a:rect l="l" t="t" r="r" b="b"/>
              <a:pathLst>
                <a:path w="1306195" h="190500">
                  <a:moveTo>
                    <a:pt x="1115187" y="0"/>
                  </a:moveTo>
                  <a:lnTo>
                    <a:pt x="1115187" y="190500"/>
                  </a:lnTo>
                  <a:lnTo>
                    <a:pt x="1267587" y="114300"/>
                  </a:lnTo>
                  <a:lnTo>
                    <a:pt x="1134237" y="114300"/>
                  </a:lnTo>
                  <a:lnTo>
                    <a:pt x="1134237" y="76200"/>
                  </a:lnTo>
                  <a:lnTo>
                    <a:pt x="1267587" y="76200"/>
                  </a:lnTo>
                  <a:lnTo>
                    <a:pt x="1115187" y="0"/>
                  </a:lnTo>
                  <a:close/>
                </a:path>
                <a:path w="1306195" h="190500">
                  <a:moveTo>
                    <a:pt x="1115187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1115187" y="114300"/>
                  </a:lnTo>
                  <a:lnTo>
                    <a:pt x="1115187" y="76200"/>
                  </a:lnTo>
                  <a:close/>
                </a:path>
                <a:path w="1306195" h="190500">
                  <a:moveTo>
                    <a:pt x="1267587" y="76200"/>
                  </a:moveTo>
                  <a:lnTo>
                    <a:pt x="1134237" y="76200"/>
                  </a:lnTo>
                  <a:lnTo>
                    <a:pt x="1134237" y="114300"/>
                  </a:lnTo>
                  <a:lnTo>
                    <a:pt x="1267587" y="114300"/>
                  </a:lnTo>
                  <a:lnTo>
                    <a:pt x="1305687" y="95250"/>
                  </a:lnTo>
                  <a:lnTo>
                    <a:pt x="1267587" y="7620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784472" y="985520"/>
            <a:ext cx="47244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0000"/>
                </a:solidFill>
                <a:latin typeface="맑은 고딕"/>
                <a:cs typeface="맑은 고딕"/>
              </a:rPr>
              <a:t>1.</a:t>
            </a:r>
            <a:r>
              <a:rPr sz="1100" b="1" spc="-75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1100" b="1" dirty="0">
                <a:solidFill>
                  <a:srgbClr val="FF0000"/>
                </a:solidFill>
                <a:latin typeface="맑은 고딕"/>
                <a:cs typeface="맑은 고딕"/>
              </a:rPr>
              <a:t>요청</a:t>
            </a:r>
            <a:endParaRPr sz="1100">
              <a:latin typeface="맑은 고딕"/>
              <a:cs typeface="맑은 고딕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601457" y="2887726"/>
            <a:ext cx="9906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0000"/>
                </a:solidFill>
                <a:latin typeface="맑은 고딕"/>
                <a:cs typeface="맑은 고딕"/>
              </a:rPr>
              <a:t>2.</a:t>
            </a:r>
            <a:r>
              <a:rPr sz="1100" b="1" spc="-3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1100" b="1" spc="-5" dirty="0">
                <a:solidFill>
                  <a:srgbClr val="FF0000"/>
                </a:solidFill>
                <a:latin typeface="맑은 고딕"/>
                <a:cs typeface="맑은 고딕"/>
              </a:rPr>
              <a:t>Service</a:t>
            </a:r>
            <a:r>
              <a:rPr sz="1100" b="1" spc="-35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1100" b="1" dirty="0">
                <a:solidFill>
                  <a:srgbClr val="FF0000"/>
                </a:solidFill>
                <a:latin typeface="맑은 고딕"/>
                <a:cs typeface="맑은 고딕"/>
              </a:rPr>
              <a:t>호출</a:t>
            </a:r>
            <a:endParaRPr sz="1100">
              <a:latin typeface="맑은 고딕"/>
              <a:cs typeface="맑은 고딕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619880" y="5260340"/>
            <a:ext cx="8013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FF0000"/>
                </a:solidFill>
                <a:latin typeface="맑은 고딕"/>
                <a:cs typeface="맑은 고딕"/>
              </a:rPr>
              <a:t>4.</a:t>
            </a:r>
            <a:r>
              <a:rPr sz="1100" b="1" spc="-4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1100" b="1" dirty="0">
                <a:solidFill>
                  <a:srgbClr val="FF0000"/>
                </a:solidFill>
                <a:latin typeface="맑은 고딕"/>
                <a:cs typeface="맑은 고딕"/>
              </a:rPr>
              <a:t>쿼리</a:t>
            </a:r>
            <a:r>
              <a:rPr sz="1100" b="1" spc="-4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1100" b="1" dirty="0">
                <a:solidFill>
                  <a:srgbClr val="FF0000"/>
                </a:solidFill>
                <a:latin typeface="맑은 고딕"/>
                <a:cs typeface="맑은 고딕"/>
              </a:rPr>
              <a:t>날림</a:t>
            </a:r>
            <a:endParaRPr sz="1100">
              <a:latin typeface="맑은 고딕"/>
              <a:cs typeface="맑은 고딕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619880" y="3666235"/>
            <a:ext cx="8013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6F2F9F"/>
                </a:solidFill>
                <a:latin typeface="맑은 고딕"/>
                <a:cs typeface="맑은 고딕"/>
              </a:rPr>
              <a:t>5.</a:t>
            </a:r>
            <a:r>
              <a:rPr sz="1100" b="1" spc="-40" dirty="0">
                <a:solidFill>
                  <a:srgbClr val="6F2F9F"/>
                </a:solidFill>
                <a:latin typeface="맑은 고딕"/>
                <a:cs typeface="맑은 고딕"/>
              </a:rPr>
              <a:t> </a:t>
            </a:r>
            <a:r>
              <a:rPr sz="1100" b="1" dirty="0">
                <a:solidFill>
                  <a:srgbClr val="6F2F9F"/>
                </a:solidFill>
                <a:latin typeface="맑은 고딕"/>
                <a:cs typeface="맑은 고딕"/>
              </a:rPr>
              <a:t>결과</a:t>
            </a:r>
            <a:r>
              <a:rPr sz="1100" b="1" spc="-40" dirty="0">
                <a:solidFill>
                  <a:srgbClr val="6F2F9F"/>
                </a:solidFill>
                <a:latin typeface="맑은 고딕"/>
                <a:cs typeface="맑은 고딕"/>
              </a:rPr>
              <a:t> </a:t>
            </a:r>
            <a:r>
              <a:rPr sz="1100" b="1" dirty="0">
                <a:solidFill>
                  <a:srgbClr val="6F2F9F"/>
                </a:solidFill>
                <a:latin typeface="맑은 고딕"/>
                <a:cs typeface="맑은 고딕"/>
              </a:rPr>
              <a:t>받음</a:t>
            </a:r>
            <a:endParaRPr sz="1100">
              <a:latin typeface="맑은 고딕"/>
              <a:cs typeface="맑은 고딕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433821" y="2887726"/>
            <a:ext cx="151955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6F2F9F"/>
                </a:solidFill>
                <a:latin typeface="맑은 고딕"/>
                <a:cs typeface="맑은 고딕"/>
              </a:rPr>
              <a:t>7.</a:t>
            </a:r>
            <a:r>
              <a:rPr sz="1100" b="1" spc="-30" dirty="0">
                <a:solidFill>
                  <a:srgbClr val="6F2F9F"/>
                </a:solidFill>
                <a:latin typeface="맑은 고딕"/>
                <a:cs typeface="맑은 고딕"/>
              </a:rPr>
              <a:t> </a:t>
            </a:r>
            <a:r>
              <a:rPr sz="1100" b="1" dirty="0">
                <a:solidFill>
                  <a:srgbClr val="6F2F9F"/>
                </a:solidFill>
                <a:latin typeface="맑은 고딕"/>
                <a:cs typeface="맑은 고딕"/>
              </a:rPr>
              <a:t>결과&amp;응답View</a:t>
            </a:r>
            <a:r>
              <a:rPr sz="1100" b="1" spc="-65" dirty="0">
                <a:solidFill>
                  <a:srgbClr val="6F2F9F"/>
                </a:solidFill>
                <a:latin typeface="맑은 고딕"/>
                <a:cs typeface="맑은 고딕"/>
              </a:rPr>
              <a:t> </a:t>
            </a:r>
            <a:r>
              <a:rPr sz="1100" b="1" dirty="0">
                <a:solidFill>
                  <a:srgbClr val="6F2F9F"/>
                </a:solidFill>
                <a:latin typeface="맑은 고딕"/>
                <a:cs typeface="맑은 고딕"/>
              </a:rPr>
              <a:t>반환</a:t>
            </a:r>
            <a:endParaRPr sz="1100">
              <a:latin typeface="맑은 고딕"/>
              <a:cs typeface="맑은 고딕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784472" y="2379345"/>
            <a:ext cx="47244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6F2F9F"/>
                </a:solidFill>
                <a:latin typeface="맑은 고딕"/>
                <a:cs typeface="맑은 고딕"/>
              </a:rPr>
              <a:t>8.</a:t>
            </a:r>
            <a:r>
              <a:rPr sz="1100" b="1" spc="-75" dirty="0">
                <a:solidFill>
                  <a:srgbClr val="6F2F9F"/>
                </a:solidFill>
                <a:latin typeface="맑은 고딕"/>
                <a:cs typeface="맑은 고딕"/>
              </a:rPr>
              <a:t> </a:t>
            </a:r>
            <a:r>
              <a:rPr sz="1100" b="1" dirty="0">
                <a:solidFill>
                  <a:srgbClr val="6F2F9F"/>
                </a:solidFill>
                <a:latin typeface="맑은 고딕"/>
                <a:cs typeface="맑은 고딕"/>
              </a:rPr>
              <a:t>응답</a:t>
            </a:r>
            <a:endParaRPr sz="1100">
              <a:latin typeface="맑은 고딕"/>
              <a:cs typeface="맑은 고딕"/>
            </a:endParaRPr>
          </a:p>
        </p:txBody>
      </p:sp>
      <p:pic>
        <p:nvPicPr>
          <p:cNvPr id="61" name="object 6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43879" y="2389444"/>
            <a:ext cx="574571" cy="191733"/>
          </a:xfrm>
          <a:prstGeom prst="rect">
            <a:avLst/>
          </a:prstGeom>
        </p:spPr>
      </p:pic>
      <p:sp>
        <p:nvSpPr>
          <p:cNvPr id="62" name="object 62"/>
          <p:cNvSpPr txBox="1"/>
          <p:nvPr/>
        </p:nvSpPr>
        <p:spPr>
          <a:xfrm>
            <a:off x="814832" y="2314397"/>
            <a:ext cx="5962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맑은 고딕"/>
                <a:cs typeface="맑은 고딕"/>
              </a:rPr>
              <a:t>U</a:t>
            </a:r>
            <a:r>
              <a:rPr sz="1800" b="1" spc="5" dirty="0">
                <a:latin typeface="맑은 고딕"/>
                <a:cs typeface="맑은 고딕"/>
              </a:rPr>
              <a:t>S</a:t>
            </a:r>
            <a:r>
              <a:rPr sz="1800" b="1" dirty="0">
                <a:latin typeface="맑은 고딕"/>
                <a:cs typeface="맑은 고딕"/>
              </a:rPr>
              <a:t>ER</a:t>
            </a:r>
            <a:endParaRPr sz="1800">
              <a:latin typeface="맑은 고딕"/>
              <a:cs typeface="맑은 고딕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80772" y="79235"/>
            <a:ext cx="1061720" cy="568325"/>
            <a:chOff x="80772" y="79235"/>
            <a:chExt cx="1061720" cy="568325"/>
          </a:xfrm>
        </p:grpSpPr>
        <p:sp>
          <p:nvSpPr>
            <p:cNvPr id="64" name="object 64"/>
            <p:cNvSpPr/>
            <p:nvPr/>
          </p:nvSpPr>
          <p:spPr>
            <a:xfrm>
              <a:off x="149352" y="117347"/>
              <a:ext cx="909955" cy="399415"/>
            </a:xfrm>
            <a:custGeom>
              <a:avLst/>
              <a:gdLst/>
              <a:ahLst/>
              <a:cxnLst/>
              <a:rect l="l" t="t" r="r" b="b"/>
              <a:pathLst>
                <a:path w="909955" h="399415">
                  <a:moveTo>
                    <a:pt x="909828" y="0"/>
                  </a:moveTo>
                  <a:lnTo>
                    <a:pt x="0" y="0"/>
                  </a:lnTo>
                  <a:lnTo>
                    <a:pt x="0" y="399288"/>
                  </a:lnTo>
                  <a:lnTo>
                    <a:pt x="909828" y="399288"/>
                  </a:lnTo>
                  <a:lnTo>
                    <a:pt x="909828" y="0"/>
                  </a:lnTo>
                  <a:close/>
                </a:path>
              </a:pathLst>
            </a:custGeom>
            <a:solidFill>
              <a:srgbClr val="E7D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0772" y="79235"/>
              <a:ext cx="1061466" cy="567702"/>
            </a:xfrm>
            <a:prstGeom prst="rect">
              <a:avLst/>
            </a:prstGeom>
          </p:spPr>
        </p:pic>
      </p:grpSp>
      <p:grpSp>
        <p:nvGrpSpPr>
          <p:cNvPr id="67" name="object 67"/>
          <p:cNvGrpSpPr/>
          <p:nvPr/>
        </p:nvGrpSpPr>
        <p:grpSpPr>
          <a:xfrm>
            <a:off x="5922264" y="3791724"/>
            <a:ext cx="920750" cy="1595755"/>
            <a:chOff x="5922264" y="3791724"/>
            <a:chExt cx="920750" cy="1595755"/>
          </a:xfrm>
        </p:grpSpPr>
        <p:pic>
          <p:nvPicPr>
            <p:cNvPr id="68" name="object 6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112764" y="3791724"/>
              <a:ext cx="729970" cy="463283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6156198" y="3910584"/>
              <a:ext cx="456565" cy="190500"/>
            </a:xfrm>
            <a:custGeom>
              <a:avLst/>
              <a:gdLst/>
              <a:ahLst/>
              <a:cxnLst/>
              <a:rect l="l" t="t" r="r" b="b"/>
              <a:pathLst>
                <a:path w="456565" h="190500">
                  <a:moveTo>
                    <a:pt x="265684" y="0"/>
                  </a:moveTo>
                  <a:lnTo>
                    <a:pt x="265684" y="190500"/>
                  </a:lnTo>
                  <a:lnTo>
                    <a:pt x="418083" y="114300"/>
                  </a:lnTo>
                  <a:lnTo>
                    <a:pt x="284734" y="114300"/>
                  </a:lnTo>
                  <a:lnTo>
                    <a:pt x="284734" y="76200"/>
                  </a:lnTo>
                  <a:lnTo>
                    <a:pt x="418083" y="76200"/>
                  </a:lnTo>
                  <a:lnTo>
                    <a:pt x="265684" y="0"/>
                  </a:lnTo>
                  <a:close/>
                </a:path>
                <a:path w="456565" h="190500">
                  <a:moveTo>
                    <a:pt x="265684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265684" y="114300"/>
                  </a:lnTo>
                  <a:lnTo>
                    <a:pt x="265684" y="76200"/>
                  </a:lnTo>
                  <a:close/>
                </a:path>
                <a:path w="456565" h="190500">
                  <a:moveTo>
                    <a:pt x="418083" y="76200"/>
                  </a:moveTo>
                  <a:lnTo>
                    <a:pt x="284734" y="76200"/>
                  </a:lnTo>
                  <a:lnTo>
                    <a:pt x="284734" y="114300"/>
                  </a:lnTo>
                  <a:lnTo>
                    <a:pt x="418083" y="114300"/>
                  </a:lnTo>
                  <a:lnTo>
                    <a:pt x="456183" y="95250"/>
                  </a:lnTo>
                  <a:lnTo>
                    <a:pt x="418083" y="7620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922264" y="4924056"/>
              <a:ext cx="728459" cy="463283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6156198" y="5042916"/>
              <a:ext cx="456565" cy="190500"/>
            </a:xfrm>
            <a:custGeom>
              <a:avLst/>
              <a:gdLst/>
              <a:ahLst/>
              <a:cxnLst/>
              <a:rect l="l" t="t" r="r" b="b"/>
              <a:pathLst>
                <a:path w="456565" h="190500">
                  <a:moveTo>
                    <a:pt x="190500" y="0"/>
                  </a:moveTo>
                  <a:lnTo>
                    <a:pt x="0" y="95249"/>
                  </a:lnTo>
                  <a:lnTo>
                    <a:pt x="190500" y="190499"/>
                  </a:lnTo>
                  <a:lnTo>
                    <a:pt x="190500" y="114299"/>
                  </a:lnTo>
                  <a:lnTo>
                    <a:pt x="171450" y="114299"/>
                  </a:lnTo>
                  <a:lnTo>
                    <a:pt x="171450" y="76199"/>
                  </a:lnTo>
                  <a:lnTo>
                    <a:pt x="190500" y="76199"/>
                  </a:lnTo>
                  <a:lnTo>
                    <a:pt x="190500" y="0"/>
                  </a:lnTo>
                  <a:close/>
                </a:path>
                <a:path w="456565" h="190500">
                  <a:moveTo>
                    <a:pt x="190500" y="76199"/>
                  </a:moveTo>
                  <a:lnTo>
                    <a:pt x="171450" y="76199"/>
                  </a:lnTo>
                  <a:lnTo>
                    <a:pt x="171450" y="114299"/>
                  </a:lnTo>
                  <a:lnTo>
                    <a:pt x="190500" y="114299"/>
                  </a:lnTo>
                  <a:lnTo>
                    <a:pt x="190500" y="76199"/>
                  </a:lnTo>
                  <a:close/>
                </a:path>
                <a:path w="456565" h="190500">
                  <a:moveTo>
                    <a:pt x="456183" y="76199"/>
                  </a:moveTo>
                  <a:lnTo>
                    <a:pt x="190500" y="76199"/>
                  </a:lnTo>
                  <a:lnTo>
                    <a:pt x="190500" y="114299"/>
                  </a:lnTo>
                  <a:lnTo>
                    <a:pt x="456183" y="114299"/>
                  </a:lnTo>
                  <a:lnTo>
                    <a:pt x="456183" y="761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5863590" y="5260340"/>
            <a:ext cx="12388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FF0000"/>
                </a:solidFill>
                <a:latin typeface="맑은 고딕"/>
                <a:cs typeface="맑은 고딕"/>
              </a:rPr>
              <a:t>3.</a:t>
            </a:r>
            <a:r>
              <a:rPr sz="1100" b="1" spc="-25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1100" b="1" spc="-5" dirty="0">
                <a:solidFill>
                  <a:srgbClr val="FF0000"/>
                </a:solidFill>
                <a:latin typeface="맑은 고딕"/>
                <a:cs typeface="맑은 고딕"/>
              </a:rPr>
              <a:t>Repository</a:t>
            </a:r>
            <a:r>
              <a:rPr sz="1100" b="1" spc="-1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1100" b="1" dirty="0">
                <a:solidFill>
                  <a:srgbClr val="FF0000"/>
                </a:solidFill>
                <a:latin typeface="맑은 고딕"/>
                <a:cs typeface="맑은 고딕"/>
              </a:rPr>
              <a:t>호출</a:t>
            </a:r>
            <a:endParaRPr sz="1100">
              <a:latin typeface="맑은 고딕"/>
              <a:cs typeface="맑은 고딕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xfrm>
            <a:off x="8747759" y="6400602"/>
            <a:ext cx="205104" cy="305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650" b="0" i="0" kern="1200">
                <a:solidFill>
                  <a:schemeClr val="bg1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lang="en-US" altLang="ko-KR" smtClean="0"/>
              <a:pPr marL="38100">
                <a:lnSpc>
                  <a:spcPct val="100000"/>
                </a:lnSpc>
                <a:spcBef>
                  <a:spcPts val="250"/>
                </a:spcBef>
              </a:pPr>
              <a:t>7</a:t>
            </a:fld>
            <a:endParaRPr dirty="0"/>
          </a:p>
        </p:txBody>
      </p:sp>
      <p:sp>
        <p:nvSpPr>
          <p:cNvPr id="75" name="object 75"/>
          <p:cNvSpPr txBox="1">
            <a:spLocks noGrp="1"/>
          </p:cNvSpPr>
          <p:nvPr>
            <p:ph type="ftr" sz="quarter" idx="5"/>
          </p:nvPr>
        </p:nvSpPr>
        <p:spPr>
          <a:xfrm>
            <a:off x="7271766" y="6460740"/>
            <a:ext cx="1055370" cy="1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1" i="0" kern="1200">
                <a:solidFill>
                  <a:schemeClr val="tx1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pt-BR" spc="-5"/>
              <a:t>J</a:t>
            </a:r>
            <a:r>
              <a:rPr lang="pt-BR" spc="-150"/>
              <a:t> </a:t>
            </a:r>
            <a:r>
              <a:rPr lang="pt-BR" spc="-5"/>
              <a:t>S</a:t>
            </a:r>
            <a:r>
              <a:rPr lang="pt-BR" spc="-150"/>
              <a:t> </a:t>
            </a:r>
            <a:r>
              <a:rPr lang="pt-BR" spc="-5"/>
              <a:t>P</a:t>
            </a:r>
            <a:r>
              <a:rPr lang="pt-BR" spc="-150"/>
              <a:t> </a:t>
            </a:r>
            <a:r>
              <a:rPr lang="pt-BR" spc="-5"/>
              <a:t>_</a:t>
            </a:r>
            <a:r>
              <a:rPr lang="pt-BR" spc="-155"/>
              <a:t> </a:t>
            </a:r>
            <a:r>
              <a:rPr lang="pt-BR" spc="-5"/>
              <a:t>S</a:t>
            </a:r>
            <a:r>
              <a:rPr lang="pt-BR" spc="-150"/>
              <a:t> </a:t>
            </a:r>
            <a:r>
              <a:rPr lang="pt-BR" spc="-5"/>
              <a:t>E</a:t>
            </a:r>
            <a:r>
              <a:rPr lang="pt-BR" spc="-145"/>
              <a:t> </a:t>
            </a:r>
            <a:r>
              <a:rPr lang="pt-BR" spc="-5"/>
              <a:t>R</a:t>
            </a:r>
            <a:r>
              <a:rPr lang="pt-BR" spc="-155"/>
              <a:t> </a:t>
            </a:r>
            <a:r>
              <a:rPr lang="pt-BR" spc="-5"/>
              <a:t>V</a:t>
            </a:r>
            <a:r>
              <a:rPr lang="pt-BR" spc="-145"/>
              <a:t> </a:t>
            </a:r>
            <a:r>
              <a:rPr lang="pt-BR" spc="-5"/>
              <a:t>L</a:t>
            </a:r>
            <a:r>
              <a:rPr lang="pt-BR" spc="-145"/>
              <a:t> </a:t>
            </a:r>
            <a:r>
              <a:rPr lang="pt-BR" spc="-5"/>
              <a:t>E</a:t>
            </a:r>
            <a:r>
              <a:rPr lang="pt-BR" spc="-160"/>
              <a:t> </a:t>
            </a:r>
            <a:r>
              <a:rPr lang="pt-BR" spc="-5"/>
              <a:t>T</a:t>
            </a:r>
            <a:endParaRPr spc="-5" dirty="0"/>
          </a:p>
        </p:txBody>
      </p:sp>
      <p:sp>
        <p:nvSpPr>
          <p:cNvPr id="73" name="object 73"/>
          <p:cNvSpPr txBox="1"/>
          <p:nvPr/>
        </p:nvSpPr>
        <p:spPr>
          <a:xfrm>
            <a:off x="5973826" y="3187467"/>
            <a:ext cx="802005" cy="67246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1095"/>
              </a:spcBef>
            </a:pPr>
            <a:r>
              <a:rPr sz="1800" b="1" spc="-5" dirty="0">
                <a:latin typeface="맑은 고딕"/>
                <a:cs typeface="맑은 고딕"/>
              </a:rPr>
              <a:t>Model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00" b="1" spc="-5" dirty="0">
                <a:solidFill>
                  <a:srgbClr val="6F2F9F"/>
                </a:solidFill>
                <a:latin typeface="맑은 고딕"/>
                <a:cs typeface="맑은 고딕"/>
              </a:rPr>
              <a:t>6.</a:t>
            </a:r>
            <a:r>
              <a:rPr sz="1100" b="1" spc="-40" dirty="0">
                <a:solidFill>
                  <a:srgbClr val="6F2F9F"/>
                </a:solidFill>
                <a:latin typeface="맑은 고딕"/>
                <a:cs typeface="맑은 고딕"/>
              </a:rPr>
              <a:t> </a:t>
            </a:r>
            <a:r>
              <a:rPr sz="1100" b="1" dirty="0">
                <a:solidFill>
                  <a:srgbClr val="6F2F9F"/>
                </a:solidFill>
                <a:latin typeface="맑은 고딕"/>
                <a:cs typeface="맑은 고딕"/>
              </a:rPr>
              <a:t>결과</a:t>
            </a:r>
            <a:r>
              <a:rPr sz="1100" b="1" spc="-35" dirty="0">
                <a:solidFill>
                  <a:srgbClr val="6F2F9F"/>
                </a:solidFill>
                <a:latin typeface="맑은 고딕"/>
                <a:cs typeface="맑은 고딕"/>
              </a:rPr>
              <a:t> </a:t>
            </a:r>
            <a:r>
              <a:rPr sz="1100" b="1" dirty="0">
                <a:solidFill>
                  <a:srgbClr val="6F2F9F"/>
                </a:solidFill>
                <a:latin typeface="맑은 고딕"/>
                <a:cs typeface="맑은 고딕"/>
              </a:rPr>
              <a:t>반환</a:t>
            </a:r>
            <a:endParaRPr sz="1100">
              <a:latin typeface="맑은 고딕"/>
              <a:cs typeface="맑은 고딕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2A9804D-3F38-4963-AE42-4782C4A89D11}"/>
              </a:ext>
            </a:extLst>
          </p:cNvPr>
          <p:cNvSpPr txBox="1"/>
          <p:nvPr/>
        </p:nvSpPr>
        <p:spPr>
          <a:xfrm>
            <a:off x="6053311" y="4091173"/>
            <a:ext cx="65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사원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8F51F99-6DCD-4FFD-B24D-3549BB2C63EF}"/>
              </a:ext>
            </a:extLst>
          </p:cNvPr>
          <p:cNvSpPr txBox="1"/>
          <p:nvPr/>
        </p:nvSpPr>
        <p:spPr>
          <a:xfrm>
            <a:off x="6110869" y="5465669"/>
            <a:ext cx="652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사원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번호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474F4BA-6DD4-462B-A3B2-23791EDDF1FC}"/>
              </a:ext>
            </a:extLst>
          </p:cNvPr>
          <p:cNvSpPr txBox="1"/>
          <p:nvPr/>
        </p:nvSpPr>
        <p:spPr>
          <a:xfrm>
            <a:off x="7821295" y="3954355"/>
            <a:ext cx="13056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detail.jsp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0C44C3A-6919-4EF5-A12B-1A5804871ED3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474140" y="4323687"/>
            <a:ext cx="40459" cy="60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B0E3097-5E7B-41C5-AD26-D19A2D002B02}"/>
              </a:ext>
            </a:extLst>
          </p:cNvPr>
          <p:cNvSpPr txBox="1"/>
          <p:nvPr/>
        </p:nvSpPr>
        <p:spPr>
          <a:xfrm>
            <a:off x="3789389" y="349956"/>
            <a:ext cx="652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사원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번호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13ABE72-D734-4C8C-9205-7F715AECE047}"/>
              </a:ext>
            </a:extLst>
          </p:cNvPr>
          <p:cNvSpPr txBox="1"/>
          <p:nvPr/>
        </p:nvSpPr>
        <p:spPr>
          <a:xfrm>
            <a:off x="8536275" y="2591780"/>
            <a:ext cx="652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사원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번호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365A8C0-EB5A-4466-B02D-B32729C6632C}"/>
              </a:ext>
            </a:extLst>
          </p:cNvPr>
          <p:cNvSpPr/>
          <p:nvPr/>
        </p:nvSpPr>
        <p:spPr>
          <a:xfrm>
            <a:off x="7978140" y="4952460"/>
            <a:ext cx="1165859" cy="884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emp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A95D992-2421-44CB-9020-A19C6E3A52AD}"/>
              </a:ext>
            </a:extLst>
          </p:cNvPr>
          <p:cNvSpPr txBox="1"/>
          <p:nvPr/>
        </p:nvSpPr>
        <p:spPr>
          <a:xfrm>
            <a:off x="2974398" y="437408"/>
            <a:ext cx="87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list.jsp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2CF2803-8DEC-467C-9500-B68903524CF0}"/>
              </a:ext>
            </a:extLst>
          </p:cNvPr>
          <p:cNvSpPr txBox="1"/>
          <p:nvPr/>
        </p:nvSpPr>
        <p:spPr>
          <a:xfrm>
            <a:off x="3214857" y="2560128"/>
            <a:ext cx="135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detail.jsp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b="1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JSP_SERVLET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6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203B44-7224-4AD4-9439-861CD1E3978C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순서도: 처리 5"/>
          <p:cNvSpPr/>
          <p:nvPr/>
        </p:nvSpPr>
        <p:spPr>
          <a:xfrm>
            <a:off x="2718879" y="3284984"/>
            <a:ext cx="5491895" cy="2448272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661806" y="1006601"/>
            <a:ext cx="903074" cy="1174958"/>
            <a:chOff x="675618" y="1936593"/>
            <a:chExt cx="1152128" cy="1498994"/>
          </a:xfrm>
        </p:grpSpPr>
        <p:sp>
          <p:nvSpPr>
            <p:cNvPr id="8" name="타원 7"/>
            <p:cNvSpPr/>
            <p:nvPr/>
          </p:nvSpPr>
          <p:spPr>
            <a:xfrm>
              <a:off x="911673" y="1936593"/>
              <a:ext cx="648072" cy="64807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지연 8"/>
            <p:cNvSpPr/>
            <p:nvPr/>
          </p:nvSpPr>
          <p:spPr>
            <a:xfrm rot="16200000">
              <a:off x="855638" y="2463479"/>
              <a:ext cx="792088" cy="1152128"/>
            </a:xfrm>
            <a:prstGeom prst="flowChartDelay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모서리가 둥근 직사각형 9"/>
          <p:cNvSpPr/>
          <p:nvPr/>
        </p:nvSpPr>
        <p:spPr>
          <a:xfrm>
            <a:off x="1730254" y="890698"/>
            <a:ext cx="1800000" cy="180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1400" dirty="0"/>
              <a:t>요청 하는 곳</a:t>
            </a:r>
            <a:endParaRPr lang="en-US" altLang="ko-KR" sz="1400" dirty="0"/>
          </a:p>
          <a:p>
            <a:pPr algn="ctr"/>
            <a:r>
              <a:rPr lang="en-US" altLang="ko-KR" sz="1400" dirty="0"/>
              <a:t>&amp;</a:t>
            </a:r>
          </a:p>
          <a:p>
            <a:pPr algn="ctr"/>
            <a:r>
              <a:rPr lang="ko-KR" altLang="en-US" sz="1400" dirty="0"/>
              <a:t>응답 받는 곳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38566" y="890698"/>
            <a:ext cx="3672208" cy="180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1400" dirty="0"/>
              <a:t>요청을 처리할 </a:t>
            </a:r>
            <a:r>
              <a:rPr lang="en-US" altLang="ko-KR" sz="1400" dirty="0"/>
              <a:t>Service </a:t>
            </a:r>
            <a:r>
              <a:rPr lang="ko-KR" altLang="en-US" sz="1400" dirty="0"/>
              <a:t>선택</a:t>
            </a:r>
            <a:endParaRPr lang="en-US" altLang="ko-KR" sz="1400" dirty="0"/>
          </a:p>
          <a:p>
            <a:pPr algn="ctr"/>
            <a:r>
              <a:rPr lang="en-US" altLang="ko-KR" sz="1400" dirty="0"/>
              <a:t>&amp;</a:t>
            </a:r>
          </a:p>
          <a:p>
            <a:pPr algn="ctr"/>
            <a:r>
              <a:rPr lang="ko-KR" altLang="en-US" sz="1400" dirty="0"/>
              <a:t>응답할 </a:t>
            </a:r>
            <a:r>
              <a:rPr lang="en-US" altLang="ko-KR" sz="1400" dirty="0"/>
              <a:t>View </a:t>
            </a:r>
            <a:r>
              <a:rPr lang="ko-KR" altLang="en-US" sz="1400" dirty="0"/>
              <a:t>로 이동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807217" y="3902534"/>
            <a:ext cx="1348958" cy="1321240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Repository</a:t>
            </a:r>
          </a:p>
          <a:p>
            <a:pPr algn="ctr"/>
            <a:r>
              <a:rPr lang="en-US" altLang="ko-KR" sz="1400"/>
              <a:t>(DAO)</a:t>
            </a:r>
            <a:endParaRPr lang="en-US" altLang="ko-KR" sz="1400" dirty="0"/>
          </a:p>
        </p:txBody>
      </p:sp>
      <p:sp>
        <p:nvSpPr>
          <p:cNvPr id="13" name="원통 12"/>
          <p:cNvSpPr/>
          <p:nvPr/>
        </p:nvSpPr>
        <p:spPr>
          <a:xfrm>
            <a:off x="460146" y="3356992"/>
            <a:ext cx="1800000" cy="2304336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12363" y="3902534"/>
            <a:ext cx="1348958" cy="1321240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Service</a:t>
            </a:r>
          </a:p>
          <a:p>
            <a:pPr algn="ctr"/>
            <a:r>
              <a:rPr lang="en-US" altLang="ko-KR" sz="1400" dirty="0"/>
              <a:t>(</a:t>
            </a:r>
            <a:r>
              <a:rPr lang="en-US" altLang="ko-KR" sz="1400" dirty="0" err="1"/>
              <a:t>ServiceImpl</a:t>
            </a:r>
            <a:r>
              <a:rPr lang="en-US" altLang="ko-KR" sz="1400" dirty="0"/>
              <a:t>)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530254" y="1340090"/>
            <a:ext cx="1008312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" name="직선 화살표 연결선 17"/>
          <p:cNvCxnSpPr>
            <a:cxnSpLocks/>
          </p:cNvCxnSpPr>
          <p:nvPr/>
        </p:nvCxnSpPr>
        <p:spPr>
          <a:xfrm>
            <a:off x="7524328" y="2690698"/>
            <a:ext cx="0" cy="120641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" name="직선 화살표 연결선 18"/>
          <p:cNvCxnSpPr>
            <a:cxnSpLocks/>
          </p:cNvCxnSpPr>
          <p:nvPr/>
        </p:nvCxnSpPr>
        <p:spPr>
          <a:xfrm flipV="1">
            <a:off x="7092280" y="2690698"/>
            <a:ext cx="0" cy="1206414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530254" y="2204864"/>
            <a:ext cx="1008312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2" name="직선 화살표 연결선 21"/>
          <p:cNvCxnSpPr>
            <a:cxnSpLocks/>
          </p:cNvCxnSpPr>
          <p:nvPr/>
        </p:nvCxnSpPr>
        <p:spPr>
          <a:xfrm>
            <a:off x="3501566" y="4005064"/>
            <a:ext cx="1305651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3" name="TextBox 22"/>
          <p:cNvSpPr txBox="1"/>
          <p:nvPr/>
        </p:nvSpPr>
        <p:spPr>
          <a:xfrm>
            <a:off x="3501766" y="955296"/>
            <a:ext cx="103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1. </a:t>
            </a:r>
            <a:r>
              <a:rPr lang="ko-KR" altLang="en-US" sz="1100" b="1" dirty="0">
                <a:solidFill>
                  <a:srgbClr val="FF0000"/>
                </a:solidFill>
              </a:rPr>
              <a:t>요청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21482" y="2857036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2. Service </a:t>
            </a:r>
            <a:r>
              <a:rPr lang="ko-KR" altLang="en-US" sz="1100" b="1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27985" y="5229200"/>
            <a:ext cx="103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4. </a:t>
            </a:r>
            <a:r>
              <a:rPr lang="ko-KR" altLang="en-US" sz="1100" b="1" dirty="0">
                <a:solidFill>
                  <a:srgbClr val="FF0000"/>
                </a:solidFill>
              </a:rPr>
              <a:t>쿼리 선택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27985" y="3635502"/>
            <a:ext cx="103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7030A0"/>
                </a:solidFill>
              </a:rPr>
              <a:t>7. </a:t>
            </a:r>
            <a:r>
              <a:rPr lang="ko-KR" altLang="en-US" sz="1100" b="1" dirty="0">
                <a:solidFill>
                  <a:srgbClr val="7030A0"/>
                </a:solidFill>
              </a:rPr>
              <a:t>결과 반환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54141" y="2857036"/>
            <a:ext cx="1691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7030A0"/>
                </a:solidFill>
              </a:rPr>
              <a:t>9. </a:t>
            </a:r>
            <a:r>
              <a:rPr lang="ko-KR" altLang="en-US" sz="1100" b="1" dirty="0">
                <a:solidFill>
                  <a:srgbClr val="7030A0"/>
                </a:solidFill>
              </a:rPr>
              <a:t>결과</a:t>
            </a:r>
            <a:r>
              <a:rPr lang="en-US" altLang="ko-KR" sz="1100" b="1" dirty="0">
                <a:solidFill>
                  <a:srgbClr val="7030A0"/>
                </a:solidFill>
              </a:rPr>
              <a:t>&amp;</a:t>
            </a:r>
            <a:r>
              <a:rPr lang="ko-KR" altLang="en-US" sz="1100" b="1" dirty="0">
                <a:solidFill>
                  <a:srgbClr val="7030A0"/>
                </a:solidFill>
              </a:rPr>
              <a:t>응답</a:t>
            </a:r>
            <a:r>
              <a:rPr lang="en-US" altLang="ko-KR" sz="1100" b="1" dirty="0">
                <a:solidFill>
                  <a:srgbClr val="7030A0"/>
                </a:solidFill>
              </a:rPr>
              <a:t>View </a:t>
            </a:r>
            <a:r>
              <a:rPr lang="ko-KR" altLang="en-US" sz="1100" b="1" dirty="0">
                <a:solidFill>
                  <a:srgbClr val="7030A0"/>
                </a:solidFill>
              </a:rPr>
              <a:t>반환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01766" y="2348880"/>
            <a:ext cx="103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7030A0"/>
                </a:solidFill>
              </a:rPr>
              <a:t>10. </a:t>
            </a:r>
            <a:r>
              <a:rPr lang="ko-KR" altLang="en-US" sz="1100" b="1" dirty="0">
                <a:solidFill>
                  <a:srgbClr val="7030A0"/>
                </a:solidFill>
              </a:rPr>
              <a:t>응답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34072" y="2285831"/>
            <a:ext cx="758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8938" y="116632"/>
            <a:ext cx="1153073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Mybatis</a:t>
            </a:r>
            <a:endParaRPr lang="ko-KR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FE15233-3038-4DDE-BDAB-2279E41540DA}"/>
              </a:ext>
            </a:extLst>
          </p:cNvPr>
          <p:cNvCxnSpPr>
            <a:cxnSpLocks/>
          </p:cNvCxnSpPr>
          <p:nvPr/>
        </p:nvCxnSpPr>
        <p:spPr>
          <a:xfrm>
            <a:off x="6156175" y="4005064"/>
            <a:ext cx="456188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4255666-7237-4F89-AF2C-8412CDAB5502}"/>
              </a:ext>
            </a:extLst>
          </p:cNvPr>
          <p:cNvCxnSpPr>
            <a:cxnSpLocks/>
          </p:cNvCxnSpPr>
          <p:nvPr/>
        </p:nvCxnSpPr>
        <p:spPr>
          <a:xfrm flipH="1">
            <a:off x="6156175" y="5137808"/>
            <a:ext cx="456188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219CD11-9EB9-4692-95D8-1D82A937F163}"/>
              </a:ext>
            </a:extLst>
          </p:cNvPr>
          <p:cNvSpPr txBox="1"/>
          <p:nvPr/>
        </p:nvSpPr>
        <p:spPr>
          <a:xfrm>
            <a:off x="5783815" y="5229200"/>
            <a:ext cx="1409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3. Repository</a:t>
            </a:r>
            <a:r>
              <a:rPr lang="ko-KR" altLang="en-US" sz="1100" b="1" dirty="0">
                <a:solidFill>
                  <a:srgbClr val="FF0000"/>
                </a:solidFill>
              </a:rPr>
              <a:t> 호출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ED1FE2-93F6-46B6-B570-1DAA50262D3B}"/>
              </a:ext>
            </a:extLst>
          </p:cNvPr>
          <p:cNvSpPr txBox="1"/>
          <p:nvPr/>
        </p:nvSpPr>
        <p:spPr>
          <a:xfrm>
            <a:off x="5894256" y="3635502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7030A0"/>
                </a:solidFill>
              </a:rPr>
              <a:t>8. </a:t>
            </a:r>
            <a:r>
              <a:rPr lang="ko-KR" altLang="en-US" sz="1100" b="1" dirty="0">
                <a:solidFill>
                  <a:srgbClr val="7030A0"/>
                </a:solidFill>
              </a:rPr>
              <a:t>결과 반환</a:t>
            </a:r>
          </a:p>
        </p:txBody>
      </p:sp>
      <p:sp>
        <p:nvSpPr>
          <p:cNvPr id="34" name="모서리가 둥근 직사각형 11">
            <a:extLst>
              <a:ext uri="{FF2B5EF4-FFF2-40B4-BE49-F238E27FC236}">
                <a16:creationId xmlns:a16="http://schemas.microsoft.com/office/drawing/2014/main" id="{767E38EB-18E1-454B-826F-DF41223169E2}"/>
              </a:ext>
            </a:extLst>
          </p:cNvPr>
          <p:cNvSpPr/>
          <p:nvPr/>
        </p:nvSpPr>
        <p:spPr>
          <a:xfrm>
            <a:off x="2987826" y="3902534"/>
            <a:ext cx="1348958" cy="1321240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Mapper</a:t>
            </a:r>
          </a:p>
          <a:p>
            <a:pPr algn="ctr"/>
            <a:r>
              <a:rPr lang="en-US" altLang="ko-KR" sz="1400" dirty="0"/>
              <a:t>(Query)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B71A9C9-886D-4E83-A89F-1D47F05C3C3F}"/>
              </a:ext>
            </a:extLst>
          </p:cNvPr>
          <p:cNvCxnSpPr>
            <a:cxnSpLocks/>
          </p:cNvCxnSpPr>
          <p:nvPr/>
        </p:nvCxnSpPr>
        <p:spPr>
          <a:xfrm flipH="1">
            <a:off x="2260146" y="5137808"/>
            <a:ext cx="72738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E830116-70D7-4B6F-8583-1CDF8A40C1A6}"/>
              </a:ext>
            </a:extLst>
          </p:cNvPr>
          <p:cNvCxnSpPr>
            <a:cxnSpLocks/>
          </p:cNvCxnSpPr>
          <p:nvPr/>
        </p:nvCxnSpPr>
        <p:spPr>
          <a:xfrm>
            <a:off x="2260146" y="4005064"/>
            <a:ext cx="727384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0807597-BCA6-444A-BD21-B728C2D566BC}"/>
              </a:ext>
            </a:extLst>
          </p:cNvPr>
          <p:cNvSpPr txBox="1"/>
          <p:nvPr/>
        </p:nvSpPr>
        <p:spPr>
          <a:xfrm>
            <a:off x="2145876" y="5229200"/>
            <a:ext cx="103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5. </a:t>
            </a:r>
            <a:r>
              <a:rPr lang="ko-KR" altLang="en-US" sz="1100" b="1" dirty="0">
                <a:solidFill>
                  <a:srgbClr val="FF0000"/>
                </a:solidFill>
              </a:rPr>
              <a:t>쿼리 날림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8A088F-9D4B-432C-A105-971DE4E17EA1}"/>
              </a:ext>
            </a:extLst>
          </p:cNvPr>
          <p:cNvSpPr txBox="1"/>
          <p:nvPr/>
        </p:nvSpPr>
        <p:spPr>
          <a:xfrm>
            <a:off x="2145876" y="3635502"/>
            <a:ext cx="103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7030A0"/>
                </a:solidFill>
              </a:rPr>
              <a:t>6. </a:t>
            </a:r>
            <a:r>
              <a:rPr lang="ko-KR" altLang="en-US" sz="1100" b="1" dirty="0">
                <a:solidFill>
                  <a:srgbClr val="7030A0"/>
                </a:solidFill>
              </a:rPr>
              <a:t>결과 받음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2CF3E0C-9211-4BF2-81E5-E7F34E67EA1D}"/>
              </a:ext>
            </a:extLst>
          </p:cNvPr>
          <p:cNvCxnSpPr>
            <a:cxnSpLocks/>
          </p:cNvCxnSpPr>
          <p:nvPr/>
        </p:nvCxnSpPr>
        <p:spPr>
          <a:xfrm flipH="1">
            <a:off x="4343906" y="5137808"/>
            <a:ext cx="456188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7820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Words>878</Words>
  <Application>Microsoft Office PowerPoint</Application>
  <PresentationFormat>화면 슬라이드 쇼(4:3)</PresentationFormat>
  <Paragraphs>240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D2Coding</vt:lpstr>
      <vt:lpstr>맑은 고딕</vt:lpstr>
      <vt:lpstr>Arial</vt:lpstr>
      <vt:lpstr>Calibri</vt:lpstr>
      <vt:lpstr>Office Theme</vt:lpstr>
      <vt:lpstr>PowerPoint 프레젠테이션</vt:lpstr>
      <vt:lpstr>REDIRECT</vt:lpstr>
      <vt:lpstr>FORWARD</vt:lpstr>
      <vt:lpstr>Cookie</vt:lpstr>
      <vt:lpstr>MVC2</vt:lpstr>
      <vt:lpstr>MVC2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Ji Sihyeon</cp:lastModifiedBy>
  <cp:revision>30</cp:revision>
  <dcterms:created xsi:type="dcterms:W3CDTF">2022-04-08T04:33:55Z</dcterms:created>
  <dcterms:modified xsi:type="dcterms:W3CDTF">2022-04-21T00:15:32Z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2022-04-08T00:00:00Z</vt:filetime>
  </property>
</Properties>
</file>