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5" r:id="rId2"/>
    <p:sldId id="287" r:id="rId3"/>
    <p:sldId id="299" r:id="rId4"/>
    <p:sldId id="298" r:id="rId5"/>
    <p:sldId id="300" r:id="rId6"/>
    <p:sldId id="301" r:id="rId7"/>
    <p:sldId id="30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65" d="100"/>
          <a:sy n="65" d="100"/>
        </p:scale>
        <p:origin x="472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2T00:13:21.18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215 0 0,'-27'0'31,"1"0"-15,-1 0-1,27 26 1,-26-26-16,26 27 15,-26-27-15,26 26 0,0 1 16,-27-1-16,27 0 0,0 1 16,-26-27-16,26 26 15,0 1-15,-27-27 0,27 26 16,0 1-16,0-1 0,0 1 16,0-1-16,0 1 15,0-1 1,0 0-16,27-26 15,-1 0-15,-26 27 0,27-27 16,-27 26-16,26-26 0,0 0 16,-26 27-16,27-27 15,-1 0 17,1 0-32,-1 0 15,1 0-15,-1 0 16,1 0-16,-1 0 0,1 0 15,-1 0 1,-26-27-16,27 27 16,-1 0-16,0 0 15,-26-26-15,27 26 16,-27-27-16,26 27 0,-26-26 0,27 26 16,-27-26-16,26-1 0,1 1 15,-27-1-15,0 1 0,26 26 16,-26-27-16,0 1 0,0-1 15,0 1-15,0-1 0,0 1 16,0 0-16,-26 26 0,26-27 0,-27 27 16,27-26-16,-26 26 0,26-27 0,-27 27 15,1 0-15,-1 0 16,1 0-16,0 0 16,-1 0-1,1 0 1,26 27 46,0-1-62,0 1 16,-27-27-16,27 26 0,0 0 16,0 1 15,0-1-31,27-26 0,-27 27 15,26-27-15,1 0 16,-1 0 62,-26-27-78,0 1 16,26 26-16,-26-27 0,27 27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2T00:13:36.4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8652 2090 0,'-26'0'15,"26"-27"17,0 1-32,0-1 15,-27 27-15,27-26 0,0 0 0,0-1 0,0 1 0,0-1 0,0 1 16,0-1-16,0 1 0,0-1 0,0 1 0,0-1 0,0 1 0,0-1 0,0 1 0,0 0 0,0-27 15,0 26-15,0 1 0,0-1 0,0 1 0,0-1 0,0 1 0,27-1 0,-27 1 0,0 0 0,0-1 16,0 1-16,0-1 0,0 1 0,0-1 0,0 1 0,0-1 0,0 1 0,0-1 0,0 1 0,0-1 0,0 1 0,0 0 0,0-1 16,0 1-16,0-1 0,0 1 0,0-1 0,0 1 0,0-1 0,0 1 0,0-1 0,0 1 15,0 0-15,0-1 0,0 1 0,0-1 0,0 1 0,0-1 0,0 1 16,0-1-16,0 1 0,0-1 0,0 1 0,0-1 0,0 1 0,0 0 16,0-1-16,0 1 0,0-1 15,0 1-15,0-1 16,0 1-16,0-1 15,0 1 32,0-1-31,0 1-16,0 0 16,0-1-16,0 1 15,-27 26 48,1 0-48,-1 0-15,1 0 0,-1 0 0,1 0 16,26 26-16,-27-26 0,1 0 0,26 27 0,-26-27 0,-1 0 0,1 0 0,26 26 16,-27-26-16,1 0 0,26 26 0,-27-26 0,1 0 0,-1 0 0,1 0 0,26 27 0,-27-27 15,1 0-15,0 0 0,-1 0 0,1 0 0,-1 0 0,1 0 0,26 26 0,-27-26 0,1 0 16,-1 0-16,1 0 0,-1 0 0,1 0 0,-1 0 0,1 0 0,0 0 0,-1 0 0,1 0 15,-1 0-15,1 0 0,-1 0 0,1 0 0,-1 0 0,1 0 0,-1 0 0,1 0 0,0 0 0,-1 0 16,1 0-16,-1 0 0,1 0 0,-1 0 0,1 0 0,-1 0 0,1 0 0,-1 0 0,1 0 0,-1 0 0,1 0 0,0 0 0,-1 0 16,1 0-16,-1 0 0,1 0 0,-1 0 0,1 0 0,-1 0 0,1 0 0,-1 0 0,1 0 0,0 0 15,-1 0-15,1 0 0,-1 0 0,1 0 0,-1 0 0,1 0 0,-1 0 0,1 0 0,-1 0 0,1 0 16,-1 0-16,1 0 0,0 0 0,-1 0 0,1 0 0,-1 0 0,1 0 0,-1 0 0,1 0 16,-1 0-16,1 0 0,-1 0 0,1 0 0,0 0 0,-1 0 0,1 0 15,-1 0-15,1 0 0,-1 0 0,1 0 0,-1 0 0,1 0 0,-1 0 16,1 0-16,-1 0 0,1 0 0,0 0 0,-1 0 0,1 0 15,-1 0-15,1 0 0,-1 0 0,1 0 0,-1 0 0,1 0 0,-1 0 16,1 0-16,0 0 0,-1 0 0,1 0 0,-1 0 0,1 0 0,-1 0 16,1 0-16,-1 0 0,1 0 0,-1 0 0,1 0 0,-1 0 0,1 0 0,0 0 15,-1 0-15,1 0 0,-1 0 0,1 0 0,-1 0 0,1 0 0,-1 0 0,1 0 16,-1 0-16,1 0 0,0 0 0,-1 0 0,1 0 0,-1 0 0,1 0 0,-1 0 0,1 0 0,-1 0 16,1 0-16,-1 0 0,1 0 0,-1 0 0,1 0 0,0 0 0,-1 0 0,1 0 15,-1 0-15,1 0 0,-1 0 0,1 0 0,-1 0 0,1 0 0,-1 0 0,1 0 16,0 0-16,-1 0 0,1 0 0,-1 0 0,1 0 15,-1 0-15,1 0 0,-1 0 0,1 0 0,-1 0 0,1 0 16,-1 0-16,1 0 0,26 27 0,-26-27 0,-1 0 0,1 0 16,-1 0-16,1 0 0,-1 0 0,1 0 0,-1 0 15,1 0-15,-1 26 0,1-26 0,0 0 0,-1 0 0,1 0 16,-1 0-16,1 0 0,-1 0 0,27 27 0,-26-27 16,-1 0-16,1 0 0,-1 0 0,1 0 0,-1 0 0,1 0 15,0 0-15,-1 0 0,1 0 0,-1 0 0,1 0 0,-1 0 16,1 0-16,26 26 0,-27-26 0,1 0 0,-1 0 0,1 0 15,0 0-15,-1 0 0,1 0 0,-1 0 0,1 0 0,-1 0 16,1 0-16,-1 0 0,1 0 0,-1 0 0,27 27 0,-26-27 16,-1 0-16,1 0 0,0 0 0,-1 0 15,27 26-15,-26-26 0,-1 0 0,1 0 0,-1 0 0,1 0 0,-1 0 16,1 0-16,-1 27 0,1-27 0,0 0 0,-1 0 0,1 0 16,-1 0-16,27 26 0,-26-26 0,-1 0 0,1 0 0,-1 0 0,1 0 15,-1 0-15,1 26 0,-1-26 0,1 0 0,0 0 0,-1 0 0,1 0 16,-1 0-16,1 27 0,-1-27 0,1 0 0,-1 26 0,1-26 0,-1 0 0,1 0 15,0 27-15,-1-27 0,1 0 0,-1 26 0,1-26 0,-1 0 0,1 0 0,-1 27 0,1-27 0,-1 0 16,1 26-16,-1-26 0,1 0 0,0 0 0,-1 0 0,1 0 0,-1 0 0,1 27 0,-1-27 0,1 0 0,-1 0 16,27 26-16,-26-26 0,-1 0 0,1 0 0,26 27 0,-26-27 0,-1 0 0,1 0 15,26 26-15,-27-26 0,1 0 0,-1 0 16,1 0-16,26 27 0,-27-27 0,1 0 16,-1 0-16,1 0 0,26 26 0,-27-26 0,1 0 15,26 26-15,-26-26 0,26 27 63,-27-27-63,27 26 0,0 1 0,0-1 0,-26 1 15,26-1-15,-27-26 0,27 27 0,-26-1 0,-1-26 0,27 27 0,-26-1 0,26 0 0,-27-26 16,27 27-16,-26-1 0,26 1 0,-27-27 0,27 26 0,-26 1 0,26-1 0,-26-26 0,26 27 0,-27-27 0,27 26 0,-26 1 0,26-1 16,-27-26-16,27 27 0,-26-27 0,26 26 0,-27-26 0,27 26 0,-26 1 0,26-1 0,-27 1 0,1-1 15,26 1-15,-27-27 0,1 26 0,26 1 0,-27-27 0,27 26 0,-26 1 0,0-1 16,26 0-16,-27-26 0,27 27 0,-26-27 0,26 26 0,0 1 15,-27-27-15,27 26 16,0 1 0,0-1 31,0 1-32,0-1 32</inkml:trace>
  <inkml:trace contextRef="#ctx0" brushRef="#br0" timeOffset="578">0 1693 0,'0'26'78,"0"1"-62,27-27-16,-27 26 0,0 1 15,0-1-15,26-26 0,-26 27 0,0-1 0,27-26 16,-27 27-16,26-27 16,-26 26-16,27-26 31,-1 0-15,0 0-1,1 0-15,-27-26 0,26 26 0,1-27 16,-1 27-16,1 0 0,-27-26 0,26 26 0,1 0 15,-27-27-15,26 27 0,1 0 0,-1-26 0,1 26 0,-1 0 16,0 0-16,-26-27 0,27 27 0,-1 0 0,1 0 0,-1 0 16,1 0-16,-1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2T00:13:46.87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377 52 0,'0'-26'0,"0"0"16,-26 26 46,-1 0-46,27 26-1,-26-26-15,26 26 16,-27-26-16,27 27 0,-26-27 16,26 26-16,-27-26 0,27 27 15,0-1 1,0 1 31,0-1-16,0 1 0,0-1-15,27-26 0,-27 27-16,26-27 0,1 0 0,-1 0 15,-26 26-15,27-26 0,-1 0 16,0 0-1,1 0 1,-1 0-16,1-26 16,-1 26-16,-26-27 15,27 27-15,-27-26 0,26 26 0,-26-27 0,0 1 16,27 26-16,-27-27 94,-27 27-79,27-26-15,-26 26 16,-1 0-16,1 0 16,-1 0-16,1 0 15,-1 0-15,1 0 0,0 0 16,-1 0-16,1 0 15,-1 0-15,1 0 0,-1 0 0,1 0 16,-1 0-16,27 26 0,-26-26 16,-1 0-16,27 27 0,-26-27 15,0 0-15,-1 0 16,27 26-16,-26 1 0,26-1 16,0 1-16,0-1 15,0 0-15,0 1 0,0-1 16,0 1-16,26-27 15,-26 26-15,27-26 16,-1 0 0,0 0-16,1 0 0,-1 0 15,-26-26-15,0-1 0,27 27 16,-27-26-16,26 26 0,-26-27 0,27 27 0,-27-26 0,26 26 16,-26-26-16,0-1 0,27 27 0,-27-26 0,0-1 15,26 27-15,-26-26 0,0-1 16,0 1-1,0-1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2T00:13:48.27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264 212 0,'-26'0'15,"-1"0"126,27 26-126,-26-26-15,26 26 16,0 1-16,0-1 16,-27-26-16,27 27 0,0-1 15,0 1 17,27-27-17,-1 0 1,1 0-1,-1 0 1,1 0 0,-27-27-16,0 1 15,0-1 1,0 1-16,0-1 16,26 27-16,-26-26 0,0 0 15,0-1-15,0 1 16,0-1-16,0 1 0,0-1 15,-26 27 1,26-26 0,-27 26-1,1 0 1,-1 0 0,1 0-16,-1 0 15,27 26-15,-26-26 0,26 27 16,-27-27-16,1 0 15,26 26-15,-27-26 0,27 27 16,0-1-16,0 1 16,0-1-1,0 0-15,0 1 16,0-1-16,27-26 16,-27 27-16,26-27 0,-26 26 0,27-26 15,-27 27-15,26-27 0,1 0 0,-1 0 16,1 0-16,-1 0 15,1 0-15,-1 0 16,-26-27 0,27 27-16,-27-26 0,26-1 15,-26 1-15,0-1 16,0 1-16,0 0 0,0-1 16,0 1-16,0-1 15,0 1-15,0-1 31,-26 27-31,26-26 0,-27 26 0,1 0 0,26-27 0,-27 27 16,1 0-16,26-26 0,-27 26 0,1 0 0,-1 0 16,1 0-16,-1 0 0,1 0 0,-1 0 15,1 0-15,0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2T00:13:51.26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185 32 0,'-26'0'15,"26"-26"1,-27 26 15,1 0-15,-1 26-1,27 1 1,-26-27-16,26 26 16,-27-26-16,27 27 0,0-1 15,0 1 1,-26-27-16,26 26 15,0 1 17,0-1-17,26-26-15,1 0 16,-27 27-16,26-27 0,1 0 0,-1 0 16,1 0-16,-27 26 0,26-26 0,0 0 15,1 0-15,-1 0 16,1 0-16,-1 0 0,1 0 15,-1 0-15,1 0 16,-27-26-16,26 26 16,-26-27-16,0 1 15,0-1 1,0 1 0,0-1-16,-26 27 15,-1 0-15,1 0 16,-1 0-16,1 0 15,-1 0-15,1 0 0,-1 0 16,1 0-16,0 27 16,-1-27-16,1 0 15,26 26-15,26-26 94,1 0-78,-1 0-1,-26-26-15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2T00:13:52.3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318 0 0,'-27'0'31,"1"26"1,26 1-17,-27-27-15,27 26 0,-26-26 0,26 27 0,0-1 16,-26-26-16,26 27 0,-27-27 0,27 26 0,-26-26 0,26 27 15,-27-27-15,27 26 0,-26-26 0,26 26 0,-27 1 0,27-1 0,-26-26 16,26 27-16,0-1 0,-27-26 0,27 27 0,27-27 31,-1 0-15,1 0-16,-1 0 0,1 0 0,-1 0 16,1 0-16,-27-27 0,26 27 0,-26-26 0,26 26 0,1 0 0,-27-27 15,26 27-15,-26-26 0,27 26 0,-1-27 0,1 1 0,-1 26 16,-26-26-16,27 26 0,-1 0 0,-26-27 0,27 27 15,-27-26 1,26 26-16,-26-27 0,0 1 16,0-1-1,0 1 1,-26 26 0,26-27-1,-27 27 1,1 0-1,-1 0 17,1 27-17,26-1-15,0 1 16,0-1-16,0 1 0,0-1 0,0 1 16,0-1-16,0 0 15,0-52 32,26 26-31,-26-26-16,0-1 0,27 27 15,-27-26-15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2T00:13:53.41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242 133 0,'-27'0'31,"1"0"16,26 27-32,-27-27-15,27 26 0,-26-26 0,-1 27 16,27-1-16,0 0 16,-26 1-16,26-1 0,0 1 15,0-1-15,0 1 16,26-27-16,-26 26 15,27-26-15,-1 0 0,1 0 16,-1 0-16,1 0 16,-27-26-16,26 26 0,-26-27 15,0 1-15,27 26 0,-27-27 0,0 1 16,0-1-16,0 1 16,0 0-16,0-1 15,0 1-15,0-1 16,0 1-16,-27-1 15,27 1 1,-26 26-16,-1 0 0,27-27 0,-26 27 0,-1 0 0,1 0 16,26-26-16,-27 26 0,1 0 0,-1 0 15,1 0-15,26 26 16,0 1 0,0-1-16,0 1 0,0-1 15,0 1-15,-26-27 0,26 26 0,0 1 16,0-1-1,26-26 48,-26-26-47,0-1-16,26 27 0,-26-26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2T00:13:54.86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794 28 0,'26'0'140,"1"0"-140,-1 0 0,0 0 16,1 0-16,-1 0 0,1 0 16,-1 0-16,1 0 15,-27-26 32,-27 26-16,1 0-15,-1 0-16,1 0 0,-1 0 0,1 0 0,0 0 0,-1 0 16,1 0-16,-1 0 0,1 0 0,-1 0 0,1 0 0,-1 0 0,-26 26 0,27-26 0,-1 0 0,1 26 15,0-26-15,-1 0 0,1 0 0,26 27 0,-27-27 0,1 0 0,-1 26 0,1-26 0,-1 0 0,1 27 0,-1-27 0,1 0 0,0 0 0,26 26 0,-27-26 16,1 0-16,26 27 0,-27-27 0,1 26 0,-1-26 0,27 27 0,-26-27 0,-1 26 16,27 1-16,-26-27 0,26 26 15,0 0 1,26-26-16,1 0 0,-1 0 0,1 0 0,-1 0 15,1 0-15,-1 0 0,1 0 16,-1 0-16,0 0 0,1 0 0,-1 0 16,1 0-16,-1 0 0,1 0 0,-1 0 15,-26-26-15,27 26 0,-1 0 0,1 0 0,-27-26 16,26 26-16,0 0 0,-26-27 16,27 27-16,-27-26 0,26 26 0,1 0 15,-27-27-15,26 27 0,-26-26 31,0 52 32,0 1-47,27-27-16,-27 26 15,26-26-15,-26 27 16,27-27-16,-1 0 15,1 0 1,-1 0 0,-26-27-1,27 27-15,-27-26 0,26 26 16,-26-27-16,0 1 16,0-1-1,0 1-15,0-1 16,0 1-16,0-1 15,-26 27-15,26-26 0,-27 26 16,27-26-16,-26 26 0,-1 0 16,27 26-1,0 0-15,0 1 16,0-1-16,0 1 0,0-1 0,0 1 0,0-1 16,27 1-16,-1-1 0,-26 1 0,27-27 0,-27 26 15,26-26-15,0 0 0,-26 26 0,27-26 0,-1 0 16,1 0-16,-1 0 0,1 0 15,-1 0-15,1 0 0,-27-26 0,26 26 16,-26-26-16,27-1 0,-27 1 16,0-1-16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2T00:13:56.80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238 80 0,'-27'0'15,"27"-27"1,-26 27-16,-1 0 31,27-26-31,-26 26 16,-1 0-16,1 0 16,26-27-16,-26 27 0,-1 0 15,1 0 1,26 27 15,0-1-31,0 1 16,0-1-16,0 1 15,0-1 17,0 1-17,26-27 1,1 0-16,-27 26 15,26-26-15,0 0 16,1 0-16,-1 0 16,1 0-1,-1 0 1,1 0 0,-1 0-16,-26-26 0,27 26 15,-27-27-15,26 27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2T00:14:06.36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0 160 0,'27'0'78,"-1"0"-78,0 0 16,1 0-16,-1 0 0,1 0 0,-1 0 15,1 0-15,-1 0 0,1 0 0,-1 0 0,1 0 16,-1 0-16,1 0 0,-1 0 0,0 0 0,1 0 0,-1 0 0,1 0 0,-1 0 16,1 0-16,-1 0 0,1 0 0,-1 0 0,1 0 15,-1 0-15,0 0 0,1 0 0,-1 0 16,1 0 46,-1 0-62,1 0 16,-1 0 0,-26-26-16,27 26 0,-1 0 15,-26-26-15,27 26 0,-1 0 16,-26-27-16,27 27 15,-1 0-15,0 0 16,1 0 0,-1 0-16,1 0 15,-1 0-15,-26-26 0,27 26 16,-1 0 0,1 0-16,-1 0 15,1 0 48,-27-27-48,26 27-15,0 0 0,1 0 16,-1 0-16,-26-26 0,27 26 16,-1 0-1,1 0 1,-27 0 62,26 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2T00:14:06.49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0,'26'0'16,"1"0"0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2T00:13:22.62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510 504 0,'0'-27'16,"0"1"-16,0-1 16,-26 27-1,0 0 17,-1 0-1,1 0-16,-1 0 48,1 0-63,26 27 0,0-1 16,-27-26-16,27 27 0,-26-27 0,26 26 0,-27 1 0,27-1 0,-26 1 15,26-1-15,-27-26 0,27 27 0,0-1 0,-26-26 16,26 26-16,0 1 0,0-1 0,0 1 15,0-1-15,0 1 16,26-27 15,1 0-15,-1 0-16,1 0 16,-27-27-16,26 1 15,-26-1-15,27 27 0,-27-26 0,0-1 16,0 1-16,26 26 0,-26-26 0,0-1 0,0 1 15,0-1-15,27 27 0,-27-26 16,0-1-16,0 1 0,0-1 0,0 1 16,0-1-16,0 1 0,0 0 0,0-1 15,0 1-15,0-1 0,0 1 0,0-1 0,0 1 16,0-1-16,0 1 0,-27 26 0,27-27 0,0 1 16,-26 26-16,26-27 0,-27 27 0,27-26 0,-26 26 0,26-26 0,-27 26 0,1 0 15,26-27-15,-27 27 0,1 0 16,-1 0-1,27 27 1,-26-27-16,26 26 0,0 0 0,-26-26 0,26 27 0,0-1 0,0 1 16,-27-27-16,27 26 0,0 1 0,0-1 0,-26-26 0,26 27 0,0-1 15,-27-26-15,27 27 0,0-1 0,0 1 0,0-1 0,-26-26 0,26 26 0,0 1 0,0-1 0,0 1 16,0-1-16,0 1 0,0-1 0,0 1 0,0-1 0,0 1 0,0-1 16,0 0-16,0 1 0,0-1 0,0 1 0,0-1 0,0 1 15,0-1-15,26-26 47,-26-26-47,27 26 0,-27-27 16,26 27-16,-26-26 0,27 26 0,-27-27 0,26 27 15,-26-26-15,26 26 0,-26-27 0,27 27 0,-27-26 16,26 26-16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2T00:15:01.4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8467 1428 0,'0'-26'62,"0"-1"-62,0 1 0,0-1 0,0 1 0,0 0 16,0-1-16,0 1 0,0-1 0,0 1 0,-26 26 0,26-27 16,0 1-16,0-1 0,0 1 0,0-1 0,0 1 0,0-1 0,0 1 0,0 0 15,0-1-15,0 1 0,0-1 0,0 1 16,0-1-16,0 1 0,0-1 0,0 1 0,0-1 16,0 1-16,0 0 0,0-1 0,0 1 0,0-1 15,0 1-15,0-1 0,0 1 0,0-1 0,0 1 0,0-1 0,0 1 16,0-1-16,0 1 0,0 0 0,0-1 0,0 1 0,0-1 15,0 1-15,0-1 0,0 1 0,0-1 0,0 1 16,0-1-16,0 1 16,0 0-16,-27 26 187,1 26-187,26 0 0,-27-26 16,1 0-16,26 27 0,-27-27 0,1 0 0,26 26 0,-27-26 0,1 0 15,-1 0-15,1 0 0,-1 0 0,1 0 0,0 0 0,26 27 16,-27-27-16,1 0 0,-1 0 0,1 0 0,-1 0 0,27 26 16,-26-26-16,-1 0 0,1 0 0,-1 0 0,1 0 0,0 0 0,-1 0 0,1 0 15,-1 0-15,1 27 0,-1-27 0,1 0 0,-1 0 0,1 0 16,-1 0-16,1 0 0,-1 0 0,1 0 0,0 0 16,-1 0-16,1 0 0,-1 0 0,1 0 0,-1 0 0,1 0 0,-1 0 15,1 0-15,-1 0 0,1 0 0,0 0 0,-1 0 0,1 0 16,-1 0-16,1 0 0,-1 0 0,1 0 0,-1 0 0,1 0 0,-1 0 0,1 0 15,-1 0-15,1 0 0,0 0 0,-1 0 0,1 0 0,-1 0 0,1 0 0,-1 0 16,1 0-16,-1 0 0,1 0 0,-1 0 0,1 0 0,0 0 0,-1 0 0,1 0 16,-1 0-16,1 0 0,-1 0 0,1 0 0,-1 0 0,1 0 0,-1 0 0,1 0 15,-1 0-15,1 0 0,0 0 0,-1 0 0,1 0 0,-1 0 0,1 0 0,-1 0 16,1 0-16,-1 0 0,1 0 0,-1 0 0,1 0 0,0 0 0,-1 0 16,1 0-16,-1 0 0,1 0 0,-1 0 0,1 0 0,-1 0 0,1 0 0,-1 0 0,1 0 15,-1 0-15,1 0 0,0 0 0,-1 0 0,1 0 0,-1 0 0,1 0 16,-1 0-16,1 0 0,-1 0 0,1 0 0,-1 0 0,1 0 0,0 0 15,-1 0-15,1 0 0,-1 0 0,1 0 0,-1 0 0,1 0 0,-1 0 0,1 0 16,-1 0-16,1 0 0,-1 0 0,1 0 0,0 0 0,-1 0 0,1 0 0,-1 0 0,1 0 0,-1 0 16,1 0-16,-1 0 0,1 0 0,-1 0 0,1 0 0,0 0 0,-1 0 0,1 0 15,-1 0-15,1 0 0,-1 0 0,1 0 0,-1 0 0,27 26 0,-26-26 0,-1 0 16,1 0-16,-1 0 0,1 0 0,0 0 0,-1 0 0,27 27 0,-26-27 0,-1 0 0,1 0 16,-1 0-16,1 0 0,-1 0 0,1 0 0,-1 26 0,1-26 0,0 0 15,-1 0-15,1 0 0,-1 0 0,1 0 0,-1 0 0,27 27 0,-26-27 16,-1 0-16,1 0 0,-1 0 0,1 0 0,-1 0 0,1 0 0,0 0 15,-1 0-15,27 26 0,-26-26 0,-1 0 0,1 0 0,-1 0 16,1 0-16,-1 0 0,1 0 0,-1 0 0,1 0 0,0 0 16,-1 0-16,1 0 0,-1 26 0,1-26 0,-1 0 15,1 0-15,-1 0 0,1 0 16,-1 0-16,1 0 0,-1 0 0,1 0 0,0 27 16,-1-27-16,1 0 0,-1 0 0,1 0 15,-1 0-15,1 0 0,-1 0 0,1 26 16,-1-26-16,1 0 0,0 0 0,-1 0 15,1 0-15,-1 0 0,1 0 16,-1 0 0,1 0 15,-1 0 0,27 27-15,-26-27-16,-1 0 31,1 0-31,-1 0 31,1 0 16,0 0-31,-1 0-16,1 0 15,-1 0-15,1 0 16,-1 0-16,1 0 0,-1 0 16,1 0-16,-1 0 0,1 0 0,0 0 15,-1 0-15,1 0 0,-1 0 16,1 0-16,-1 0 16,1 0-16,-1 0 0,1 0 0,-1 0 15,1 0-15,26-27 0,-27 27 0,1 0 16,0 0-16,-1 0 0,1 0 0,-1 0 15,1 0-15,-1 0 16,1 0-16,-1 0 0,1 0 16,-1 0-16,1 0 15,0 0-15,-1 0 0,1 0 16,-1 0-16,27-26 16,-26 26-16,-1 0 0,1 0 0,-1 0 15,1 0-15,-1 0 16,1 0-16,-1 0 15,1 0-15,0 0 0,26-27 0,-27 27 16,1 0-16,-1 0 0,1 0 16,-1 0-16,1 0 0,-1 0 15,1 0-15,-1 0 0,1 0 0,0 0 16,-1 0-16,1 0 16,26-26-16,-27 26 0,1 0 0,-1 0 15,1 0-15,-1 0 0,1 0 0,-1 0 16,1 0-16,26-26 0,-27 26 0,1 0 15,0 0 126,26 26-141,0 0 0,0 1 0,0-1 0,0 1 16,0-1-16,-27 1 0,27-1 0,0 1 15,0-1-15,0 1 0,0-1 0,0 1 16,0-1-16,0 0 0,0 1 0,-26-27 0,26 26 0,0 1 16,0-1-16,-27 1 0,27-1 0,0 1 15,0-1-15,-26-26 0,26 27 16,0-1-16,0 0 0,-27-26 15,27 27-15,0-1 16,0 1 0,-26-27 46,26 26-62,0 1 16,0-1-1,-27 1-15,27-1 16,0 1-16,-26-27 16,26 26-16,0 1 15,-27-27 1,27 26-16,0 0 16,0 1-16,-26-1 0,26 1 15,0-1-15,0 1 0,-26-27 0,26 26 16,0 1-16,0-1 15,-27-26-15,27 27 0</inkml:trace>
  <inkml:trace contextRef="#ctx0" brushRef="#br0" timeOffset="813">0 1296 0,'0'26'94,"0"1"-78,0-1-16,27-26 0,-27 27 0,0-1 15,26-26-15,-26 27 0,0-1 16,0 1 15,27-27 47,-1 0-78,1-27 0,-1 27 31,-26-26-31,27 26 0,-1 0 0,0 0 0,1-27 0,-1 27 0,1 0 0,-1-26 0,1 26 0,-1 0 0,1 0 0,-1 0 16,1-27-16,-1 27 0,0 0 0,1 0 0,-1 0 16,1 0-16,-1 0 0,1 0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2T00:15:05.8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 1372 0,'0'-27'93,"0"1"-93,0-1 16,0 1-16,0-1 16,-27 27-16,27-26 0,0-1 0,0 1 0,0 0 15,0-1-15,0 1 0,0-1 0,0 1 0,0-1 0,0 1 0,0-1 16,0 1-16,0-1 0,0 1 0,0-1 0,0 1 0,0 0 0,0-1 0,0 1 15,0-1-15,0 1 0,0-1 0,0 1 0,0-1 0,0 1 0,0-1 0,0 1 16,0 0-16,0-1 0,0 1 0,0-1 0,0 1 0,0-1 0,0 1 16,0-1-16,0 1 0,0-1 0,0 1 0,0-1 0,0 1 15,0 0-15,0-1 0,0 1 0,0-1 16,27 27 125,-1 0-141,1 0 15,-1 0-15,-26-26 0,27 26 0,-1 0 0,1 0 0,-1 0 16,0 0-16,1 0 0,-1 0 0,1 0 0,-1 0 0,1 0 0,-1 0 15,1 0-15,-1 0 0,1 0 0,-1 0 0,1 0 0,-1 0 0,0 0 0,1 0 0,-1-27 0,1 27 16,-1 0-16,1 0 0,26 0 0,-27 0 0,1 0 0,-1 0 0,0 0 0,1 0 0,-1 0 0,1 0 16,-1 0-16,1 0 0,-1 0 0,1 0 0,-1 0 0,1 0 0,-1 0 0,1 0 0,-1 0 0,0 0 15,1 0-15,-1 0 0,1 0 0,-1 0 0,1 0 0,-1 0 0,1 0 0,-1 0 0,1 0 0,-1 0 16,0 0-16,1 0 0,-1 0 0,1 0 0,-1 0 0,1 0 0,-1 0 0,1 0 16,-1 0-16,1 0 0,-1 0 0,1 0 0,-1 0 0,0 0 0,1 0 15,-1 0-15,1 0 0,-1 0 0,1 0 0,-27 27 0,26-27 0,1 0 0,-1 0 16,1 0-16,-1 0 0,0 0 0,1 0 0,-1 0 0,1 0 0,-1 0 15,1 0-15,-1 0 0,1 0 0,-1 0 0,1 0 0,-1 0 0,1 0 16,-1 0-16,0 0 0,1 0 0,-1 0 0,1 0 0,-1 0 16,1 0-16,-1 0 0,1 0 0,-1 0 15,1 0-15,-1 0 0,0 0 16,1 0 0,-1 0-16,1 0 0,-1 0 15,1 0-15,-1 26 0,1-26 0,-1 0 0,1 0 16,-1 0-16,1 0 0,-1 0 0,0 0 0,1 27 15,-1-27-15,1 0 0,-1 0 0,1 0 0,-1 0 0,1 0 0,-1 0 16,1 0-16,-1 0 0,0 0 16,-26 26 124,0 1-124,0-1 0,0 0-16,-26-26 15,26 27-15,0-1 16,0 1-16,-26-27 0,26 26 0,0 1 15,-27-27-15,27 26 0,0 1 16,-26-27-16,26 26 0,0 1 0,0-1 16,0 1-16,0-1 0,0 0 15,-27-26-15,27 27 0,0-1 0,0 1 0,0-1 16,0 1-16,0-1 16,-26-26-16,26 27 0,0-1 15,-27-26-15,27 27 16,0-1-16,0 0 15,-26-26-15,26 27 16,0-1 15,0 1 16,0-1-31,0 1-1,-27-27 1,27 26 0,0 1-1,0-1 1,-26-26-16,26 27 0,0-1 16,0 1-1,0-1 1,-27-26-16,27 26 15,0 1-15,0-1 16,-26-26 0,26 27-16</inkml:trace>
  <inkml:trace contextRef="#ctx0" brushRef="#br0" timeOffset="625">3024 1028 0,'0'26'47,"0"1"-31,0-1-16,0 1 0,0-1 15,26-26 1,-26 26-16,0 1 16,27-27-16,-27 26 15,26-26-15,-26 27 16,26-27 0,-26 26-16,27-26 15,-1 0 16,1 0-15,-1 0-16,1 0 0,-1 0 16,-26-26-16,27 26 0,-27-27 15,26 27-15,1 0 0,-27-26 0,26 26 16,0 0-16,-26-27 0,0 1 16,27 26-16,-1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2T00:13:23.91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192 396 0,'-26'0'31,"-1"0"-31,1 0 16,0 0-16,-1 0 0,27 27 0,-26-27 16,26 26-16,0 1 0,-27-27 0,27 26 0,0 1 15,0-1-15,0 1 0,0-1 0,0 1 16,0-1-16,0 0 0,0 1 0,0-1 0,0 1 0,0-1 15,0 1-15,0-1 0,0 1 16,27-27-16,-1 0 16,1 0-16,-1 0 0,0 0 15,1 0-15,-1-27 0,1 27 0,-1-26 0,1 26 0,-1-27 16,1 27-16,-27-26 0,26 26 0,-26-27 0,27 1 0,-1 26 0,-26-27 0,26 27 0,1-26 0,-27 0 16,26 26-16,-26-27 0,27 27 0,-1 0 0,-26-26 0,27 26 0,-27-27 0,26 27 0,-26-26 0,27 26 0,-27-27 0,26 1 15,-26-1-15,27 27 0,-27-26 0,0-1 0,26 1 0,-26 0 0,0-1 0,27 27 0,-27-26 0,0-1 16,0 1-16,0-1 0,26 27 0,-26-26 0,0-1 0,0 1 0,0-1 15,0 1-15,0-1 0,0 1 0,0 0 16,-26 26-16,-1 0 0,1 0 16,-1 0-16,1 0 15,-1 0-15,27 26 0,-26-26 16,26 26-16,-27 1 0,1-27 0,26 26 0,-27-26 0,27 27 16,-26-27-16,26 26 0,-27 1 0,1-1 0,0-26 15,26 27-15,0-1 0,-27-26 0,27 27 16,0-1-16,0 1 0,0-1 0,0 0 0,0 1 15,0-1-15,0 1 0,0-1 0,0 1 0,0-1 16,0 1 0,0-54 93,-26 27-109,26-26 0,-27 26 0,1 0 0,26-27 16,-27 27-16,27-26 0,-26 26 0,26-27 31,-27 27-31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2T00:13:25.14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558 345 0,'-26'0'0,"26"-26"16,0 52 78,-27-26-94,27 27 0,0-1 0,-26-26 15,26 27-15,0-1 0,-26-26 0,26 26 0,0 1 0,0-1 16,-27-26-16,27 27 0,0-1 0,0 1 16,0-1-16,0 1 15,27-27 1,-1 0-1,0 0-15,1 0 16,-1 0-16,-26-27 0,27 27 0,-27-26 0,26 26 0,-26-27 16,27 27-16,-27-26 0,26 26 0,-26-27 0,27 27 0,-27-26 0,26 26 15,-26-27-15,0 1 0,27 26 0,-27-26 0,26 26 16,-26-27-16,26 27 0,-26-26 0,0-1 0,0 1 16,0-1-16,0 1 0,0-1 15,0 1-15,0-1 0,0 1 0,0 0 16,0-1-16,-26 27 0,26-26 0,-26-1 0,26 1 15,-27 26-15,27-27 16,-26 27-16,-1 0 0,1 0 16,-1 0-16,1 0 0,-1 0 0,1 0 15,-1 0-15,1 0 0,0 0 0,-1 0 0,1 27 0,-1-27 16,1 0-16,-1 26 0,27 1 0,-26-27 0,-1 0 0,1 26 0,-1-26 16,27 27-16,-26-27 0,-1 0 0,27 26 0,-26-26 0,26 26 0,-26-26 0,26 27 0,-27-27 0,27 26 15,-26-26-15,26 27 0,-27-1 0,27 1 0,0-1 0,-26 1 16,26-1-16,0 1 0,0-1 0,0 0 0,0 1 0,0-1 15,0 1-15,0-1 0,0 1 0,26-27 0,-26 26 16,0 1-16,27-27 0,-27 26 0,26-26 0,-26 27 0,27-27 16,-27 26-16,26-26 0,-26 27 0,26-27 0,1 0 15,-27 26-15,26-26 0,1 0 0,-1 0 16,1 0-16,-1 0 16,1 0-1,-1 0 1,1 0-16,-27-26 0,26-1 15,-26 1-15,27 26 0,-27-27 16,26 27-16,-26-26 0,26 26 16,-26-27-16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2T00:13:26.47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0,'0'26'62,"0"1"-62,0-1 0,26 0 16,-26 1-16,0-1 0,27 1 16,-27-1-16,0 1 0,26-1 0,-26 1 0,0-1 0,26-26 15,-26 27-15,0-1 0,0 0 0,27-26 0,-27 27 0,0-1 0,26 1 16,-26-1-16,27-26 0,-27 27 0,0-1 16,26-26-16,-26 27 0,27-1 0,-27 1 0,26-1 0,-26 1 15,27-27-15,-27 26 0,26 0 0,-26 1 0,27-27 0,-27 26 0,26 1 16,-26-1-16,26-26 0,-26 27 0,0-1 15,27-26-15,-27 27 0,0-1 0,26-26 0,-26 27 0,27-1 16,-27 0-16,26-26 0,-26 27 0,27-1 0,-27 1 0,26-27 16,-26 26-16,27 1 0,-27-1 0,26-26 0,-26 27 0,27-1 15,-27 1-15,26-27 0,1 0 16,-27 26-16,26 1 0,-26-1 16,26-26-1,-26 26-15,0 1 16,27-27-16,-27 26 15,26-26 1,-26 27 0,0-1-16,0 1 15,27-1 1,-27 1-16,26-27 0,1 0 16,-27 26-16,26-26 15,-26 27-15,0-1 0,27-26 0,-27 26 16,26-26-16,1 0 15,-27 27-15,26-27 16,-26 26-16,26 1 0,-26-1 16,27-26-16,-27 27 0,26-27 0,-26 26 15,27-26-15,-27 27 16,26-27-16,-26 26 16,27-26-16,-27 27 15,26-27 16,-26 26-15,0 1-16,27-27 16,-27 26-16,0 0 0,26-26 0,-26 27 0,27-27 15,-27 26-15,26-26 0,1 0 0,-27 27 0,26-27 16,-26 26-16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2T00:13:27.66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163 0 0,'-27'0'0,"1"0"16,-1 0-16,27 26 0,0 1 0,0-1 0,0 1 0,0-1 15,-26-26-15,26 26 0,0 1 0,0-1 0,0 1 0,-27-27 0,27 26 0,0 1 0,0-1 0,0 1 0,0-1 16,0 1-16,0-1 0,-26-26 0,26 26 0,0 1 15,0-1-15,26-26 32,1 0-32,-1 0 0,1 0 15,-27-26-15,26 26 0,-26-27 0,27 27 16,-27-26-16,26 26 0,-26-26 0,0-1 0,27 27 16,-27-26-16,26 26 0,-26-27 0,0 1 15,0-1-15,26 27 0,-26-26 0,0-1 0,0 1 16,0 52 62,0 1-78,-26-27 0,26 26 16,0 1-16,0-1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2T00:13:28.74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1535 0 0,'0'26'62,"0"1"-62,0-1 16,0 1-16,-26-1 0,26 1 15,0-1-15,-27-26 0,27 27 0,0-1 0,-26-26 16,26 27-16,0-1 0,-27 1 0,27-1 0,0 0 0,-26-26 16,26 27-16,0-1 0,-27 1 15,27-1-15,0 1 0,0-1 0,-26-26 0,26 27 0,0-1 0,-27-26 0,27 27 0,0-1 0,-26-26 0,26 26 0,0 1 16,0-1-16,-27-26 0,27 27 0,0-1 0,-26-26 0,26 27 15,0-1-15,0 1 0,-27-27 0,27 26 0,0 1 0,-26-27 16,26 26-16,-26 1 0,26-1 0,-27 0 16,27 1-16,-26-27 0,26 26 0,-27-26 15,27 27-15,-26-27 0,26 26 0,0 1 0,-27-27 16,27 26-16,-26-26 0,26 27 0,-27-27 0,27 26 16,0 1-16,-26-27 0,26 26 15,-27-26-15,27 26 0,-26-26 0,26 27 16,0-1-16,-26-26 15,26 27-15,0-1 0,-27 1 16,27-1-16,-26-26 0,26 27 16,-27-27-16,1 0 15,26 26-15,-27-26 16,27 27-16,-26-27 0,-1 0 16,27 26-16,-26-26 15,26 27-15,-27-27 0,27 26 0,-26-26 0,-1 26 16,27 1-16,-26-27 0,26 26 15,-26-26-15,-1 0 0,1 0 16,-1 27-16,1-27 16,26 26-16,-27-26 0,1 0 15,-1 0 1,27 27-16,-26-27 0,-1 0 0,1 0 16,26 26-16,-26-26 0,-1 0 15,1 0-15,26 27 0,-27-27 16,1 0 15,26 26-15,-27-26-16,1 0 0,-1 0 15,1 0-15,-1 0 16,27 27-16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2T00:13:29.51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80 0,'26'0'31,"1"0"-16,-1 0-15,1 0 16,-1 0-16,1 0 0,-1 0 0,1 0 16,-1 0-16,-26-27 0,27 27 0,-1 0 0,0 0 15,1 0-15,-1 0 0,1 0 0,-1 0 0,1 0 16,-1 0-16,1 0 0,-1 0 0,1 0 16,-1 0-16,1 0 0,-1 0 15,-26 27 1,26-27-1,1 0 17,-1 0-17,-26-27 48,0 1-32,-26 26-31,-1 0 16,27-27-1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2T00:13:30.2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27 0,'26'0'0,"0"0"15,1 0 1,-1 0-16,1 0 15,-1 0 1,1 0-16,-1 0 16,1 0-1,-1 0-15,1 0 0,-1 0 16,0 0-16,-26-27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6.xml"/><Relationship Id="rId18" Type="http://schemas.openxmlformats.org/officeDocument/2006/relationships/image" Target="../media/image22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19.png"/><Relationship Id="rId17" Type="http://schemas.openxmlformats.org/officeDocument/2006/relationships/customXml" Target="../ink/ink18.xml"/><Relationship Id="rId2" Type="http://schemas.openxmlformats.org/officeDocument/2006/relationships/image" Target="../media/image13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18.png"/><Relationship Id="rId19" Type="http://schemas.openxmlformats.org/officeDocument/2006/relationships/customXml" Target="../ink/ink19.xml"/><Relationship Id="rId4" Type="http://schemas.openxmlformats.org/officeDocument/2006/relationships/image" Target="../media/image15.png"/><Relationship Id="rId9" Type="http://schemas.openxmlformats.org/officeDocument/2006/relationships/customXml" Target="../ink/ink14.xml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/>
              <a:t>관계 모델링</a:t>
            </a:r>
          </a:p>
        </p:txBody>
      </p:sp>
      <p:sp>
        <p:nvSpPr>
          <p:cNvPr id="5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훈련교사</a:t>
            </a:r>
            <a:r>
              <a:rPr lang="ko-KR" altLang="en-US" dirty="0"/>
              <a:t> 민경태</a:t>
            </a:r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1:m </a:t>
            </a:r>
            <a:r>
              <a:rPr lang="ko-KR" altLang="en-US" b="1" dirty="0"/>
              <a:t>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76244"/>
          </a:xfrm>
        </p:spPr>
        <p:txBody>
          <a:bodyPr wrap="none"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/>
              <a:t>한 쪽의 </a:t>
            </a:r>
            <a:r>
              <a:rPr lang="ko-KR" altLang="en-US" b="0" dirty="0" err="1"/>
              <a:t>엔티티가</a:t>
            </a:r>
            <a:r>
              <a:rPr lang="ko-KR" altLang="en-US" b="0" dirty="0"/>
              <a:t> 관계를 맺은 다른 </a:t>
            </a:r>
            <a:r>
              <a:rPr lang="ko-KR" altLang="en-US" b="0" dirty="0" err="1"/>
              <a:t>엔티티</a:t>
            </a:r>
            <a:r>
              <a:rPr lang="ko-KR" altLang="en-US" b="0" dirty="0"/>
              <a:t> 쪽의 여러 객체를 가질 수 있다</a:t>
            </a:r>
            <a:r>
              <a:rPr lang="en-US" altLang="ko-KR" b="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/>
              <a:t>현실 세계에서 가장 흔한 관계이다</a:t>
            </a:r>
            <a:r>
              <a:rPr lang="en-US" altLang="ko-KR" b="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/>
              <a:t>예 </a:t>
            </a:r>
            <a:r>
              <a:rPr lang="en-US" altLang="ko-KR" b="0" dirty="0"/>
              <a:t>: </a:t>
            </a:r>
            <a:r>
              <a:rPr lang="ko-KR" altLang="en-US" b="0" dirty="0"/>
              <a:t>어머님이 자식을 </a:t>
            </a:r>
            <a:r>
              <a:rPr lang="en-US" altLang="ko-KR" b="0" dirty="0"/>
              <a:t>3</a:t>
            </a:r>
            <a:r>
              <a:rPr lang="ko-KR" altLang="en-US" b="0" dirty="0"/>
              <a:t>명 낳으셨다</a:t>
            </a:r>
            <a:r>
              <a:rPr lang="en-US" altLang="ko-KR" b="0" dirty="0"/>
              <a:t>. </a:t>
            </a:r>
            <a:r>
              <a:rPr lang="ko-KR" altLang="en-US" b="0" dirty="0"/>
              <a:t>어머님</a:t>
            </a:r>
            <a:r>
              <a:rPr lang="en-US" altLang="ko-KR" b="0" dirty="0"/>
              <a:t>(1) : </a:t>
            </a:r>
            <a:r>
              <a:rPr lang="ko-KR" altLang="en-US" b="0" dirty="0"/>
              <a:t>자식</a:t>
            </a:r>
            <a:r>
              <a:rPr lang="en-US" altLang="ko-KR" b="0" dirty="0"/>
              <a:t>(3)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3833525" cy="2408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56176" y="3212976"/>
            <a:ext cx="14205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바커</a:t>
            </a:r>
            <a:r>
              <a:rPr lang="ko-KR" altLang="en-US" dirty="0"/>
              <a:t> 표기법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IE </a:t>
            </a:r>
            <a:r>
              <a:rPr lang="ko-KR" altLang="en-US" dirty="0"/>
              <a:t>표기법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21990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M :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AC5CE34-E965-4871-9B85-89BA8D07D7A4}"/>
                  </a:ext>
                </a:extLst>
              </p14:cNvPr>
              <p14:cNvContentPartPr/>
              <p14:nvPr/>
            </p14:nvContentPartPr>
            <p14:xfrm>
              <a:off x="2942085" y="4343520"/>
              <a:ext cx="230760" cy="1922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AC5CE34-E965-4871-9B85-89BA8D07D7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6085" y="4271520"/>
                <a:ext cx="3024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3B31933-ABDC-421C-BEB9-751244CC4888}"/>
                  </a:ext>
                </a:extLst>
              </p14:cNvPr>
              <p14:cNvContentPartPr/>
              <p14:nvPr/>
            </p14:nvContentPartPr>
            <p14:xfrm>
              <a:off x="2930925" y="3104760"/>
              <a:ext cx="183960" cy="3150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3B31933-ABDC-421C-BEB9-751244CC48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94925" y="3032760"/>
                <a:ext cx="2556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8B0DD6C-2429-4287-A468-02C277C9AF67}"/>
                  </a:ext>
                </a:extLst>
              </p14:cNvPr>
              <p14:cNvContentPartPr/>
              <p14:nvPr/>
            </p14:nvContentPartPr>
            <p14:xfrm>
              <a:off x="4664685" y="3114840"/>
              <a:ext cx="270720" cy="3146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8B0DD6C-2429-4287-A468-02C277C9AF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28685" y="3042840"/>
                <a:ext cx="34236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AD8D07E-1982-4A46-A993-7CE8649749AA}"/>
                  </a:ext>
                </a:extLst>
              </p14:cNvPr>
              <p14:cNvContentPartPr/>
              <p14:nvPr/>
            </p14:nvContentPartPr>
            <p14:xfrm>
              <a:off x="4532925" y="4333440"/>
              <a:ext cx="286920" cy="2869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AD8D07E-1982-4A46-A993-7CE8649749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96925" y="4261440"/>
                <a:ext cx="35856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070E309-56D2-4354-8EC8-136B9F0BC990}"/>
                  </a:ext>
                </a:extLst>
              </p14:cNvPr>
              <p14:cNvContentPartPr/>
              <p14:nvPr/>
            </p14:nvContentPartPr>
            <p14:xfrm>
              <a:off x="3076725" y="4591200"/>
              <a:ext cx="486000" cy="7621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070E309-56D2-4354-8EC8-136B9F0BC99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40725" y="4519200"/>
                <a:ext cx="557640" cy="90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B27FFA0-046C-4827-B409-94FF132157DA}"/>
                  </a:ext>
                </a:extLst>
              </p14:cNvPr>
              <p14:cNvContentPartPr/>
              <p14:nvPr/>
            </p14:nvContentPartPr>
            <p14:xfrm>
              <a:off x="4618245" y="4343520"/>
              <a:ext cx="96840" cy="1810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B27FFA0-046C-4827-B409-94FF132157D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82245" y="4271520"/>
                <a:ext cx="16848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A096655-75AE-46E9-A7C4-42D7CCBAA8FF}"/>
                  </a:ext>
                </a:extLst>
              </p14:cNvPr>
              <p14:cNvContentPartPr/>
              <p14:nvPr/>
            </p14:nvContentPartPr>
            <p14:xfrm>
              <a:off x="4152765" y="4724400"/>
              <a:ext cx="552960" cy="6768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A096655-75AE-46E9-A7C4-42D7CCBAA8F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16765" y="4652400"/>
                <a:ext cx="624600" cy="82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1C49E500-3B88-45EB-8735-33FA01993E9E}"/>
                  </a:ext>
                </a:extLst>
              </p14:cNvPr>
              <p14:cNvContentPartPr/>
              <p14:nvPr/>
            </p14:nvContentPartPr>
            <p14:xfrm>
              <a:off x="3562365" y="5438640"/>
              <a:ext cx="257400" cy="298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1C49E500-3B88-45EB-8735-33FA01993E9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26365" y="5366640"/>
                <a:ext cx="3290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40A16BE3-7A4E-4A10-B4CD-5D2372E15BC5}"/>
                  </a:ext>
                </a:extLst>
              </p14:cNvPr>
              <p14:cNvContentPartPr/>
              <p14:nvPr/>
            </p14:nvContentPartPr>
            <p14:xfrm>
              <a:off x="4010205" y="5391120"/>
              <a:ext cx="123840" cy="126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40A16BE3-7A4E-4A10-B4CD-5D2372E15BC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74205" y="5319120"/>
                <a:ext cx="195480" cy="1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059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1:m </a:t>
            </a:r>
            <a:r>
              <a:rPr lang="ko-KR" altLang="en-US" b="1" dirty="0"/>
              <a:t>관계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462006"/>
              </p:ext>
            </p:extLst>
          </p:nvPr>
        </p:nvGraphicFramePr>
        <p:xfrm>
          <a:off x="822325" y="1780024"/>
          <a:ext cx="32456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학교코드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학교명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이화고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연세고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서강고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홍익고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명지고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7584" y="1340768"/>
            <a:ext cx="559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학교 테이블                                    학생 테이블</a:t>
            </a:r>
          </a:p>
        </p:txBody>
      </p:sp>
      <p:graphicFrame>
        <p:nvGraphicFramePr>
          <p:cNvPr id="13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09839"/>
              </p:ext>
            </p:extLst>
          </p:nvPr>
        </p:nvGraphicFramePr>
        <p:xfrm>
          <a:off x="5076056" y="1780024"/>
          <a:ext cx="32456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학교코드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학생명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김은지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이소은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박주심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이준서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민재홍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박유식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성연준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송대명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박기수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1409998" y="21074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673328" y="21074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673328" y="249289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2" idx="6"/>
            <a:endCxn id="15" idx="2"/>
          </p:cNvCxnSpPr>
          <p:nvPr/>
        </p:nvCxnSpPr>
        <p:spPr>
          <a:xfrm>
            <a:off x="1842046" y="2323480"/>
            <a:ext cx="3831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6"/>
            <a:endCxn id="16" idx="2"/>
          </p:cNvCxnSpPr>
          <p:nvPr/>
        </p:nvCxnSpPr>
        <p:spPr>
          <a:xfrm>
            <a:off x="1842046" y="2323480"/>
            <a:ext cx="3831282" cy="38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89678" y="40050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53008" y="551723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6E42D9B-3AEE-4970-A955-1FE72DF12E6B}"/>
                  </a:ext>
                </a:extLst>
              </p14:cNvPr>
              <p14:cNvContentPartPr/>
              <p14:nvPr/>
            </p14:nvContentPartPr>
            <p14:xfrm>
              <a:off x="2238285" y="1047900"/>
              <a:ext cx="3115080" cy="7527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6E42D9B-3AEE-4970-A955-1FE72DF12E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9285" y="1038900"/>
                <a:ext cx="3132720" cy="77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124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983" y="2793861"/>
            <a:ext cx="3069508" cy="293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M:N </a:t>
            </a:r>
            <a:r>
              <a:rPr lang="ko-KR" altLang="en-US" b="1" dirty="0"/>
              <a:t>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1464275"/>
          </a:xfrm>
        </p:spPr>
        <p:txBody>
          <a:bodyPr wrap="none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/>
              <a:t>관계를 가진 양쪽 모두에게 </a:t>
            </a:r>
            <a:r>
              <a:rPr lang="en-US" altLang="ko-KR" b="0" dirty="0"/>
              <a:t>1:M </a:t>
            </a:r>
            <a:r>
              <a:rPr lang="ko-KR" altLang="en-US" b="0" dirty="0"/>
              <a:t>관계가 존재할 때 나타난다</a:t>
            </a:r>
            <a:r>
              <a:rPr lang="en-US" altLang="ko-KR" b="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/>
              <a:t>현실 세계에서 의외로 빈번하게 발생하는 관계이다</a:t>
            </a:r>
            <a:r>
              <a:rPr lang="en-US" altLang="ko-KR" b="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/>
              <a:t>예 </a:t>
            </a:r>
            <a:r>
              <a:rPr lang="en-US" altLang="ko-KR" b="0" dirty="0"/>
              <a:t>: </a:t>
            </a:r>
            <a:r>
              <a:rPr lang="ko-KR" altLang="en-US" b="0" dirty="0"/>
              <a:t>학생들이 수강신청을 한다</a:t>
            </a:r>
            <a:r>
              <a:rPr lang="en-US" altLang="ko-KR" b="0" dirty="0"/>
              <a:t>. </a:t>
            </a:r>
            <a:r>
              <a:rPr lang="ko-KR" altLang="en-US" b="0" dirty="0"/>
              <a:t>학생도 여러 명</a:t>
            </a:r>
            <a:r>
              <a:rPr lang="en-US" altLang="ko-KR" b="0" dirty="0"/>
              <a:t>(M) : </a:t>
            </a:r>
            <a:r>
              <a:rPr lang="ko-KR" altLang="en-US" b="0" dirty="0"/>
              <a:t>과목도 여러 과목</a:t>
            </a:r>
            <a:r>
              <a:rPr lang="en-US" altLang="ko-KR" b="0" dirty="0"/>
              <a:t>(N)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b="0" dirty="0">
                <a:highlight>
                  <a:srgbClr val="FFFF00"/>
                </a:highlight>
              </a:rPr>
              <a:t>1:M </a:t>
            </a:r>
            <a:r>
              <a:rPr lang="ko-KR" altLang="en-US" b="0" dirty="0">
                <a:highlight>
                  <a:srgbClr val="FFFF00"/>
                </a:highlight>
              </a:rPr>
              <a:t>관계 </a:t>
            </a:r>
            <a:r>
              <a:rPr lang="en-US" altLang="ko-KR" b="0" dirty="0">
                <a:highlight>
                  <a:srgbClr val="FFFF00"/>
                </a:highlight>
              </a:rPr>
              <a:t>2</a:t>
            </a:r>
            <a:r>
              <a:rPr lang="ko-KR" altLang="en-US" b="0" dirty="0">
                <a:highlight>
                  <a:srgbClr val="FFFF00"/>
                </a:highlight>
              </a:rPr>
              <a:t>개를 이용</a:t>
            </a:r>
            <a:r>
              <a:rPr lang="ko-KR" altLang="en-US" b="0" dirty="0"/>
              <a:t>해서 구현한다</a:t>
            </a:r>
            <a:r>
              <a:rPr lang="en-US" altLang="ko-KR" b="0" dirty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0983" y="465313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 : M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23271" y="465313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M :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9992" y="260919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M : 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A5886C0-5E9E-4EA0-9B0C-E4D2C2BB4982}"/>
                  </a:ext>
                </a:extLst>
              </p14:cNvPr>
              <p14:cNvContentPartPr/>
              <p14:nvPr/>
            </p14:nvContentPartPr>
            <p14:xfrm>
              <a:off x="4445805" y="3238680"/>
              <a:ext cx="212400" cy="162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A5886C0-5E9E-4EA0-9B0C-E4D2C2BB49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9805" y="3166680"/>
                <a:ext cx="2840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353141A-AB69-4C23-9BF4-58D6B6889B8B}"/>
                  </a:ext>
                </a:extLst>
              </p14:cNvPr>
              <p14:cNvContentPartPr/>
              <p14:nvPr/>
            </p14:nvContentPartPr>
            <p14:xfrm>
              <a:off x="5257965" y="3267120"/>
              <a:ext cx="134640" cy="1440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353141A-AB69-4C23-9BF4-58D6B6889B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21965" y="3195120"/>
                <a:ext cx="2062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6B16779-BE20-4A07-A7CF-534353071996}"/>
                  </a:ext>
                </a:extLst>
              </p14:cNvPr>
              <p14:cNvContentPartPr/>
              <p14:nvPr/>
            </p14:nvContentPartPr>
            <p14:xfrm>
              <a:off x="4286325" y="4617480"/>
              <a:ext cx="153000" cy="1112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6B16779-BE20-4A07-A7CF-5343530719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50325" y="4545480"/>
                <a:ext cx="2246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D302A7E-A446-4EEF-A1F7-8AFBF9ACED0E}"/>
                  </a:ext>
                </a:extLst>
              </p14:cNvPr>
              <p14:cNvContentPartPr/>
              <p14:nvPr/>
            </p14:nvContentPartPr>
            <p14:xfrm>
              <a:off x="4400445" y="5095920"/>
              <a:ext cx="181440" cy="1432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D302A7E-A446-4EEF-A1F7-8AFBF9ACED0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64445" y="5023920"/>
                <a:ext cx="2530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400AC73E-0531-4697-8D70-EF9B7837C690}"/>
                  </a:ext>
                </a:extLst>
              </p14:cNvPr>
              <p14:cNvContentPartPr/>
              <p14:nvPr/>
            </p14:nvContentPartPr>
            <p14:xfrm>
              <a:off x="5380365" y="5095560"/>
              <a:ext cx="108000" cy="1558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400AC73E-0531-4697-8D70-EF9B7837C69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44365" y="5023560"/>
                <a:ext cx="1796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6AE82DBE-0513-4E58-8E11-2BA5119C0DA4}"/>
                  </a:ext>
                </a:extLst>
              </p14:cNvPr>
              <p14:cNvContentPartPr/>
              <p14:nvPr/>
            </p14:nvContentPartPr>
            <p14:xfrm>
              <a:off x="5305485" y="4609560"/>
              <a:ext cx="410040" cy="1260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6AE82DBE-0513-4E58-8E11-2BA5119C0DA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69485" y="4537560"/>
                <a:ext cx="4816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F2BF6BB-1011-4963-8FF3-1C7EA3F01DC7}"/>
                  </a:ext>
                </a:extLst>
              </p14:cNvPr>
              <p14:cNvContentPartPr/>
              <p14:nvPr/>
            </p14:nvContentPartPr>
            <p14:xfrm>
              <a:off x="4219725" y="4629000"/>
              <a:ext cx="114480" cy="777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F2BF6BB-1011-4963-8FF3-1C7EA3F01DC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83725" y="4557000"/>
                <a:ext cx="1861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7EBE82A-8276-495F-BCAD-6FE9672D0E64}"/>
                  </a:ext>
                </a:extLst>
              </p14:cNvPr>
              <p14:cNvContentPartPr/>
              <p14:nvPr/>
            </p14:nvContentPartPr>
            <p14:xfrm>
              <a:off x="4562445" y="4800000"/>
              <a:ext cx="543240" cy="579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97EBE82A-8276-495F-BCAD-6FE9672D0E6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526445" y="4728000"/>
                <a:ext cx="61488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A579EA8B-7219-41A8-81BB-F876D7C33768}"/>
                  </a:ext>
                </a:extLst>
              </p14:cNvPr>
              <p14:cNvContentPartPr/>
              <p14:nvPr/>
            </p14:nvContentPartPr>
            <p14:xfrm>
              <a:off x="5115045" y="4800720"/>
              <a:ext cx="1944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A579EA8B-7219-41A8-81BB-F876D7C3376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79045" y="4728720"/>
                <a:ext cx="9108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00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M:N </a:t>
            </a:r>
            <a:r>
              <a:rPr lang="ko-KR" altLang="en-US" b="1" dirty="0"/>
              <a:t>관계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050585"/>
              </p:ext>
            </p:extLst>
          </p:nvPr>
        </p:nvGraphicFramePr>
        <p:xfrm>
          <a:off x="611560" y="1594902"/>
          <a:ext cx="24535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성명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나이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10102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나길동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10103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다길동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10104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라길동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154591"/>
              </p:ext>
            </p:extLst>
          </p:nvPr>
        </p:nvGraphicFramePr>
        <p:xfrm>
          <a:off x="5934893" y="1594902"/>
          <a:ext cx="25975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과목코드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교수명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국어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김세종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김알파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이산수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최전산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48052"/>
              </p:ext>
            </p:extLst>
          </p:nvPr>
        </p:nvGraphicFramePr>
        <p:xfrm>
          <a:off x="3203848" y="1594902"/>
          <a:ext cx="259754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과목코드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10104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10104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10104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10103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10103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34917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176" y="34917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9872" y="50038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3968" y="500388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8064" y="500388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1196752"/>
            <a:ext cx="680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 테이블                수강신청 테이블             과목 테이블</a:t>
            </a:r>
          </a:p>
        </p:txBody>
      </p:sp>
      <p:sp>
        <p:nvSpPr>
          <p:cNvPr id="18" name="타원 17"/>
          <p:cNvSpPr/>
          <p:nvPr/>
        </p:nvSpPr>
        <p:spPr>
          <a:xfrm>
            <a:off x="617910" y="2007890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115711" y="2014870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115711" y="2411596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115711" y="2771636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18" idx="6"/>
            <a:endCxn id="20" idx="2"/>
          </p:cNvCxnSpPr>
          <p:nvPr/>
        </p:nvCxnSpPr>
        <p:spPr>
          <a:xfrm>
            <a:off x="1409998" y="2151906"/>
            <a:ext cx="2705713" cy="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8" idx="6"/>
            <a:endCxn id="21" idx="2"/>
          </p:cNvCxnSpPr>
          <p:nvPr/>
        </p:nvCxnSpPr>
        <p:spPr>
          <a:xfrm>
            <a:off x="1409998" y="2151906"/>
            <a:ext cx="2705713" cy="403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8" idx="6"/>
            <a:endCxn id="22" idx="2"/>
          </p:cNvCxnSpPr>
          <p:nvPr/>
        </p:nvCxnSpPr>
        <p:spPr>
          <a:xfrm>
            <a:off x="1409998" y="2151906"/>
            <a:ext cx="2705713" cy="76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965552" y="2007890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979807" y="2023006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979807" y="3131676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979807" y="4265147"/>
            <a:ext cx="792088" cy="261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48" name="직선 연결선 2047"/>
          <p:cNvCxnSpPr>
            <a:stCxn id="30" idx="6"/>
          </p:cNvCxnSpPr>
          <p:nvPr/>
        </p:nvCxnSpPr>
        <p:spPr>
          <a:xfrm flipV="1">
            <a:off x="5771895" y="2151906"/>
            <a:ext cx="193657" cy="15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직선 연결선 2050"/>
          <p:cNvCxnSpPr>
            <a:stCxn id="31" idx="6"/>
            <a:endCxn id="29" idx="2"/>
          </p:cNvCxnSpPr>
          <p:nvPr/>
        </p:nvCxnSpPr>
        <p:spPr>
          <a:xfrm flipV="1">
            <a:off x="5771895" y="2151906"/>
            <a:ext cx="193657" cy="112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직선 연결선 2052"/>
          <p:cNvCxnSpPr>
            <a:stCxn id="32" idx="6"/>
            <a:endCxn id="29" idx="2"/>
          </p:cNvCxnSpPr>
          <p:nvPr/>
        </p:nvCxnSpPr>
        <p:spPr>
          <a:xfrm flipV="1">
            <a:off x="5771895" y="2151906"/>
            <a:ext cx="193657" cy="2244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A5B5E275-91E7-4401-901C-E05E69FDC580}"/>
                  </a:ext>
                </a:extLst>
              </p14:cNvPr>
              <p14:cNvContentPartPr/>
              <p14:nvPr/>
            </p14:nvContentPartPr>
            <p14:xfrm>
              <a:off x="1200045" y="1066980"/>
              <a:ext cx="3048480" cy="5623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A5B5E275-91E7-4401-901C-E05E69FDC5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1045" y="1057980"/>
                <a:ext cx="306612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815A2782-9237-47B2-9032-5165BC53B06B}"/>
                  </a:ext>
                </a:extLst>
              </p14:cNvPr>
              <p14:cNvContentPartPr/>
              <p14:nvPr/>
            </p14:nvContentPartPr>
            <p14:xfrm>
              <a:off x="5417085" y="1115940"/>
              <a:ext cx="1250640" cy="4942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815A2782-9237-47B2-9032-5165BC53B0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8085" y="1106940"/>
                <a:ext cx="1268280" cy="5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053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244644"/>
            <a:ext cx="7520940" cy="47046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다음과 같은 조건을 가진 웹 애플리케이션을 구현하고자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/>
              <a:t> 한 </a:t>
            </a:r>
            <a:r>
              <a:rPr lang="ko-KR" altLang="en-US" b="0" dirty="0">
                <a:highlight>
                  <a:srgbClr val="FFFF00"/>
                </a:highlight>
              </a:rPr>
              <a:t>회원</a:t>
            </a:r>
            <a:r>
              <a:rPr lang="ko-KR" altLang="en-US" b="0" dirty="0"/>
              <a:t>은 </a:t>
            </a:r>
            <a:r>
              <a:rPr lang="ko-KR" altLang="en-US" b="0" dirty="0">
                <a:highlight>
                  <a:srgbClr val="FFFF00"/>
                </a:highlight>
              </a:rPr>
              <a:t>게시판</a:t>
            </a:r>
            <a:r>
              <a:rPr lang="ko-KR" altLang="en-US" b="0" dirty="0"/>
              <a:t>에 여러 개의 </a:t>
            </a:r>
            <a:r>
              <a:rPr lang="ko-KR" altLang="en-US" b="0" dirty="0" err="1"/>
              <a:t>게시글을</a:t>
            </a:r>
            <a:r>
              <a:rPr lang="ko-KR" altLang="en-US" b="0" dirty="0"/>
              <a:t> 작성할 수 있다</a:t>
            </a:r>
            <a:r>
              <a:rPr lang="en-US" altLang="ko-KR" b="0" dirty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/>
              <a:t> 한 </a:t>
            </a:r>
            <a:r>
              <a:rPr lang="ko-KR" altLang="en-US" b="0" dirty="0">
                <a:highlight>
                  <a:srgbClr val="FFFF00"/>
                </a:highlight>
              </a:rPr>
              <a:t>회원</a:t>
            </a:r>
            <a:r>
              <a:rPr lang="ko-KR" altLang="en-US" b="0" dirty="0"/>
              <a:t>은 여러 </a:t>
            </a:r>
            <a:r>
              <a:rPr lang="ko-KR" altLang="en-US" b="0" dirty="0">
                <a:highlight>
                  <a:srgbClr val="FFFF00"/>
                </a:highlight>
              </a:rPr>
              <a:t>주문</a:t>
            </a:r>
            <a:r>
              <a:rPr lang="ko-KR" altLang="en-US" b="0" dirty="0"/>
              <a:t>을 진행할 수 있다</a:t>
            </a:r>
            <a:r>
              <a:rPr lang="en-US" altLang="ko-KR" b="0" dirty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/>
              <a:t> 한 번의 </a:t>
            </a:r>
            <a:r>
              <a:rPr lang="ko-KR" altLang="en-US" b="0" dirty="0">
                <a:highlight>
                  <a:srgbClr val="FFFF00"/>
                </a:highlight>
              </a:rPr>
              <a:t>주문</a:t>
            </a:r>
            <a:r>
              <a:rPr lang="ko-KR" altLang="en-US" b="0" dirty="0"/>
              <a:t>으로 여러 </a:t>
            </a:r>
            <a:r>
              <a:rPr lang="ko-KR" altLang="en-US" b="0" dirty="0">
                <a:highlight>
                  <a:srgbClr val="FFFF00"/>
                </a:highlight>
              </a:rPr>
              <a:t>제품</a:t>
            </a:r>
            <a:r>
              <a:rPr lang="ko-KR" altLang="en-US" b="0" dirty="0"/>
              <a:t>을 주문할 수 있다</a:t>
            </a:r>
            <a:r>
              <a:rPr lang="en-US" altLang="ko-KR" b="0" dirty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/>
              <a:t> 한 </a:t>
            </a:r>
            <a:r>
              <a:rPr lang="ko-KR" altLang="en-US" b="0" dirty="0">
                <a:highlight>
                  <a:srgbClr val="FFFF00"/>
                </a:highlight>
              </a:rPr>
              <a:t>제조사</a:t>
            </a:r>
            <a:r>
              <a:rPr lang="ko-KR" altLang="en-US" b="0" dirty="0"/>
              <a:t>는 여러 </a:t>
            </a:r>
            <a:r>
              <a:rPr lang="ko-KR" altLang="en-US" b="0" dirty="0">
                <a:highlight>
                  <a:srgbClr val="FFFF00"/>
                </a:highlight>
              </a:rPr>
              <a:t>제품</a:t>
            </a:r>
            <a:r>
              <a:rPr lang="ko-KR" altLang="en-US" b="0" dirty="0"/>
              <a:t>을 생산할 수 있다</a:t>
            </a:r>
            <a:r>
              <a:rPr lang="en-US" altLang="ko-KR" b="0" dirty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/>
              <a:t> 한 </a:t>
            </a:r>
            <a:r>
              <a:rPr lang="ko-KR" altLang="en-US" b="0" dirty="0">
                <a:highlight>
                  <a:srgbClr val="FFFF00"/>
                </a:highlight>
              </a:rPr>
              <a:t>창고</a:t>
            </a:r>
            <a:r>
              <a:rPr lang="ko-KR" altLang="en-US" b="0" dirty="0"/>
              <a:t>에서 여러 </a:t>
            </a:r>
            <a:r>
              <a:rPr lang="ko-KR" altLang="en-US" b="0" dirty="0">
                <a:highlight>
                  <a:srgbClr val="FFFF00"/>
                </a:highlight>
              </a:rPr>
              <a:t>제품</a:t>
            </a:r>
            <a:r>
              <a:rPr lang="ko-KR" altLang="en-US" b="0" dirty="0"/>
              <a:t>을 보관할 수 있다</a:t>
            </a:r>
            <a:r>
              <a:rPr lang="en-US" altLang="ko-KR" b="0" dirty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/>
              <a:t> 주문한 </a:t>
            </a:r>
            <a:r>
              <a:rPr lang="ko-KR" altLang="en-US" b="0" dirty="0">
                <a:highlight>
                  <a:srgbClr val="FFFF00"/>
                </a:highlight>
              </a:rPr>
              <a:t>제품</a:t>
            </a:r>
            <a:r>
              <a:rPr lang="ko-KR" altLang="en-US" b="0" dirty="0"/>
              <a:t>은 한 번의 </a:t>
            </a:r>
            <a:r>
              <a:rPr lang="ko-KR" altLang="en-US" b="0" dirty="0">
                <a:highlight>
                  <a:srgbClr val="FFFF00"/>
                </a:highlight>
              </a:rPr>
              <a:t>배송</a:t>
            </a:r>
            <a:r>
              <a:rPr lang="ko-KR" altLang="en-US" b="0" dirty="0"/>
              <a:t>으로 모두 보낼 수 있다</a:t>
            </a:r>
            <a:r>
              <a:rPr lang="en-US" altLang="ko-KR" b="0" dirty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/>
              <a:t> </a:t>
            </a:r>
            <a:r>
              <a:rPr lang="ko-KR" altLang="en-US" b="0" dirty="0">
                <a:highlight>
                  <a:srgbClr val="FFFF00"/>
                </a:highlight>
              </a:rPr>
              <a:t>배송</a:t>
            </a:r>
            <a:r>
              <a:rPr lang="ko-KR" altLang="en-US" b="0" dirty="0"/>
              <a:t>이 가능한 </a:t>
            </a:r>
            <a:r>
              <a:rPr lang="ko-KR" altLang="en-US" b="0" dirty="0">
                <a:highlight>
                  <a:srgbClr val="FFFF00"/>
                </a:highlight>
              </a:rPr>
              <a:t>택배업체</a:t>
            </a:r>
            <a:r>
              <a:rPr lang="ko-KR" altLang="en-US" b="0" dirty="0"/>
              <a:t>는 여러 곳이 있다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marL="0" indent="0"/>
            <a:r>
              <a:rPr lang="en-US" altLang="ko-KR" dirty="0"/>
              <a:t>Q1. </a:t>
            </a:r>
            <a:r>
              <a:rPr lang="ko-KR" altLang="en-US" dirty="0"/>
              <a:t>테이블 선정 후 각 테이블에 저장될 칼럼들을 적절히 선정하시오</a:t>
            </a:r>
            <a:r>
              <a:rPr lang="en-US" altLang="ko-KR" dirty="0"/>
              <a:t>.</a:t>
            </a:r>
          </a:p>
          <a:p>
            <a:pPr marL="0" indent="0"/>
            <a:r>
              <a:rPr lang="en-US" altLang="ko-KR" dirty="0"/>
              <a:t>Q2. </a:t>
            </a:r>
            <a:r>
              <a:rPr lang="ko-KR" altLang="en-US" dirty="0"/>
              <a:t>각 테이블의 </a:t>
            </a:r>
            <a:r>
              <a:rPr lang="ko-KR" altLang="en-US" dirty="0" err="1"/>
              <a:t>기본키</a:t>
            </a:r>
            <a:r>
              <a:rPr lang="en-US" altLang="ko-KR" dirty="0"/>
              <a:t>(PK)</a:t>
            </a:r>
            <a:r>
              <a:rPr lang="ko-KR" altLang="en-US" dirty="0"/>
              <a:t>와 </a:t>
            </a:r>
            <a:r>
              <a:rPr lang="ko-KR" altLang="en-US" dirty="0" err="1"/>
              <a:t>외래키</a:t>
            </a:r>
            <a:r>
              <a:rPr lang="en-US" altLang="ko-KR" dirty="0"/>
              <a:t>(FK)</a:t>
            </a:r>
            <a:r>
              <a:rPr lang="ko-KR" altLang="en-US" dirty="0"/>
              <a:t>를 선정하시오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6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C0CF30-6EAC-4ADD-A9D9-D97FD83F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5308A4-1CD5-4A09-9D5F-2DA00A38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F2D46D-3806-496E-BB0A-11026CFC3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3636"/>
            <a:ext cx="9144000" cy="435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5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57386</TotalTime>
  <Words>373</Words>
  <Application>Microsoft Office PowerPoint</Application>
  <PresentationFormat>화면 슬라이드 쇼(4:3)</PresentationFormat>
  <Paragraphs>145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각</vt:lpstr>
      <vt:lpstr>관계 모델링</vt:lpstr>
      <vt:lpstr>1:m 관계</vt:lpstr>
      <vt:lpstr>1:m 관계</vt:lpstr>
      <vt:lpstr>M:N 관계</vt:lpstr>
      <vt:lpstr>M:N 관계</vt:lpstr>
      <vt:lpstr>연습문제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Ji Sihyeon</cp:lastModifiedBy>
  <cp:revision>368</cp:revision>
  <dcterms:created xsi:type="dcterms:W3CDTF">2018-05-10T00:35:19Z</dcterms:created>
  <dcterms:modified xsi:type="dcterms:W3CDTF">2022-02-24T07:39:33Z</dcterms:modified>
</cp:coreProperties>
</file>