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5" r:id="rId8"/>
    <p:sldId id="264" r:id="rId9"/>
    <p:sldId id="272" r:id="rId10"/>
    <p:sldId id="261" r:id="rId11"/>
    <p:sldId id="262" r:id="rId12"/>
    <p:sldId id="273" r:id="rId13"/>
    <p:sldId id="265" r:id="rId14"/>
    <p:sldId id="277" r:id="rId15"/>
    <p:sldId id="278" r:id="rId16"/>
    <p:sldId id="279" r:id="rId17"/>
    <p:sldId id="276" r:id="rId18"/>
    <p:sldId id="269" r:id="rId19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64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89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46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1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7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6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0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5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2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2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firebase.google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0114" y="2526841"/>
            <a:ext cx="7755244" cy="1831680"/>
          </a:xfrm>
          <a:prstGeom prst="rect">
            <a:avLst/>
          </a:prstGeom>
          <a:gradFill rotWithShape="0">
            <a:gsLst>
              <a:gs pos="0">
                <a:srgbClr val="610506"/>
              </a:gs>
              <a:gs pos="100000">
                <a:srgbClr val="94070A"/>
              </a:gs>
            </a:gsLst>
            <a:lin ang="5400000"/>
          </a:gradFill>
          <a:ln w="93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Mini Project-2A</a:t>
            </a:r>
            <a:br>
              <a:rPr lang="en-IN" sz="3600" b="1" dirty="0"/>
            </a:b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lang="en-IN" sz="3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Presentation </a:t>
            </a:r>
            <a:r>
              <a:rPr lang="en-IN" sz="3600" b="1" spc="-1">
                <a:solidFill>
                  <a:srgbClr val="FFFFFF"/>
                </a:solidFill>
                <a:latin typeface="Times New Roman"/>
                <a:ea typeface="Times New Roman"/>
              </a:rPr>
              <a:t>II</a:t>
            </a:r>
            <a:br>
              <a:rPr lang="en-IN" sz="3600" b="1" dirty="0"/>
            </a:b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T.E. (Computer </a:t>
            </a:r>
            <a:r>
              <a:rPr lang="en-IN" sz="3600" b="1" strike="noStrike" spc="-1" dirty="0" err="1">
                <a:solidFill>
                  <a:srgbClr val="FFFFFF"/>
                </a:solidFill>
                <a:latin typeface="Times New Roman"/>
                <a:ea typeface="Times New Roman"/>
              </a:rPr>
              <a:t>Engg</a:t>
            </a: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.) Sem - V</a:t>
            </a:r>
            <a:endParaRPr lang="en-IN" sz="3600" b="1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643040" y="1214280"/>
            <a:ext cx="7140960" cy="12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2600" b="0" strike="noStrike" spc="-1" dirty="0">
              <a:solidFill>
                <a:srgbClr val="0D1F63"/>
              </a:solid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55520" y="-141120"/>
            <a:ext cx="30420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1" name="CustomShape 4"/>
          <p:cNvSpPr/>
          <p:nvPr/>
        </p:nvSpPr>
        <p:spPr>
          <a:xfrm>
            <a:off x="1320840" y="5281920"/>
            <a:ext cx="6928560" cy="78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2023-24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(Even)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91;p1">
            <a:extLst>
              <a:ext uri="{FF2B5EF4-FFF2-40B4-BE49-F238E27FC236}">
                <a16:creationId xmlns:a16="http://schemas.microsoft.com/office/drawing/2014/main" id="{132B21CC-3809-7CFB-91A6-36FA7F04C2A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32549" y="684842"/>
            <a:ext cx="6678902" cy="13802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200" y="24876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cap="all" spc="-1" dirty="0">
                <a:solidFill>
                  <a:srgbClr val="C00000"/>
                </a:solidFill>
                <a:latin typeface="Times New Roman"/>
                <a:ea typeface="Times New Roman"/>
              </a:rPr>
              <a:t>Problem DEFINITION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836762" y="1161224"/>
            <a:ext cx="7694762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62" name="Google Shape;121;p5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C75F0-6179-A376-1548-6BED36A03072}"/>
              </a:ext>
            </a:extLst>
          </p:cNvPr>
          <p:cNvSpPr txBox="1"/>
          <p:nvPr/>
        </p:nvSpPr>
        <p:spPr>
          <a:xfrm>
            <a:off x="994069" y="1652400"/>
            <a:ext cx="71551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Choices: Traditional placements restrict students' options, offering few opportunities across colleges.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Mismatch: Many students find themselves in jobs that don't align with their skills, leading to potential job dissatisfaction.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Processes: Placements involve paperwork and coordination challenges, often causing delays.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Gap: Graduates sometimes lack the skills industries require, making it difficult to secure suitable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 Decisions: Without data insights, decisions about placements can be uncertain and less informed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24876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2800" b="1" strike="noStrike" cap="all" spc="-1" dirty="0">
                <a:solidFill>
                  <a:srgbClr val="C00000"/>
                </a:solidFill>
                <a:latin typeface="Times New Roman"/>
                <a:ea typeface="Times New Roman"/>
              </a:rPr>
              <a:t>PROPOSED SYSTEM ARCHITECTURE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840106" y="1113449"/>
            <a:ext cx="747697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65" name="Google Shape;121;p5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64CCD-D29E-C211-60A8-D905B4125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32" y="1446417"/>
            <a:ext cx="6693762" cy="4382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24876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2800" b="1" strike="noStrike" cap="all" spc="-1" dirty="0">
                <a:solidFill>
                  <a:srgbClr val="C00000"/>
                </a:solidFill>
                <a:latin typeface="Times New Roman"/>
                <a:ea typeface="Times New Roman"/>
              </a:rPr>
              <a:t>PROPOSED SYSTEM ARCHITECTURE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840106" y="1113449"/>
            <a:ext cx="747697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65" name="Google Shape;121;p5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B68181-B3B3-A2E0-2B81-A10961B30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50" y="1547051"/>
            <a:ext cx="7140899" cy="43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24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92245" y="219514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ALGORITHM AND PROCESS DESIGN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97950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A721A-2780-DB13-1C01-211BADD95B6D}"/>
              </a:ext>
            </a:extLst>
          </p:cNvPr>
          <p:cNvSpPr txBox="1"/>
          <p:nvPr/>
        </p:nvSpPr>
        <p:spPr>
          <a:xfrm>
            <a:off x="911164" y="1168599"/>
            <a:ext cx="732167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Classifier:  By aggregating predictions from multiple decision trees, Random Forest provides robust placement predictions by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student attributes like their CGPA , Internships ,Certifications , Stream and also History of backlogs and their historical placements.</a:t>
            </a: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it performs Rows sampling and feature sampling and then it trains on them by making n numbers of decision trees and trains on them by repeating the same process.</a:t>
            </a: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On testing dataset is fed to the Classifier it then predicts by Averaging all the outputs given from all the decision trees.</a:t>
            </a: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used it ?  Since the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handle large datasets there’s no issue of overfitting and also it gives more accuracy since it uses majority voting on all the outputs given by the Decision trees.</a:t>
            </a: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98939" y="154011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US" sz="2800" b="1" spc="-1" dirty="0">
                <a:solidFill>
                  <a:srgbClr val="C00000"/>
                </a:solidFill>
                <a:latin typeface="Times New Roman"/>
              </a:rPr>
              <a:t>T</a:t>
            </a:r>
            <a:r>
              <a:rPr lang="en-IN" sz="2800" b="1" spc="-1" dirty="0">
                <a:solidFill>
                  <a:srgbClr val="C00000"/>
                </a:solidFill>
                <a:latin typeface="Times New Roman"/>
              </a:rPr>
              <a:t>ECH STACKS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58991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7978EC-85A4-B75A-29E3-B9CCA21DD4CF}"/>
              </a:ext>
            </a:extLst>
          </p:cNvPr>
          <p:cNvSpPr txBox="1"/>
          <p:nvPr/>
        </p:nvSpPr>
        <p:spPr>
          <a:xfrm>
            <a:off x="3818426" y="3235722"/>
            <a:ext cx="1632564" cy="132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8EA975-0387-0D72-A196-CA80700D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30" y="4876762"/>
            <a:ext cx="1043616" cy="7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289822-18A5-C618-3169-B18BE3261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1" y="1145695"/>
            <a:ext cx="1648055" cy="11717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BD9770-D4B4-F49B-912C-53A0CB9B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169" y="2904340"/>
            <a:ext cx="1024035" cy="10493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A9830E-5CDB-2234-C51D-59555BB1D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464" y="4876762"/>
            <a:ext cx="1905266" cy="571580"/>
          </a:xfrm>
          <a:prstGeom prst="rect">
            <a:avLst/>
          </a:prstGeom>
        </p:spPr>
      </p:pic>
      <p:pic>
        <p:nvPicPr>
          <p:cNvPr id="1030" name="Picture 6" descr="Remove Jupyter Notebook Output from Terminal and when using Git - njanakiev">
            <a:extLst>
              <a:ext uri="{FF2B5EF4-FFF2-40B4-BE49-F238E27FC236}">
                <a16:creationId xmlns:a16="http://schemas.microsoft.com/office/drawing/2014/main" id="{4B567435-B8C4-F441-7A98-F2A01E90E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08" y="1227701"/>
            <a:ext cx="1958681" cy="110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928E95-782E-399F-30FE-EBE9A01250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998" y="2481130"/>
            <a:ext cx="2534004" cy="1895740"/>
          </a:xfrm>
          <a:prstGeom prst="rect">
            <a:avLst/>
          </a:prstGeom>
        </p:spPr>
      </p:pic>
      <p:pic>
        <p:nvPicPr>
          <p:cNvPr id="1038" name="Picture 14" descr="19 Firebase Icons - Free in SVG, PNG, ICO - IconScout">
            <a:extLst>
              <a:ext uri="{FF2B5EF4-FFF2-40B4-BE49-F238E27FC236}">
                <a16:creationId xmlns:a16="http://schemas.microsoft.com/office/drawing/2014/main" id="{B0B40EF4-56FF-3B4A-0CDB-40327A18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59" y="2904340"/>
            <a:ext cx="1154880" cy="11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80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86972" y="30349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US" sz="2800" b="1" spc="-1" dirty="0">
                <a:solidFill>
                  <a:srgbClr val="C00000"/>
                </a:solidFill>
                <a:latin typeface="Times New Roman"/>
              </a:rPr>
              <a:t>R</a:t>
            </a:r>
            <a:r>
              <a:rPr lang="en-IN" sz="2800" b="1" spc="-1" dirty="0" err="1">
                <a:solidFill>
                  <a:srgbClr val="C00000"/>
                </a:solidFill>
                <a:latin typeface="Times New Roman"/>
              </a:rPr>
              <a:t>eferences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97950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E1B5D-1204-15E9-DF57-8C2D5B3B9948}"/>
              </a:ext>
            </a:extLst>
          </p:cNvPr>
          <p:cNvSpPr txBox="1"/>
          <p:nvPr/>
        </p:nvSpPr>
        <p:spPr>
          <a:xfrm>
            <a:off x="991376" y="1374394"/>
            <a:ext cx="68836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learning-based methodology for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routability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prediction in placement Author : LC Chen, CC Huang, YL Chang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prediction of engineering students using decision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treesAuthor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RR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Kabra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RS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Bichkar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Predicting student employability through the internship context using gradient boosting models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Author : O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Saidani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LJ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Menzli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Ksibi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Alturki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Recruitment System with Placement Prediction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Author : S Gupta, A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Hingwala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Y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Haryan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b="0" dirty="0">
                <a:effectLst/>
                <a:hlinkClick r:id="rId3"/>
              </a:rPr>
              <a:t>https://react.dev/</a:t>
            </a:r>
            <a:endParaRPr lang="en-IN" b="0" dirty="0">
              <a:effectLst/>
            </a:endParaRPr>
          </a:p>
          <a:p>
            <a:pPr marL="342900" indent="-342900">
              <a:buAutoNum type="arabicPeriod"/>
            </a:pPr>
            <a:r>
              <a:rPr lang="en-IN" b="0" dirty="0">
                <a:effectLst/>
                <a:hlinkClick r:id="rId4"/>
              </a:rPr>
              <a:t>https://firebase.google.com/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b="0" dirty="0">
                <a:effectLst/>
              </a:rPr>
              <a:t>https://jupyter.org/</a:t>
            </a:r>
          </a:p>
          <a:p>
            <a:br>
              <a:rPr lang="en-IN" dirty="0"/>
            </a:br>
            <a:endParaRPr lang="en-IN" b="1" u="sng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777327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92245" y="219514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C00000"/>
                </a:solidFill>
                <a:latin typeface="Times New Roman"/>
              </a:rPr>
              <a:t>Conclusion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97950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CA8A95-B0D8-89BC-08F0-E15724460B76}"/>
              </a:ext>
            </a:extLst>
          </p:cNvPr>
          <p:cNvSpPr txBox="1"/>
          <p:nvPr/>
        </p:nvSpPr>
        <p:spPr>
          <a:xfrm>
            <a:off x="970384" y="1374393"/>
            <a:ext cx="72592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campus pool placement system has shown promising results in streamlining the placement process.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platform's user-friendly interface and efficient algorithm have significantly reduced administrative overhead and improved the overall experience for both students and recruiters.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incorporation of data analytics has provided valuable insights, enabling better decision-making for placement strategies. It is evident that this system holds great potential in revolutionizing the placement process, making it more transparent, efficient, and effective.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further refinement and feedback integration, this tool can serve as a benchmark for optimizing placement procedures in educational institutions.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deployment of the campus pool placement system stands as a testament to the benefits of leveraging technology for enhancing academic and professional opportunities for students.</a:t>
            </a:r>
          </a:p>
        </p:txBody>
      </p:sp>
    </p:spTree>
    <p:extLst>
      <p:ext uri="{BB962C8B-B14F-4D97-AF65-F5344CB8AC3E}">
        <p14:creationId xmlns:p14="http://schemas.microsoft.com/office/powerpoint/2010/main" val="866646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8387-8291-9955-0402-758A81B4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1" y="1175314"/>
            <a:ext cx="6798735" cy="130386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Hosted Website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D4B76-3638-ED9A-0F5F-7B4C133A0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1" y="2603047"/>
            <a:ext cx="2988297" cy="29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5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1300" y="1514213"/>
            <a:ext cx="8228880" cy="2564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138960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1199"/>
              </a:spcBef>
            </a:pPr>
            <a:endParaRPr lang="en-IN" sz="1800" b="0" strike="noStrike" spc="-1" dirty="0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1199"/>
              </a:spcBef>
            </a:pPr>
            <a:endParaRPr lang="en-IN" sz="1800" b="0" strike="noStrike" spc="-1" dirty="0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1199"/>
              </a:spcBef>
            </a:pPr>
            <a:r>
              <a:rPr lang="en-IN" sz="60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Thank You!</a:t>
            </a:r>
            <a:endParaRPr lang="en-IN" sz="6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</a:pPr>
            <a:endParaRPr lang="en-IN" sz="6000" b="0" strike="noStrike" spc="-1" dirty="0"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2"/>
          <p:cNvSpPr/>
          <p:nvPr/>
        </p:nvSpPr>
        <p:spPr>
          <a:xfrm>
            <a:off x="644940" y="2486340"/>
            <a:ext cx="7854120" cy="38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Cambria"/>
              </a:rPr>
              <a:t>     Group members name &amp; Roll No :</a:t>
            </a:r>
          </a:p>
          <a:p>
            <a:pPr algn="ctr"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IN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PRAVIN PRADEEP SINGH</a:t>
            </a:r>
            <a:r>
              <a:rPr lang="en-IN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                                        TEB245</a:t>
            </a:r>
            <a:endParaRPr lang="en-IN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IN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RONEET GULABCHAND YADAV</a:t>
            </a:r>
            <a:r>
              <a:rPr lang="en-IN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  			      TEB253</a:t>
            </a:r>
            <a:endParaRPr lang="en-IN" sz="18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IN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SHUBHAM SUBHASHCHANDRA </a:t>
            </a:r>
            <a:r>
              <a:rPr lang="en-IN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TiWARI</a:t>
            </a:r>
            <a:r>
              <a:rPr lang="en-IN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            TEB258</a:t>
            </a:r>
            <a:endParaRPr lang="en-IN" sz="18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561"/>
              </a:spcBef>
            </a:pPr>
            <a:endParaRPr lang="en-IN" b="0" strike="noStrike" spc="-1" dirty="0">
              <a:latin typeface="Arial"/>
            </a:endParaRPr>
          </a:p>
          <a:p>
            <a:pPr algn="ctr">
              <a:spcBef>
                <a:spcPts val="561"/>
              </a:spcBef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Cambria"/>
              </a:rPr>
              <a:t>Name of Project Guide : </a:t>
            </a:r>
          </a:p>
          <a:p>
            <a:pPr algn="ctr">
              <a:spcBef>
                <a:spcPts val="561"/>
              </a:spcBef>
            </a:pPr>
            <a:r>
              <a:rPr lang="en-IN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Shirin .H. Matwankar</a:t>
            </a:r>
            <a:endParaRPr lang="en-IN" sz="2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lang="en-IN" sz="2800" b="0" strike="noStrike" spc="-1" dirty="0">
              <a:latin typeface="Arial"/>
            </a:endParaRPr>
          </a:p>
        </p:txBody>
      </p:sp>
      <p:pic>
        <p:nvPicPr>
          <p:cNvPr id="45" name="Google Shape;95;p2"/>
          <p:cNvPicPr/>
          <p:nvPr/>
        </p:nvPicPr>
        <p:blipFill>
          <a:blip r:embed="rId2"/>
          <a:stretch/>
        </p:blipFill>
        <p:spPr>
          <a:xfrm>
            <a:off x="8317800" y="389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755BC644-1553-C8F0-C3C1-1F4626EA291D}"/>
              </a:ext>
            </a:extLst>
          </p:cNvPr>
          <p:cNvSpPr/>
          <p:nvPr/>
        </p:nvSpPr>
        <p:spPr>
          <a:xfrm>
            <a:off x="1325680" y="1018194"/>
            <a:ext cx="6698121" cy="1293492"/>
          </a:xfrm>
          <a:prstGeom prst="rect">
            <a:avLst/>
          </a:prstGeom>
          <a:gradFill rotWithShape="0">
            <a:gsLst>
              <a:gs pos="0">
                <a:srgbClr val="610506"/>
              </a:gs>
              <a:gs pos="100000">
                <a:srgbClr val="94070A"/>
              </a:gs>
            </a:gsLst>
            <a:lin ang="5400000"/>
          </a:gradFill>
          <a:ln w="93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“ </a:t>
            </a:r>
            <a:r>
              <a:rPr lang="en-IN" sz="3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CAMPUS-CONNECT 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92220" y="250812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Presentation Outline</a:t>
            </a:r>
            <a:r>
              <a:rPr lang="en-IN" sz="4000" b="1" strike="noStrike" spc="-1" dirty="0">
                <a:solidFill>
                  <a:srgbClr val="E38C8C"/>
                </a:solidFill>
                <a:latin typeface="Times New Roman"/>
                <a:ea typeface="Times New Roman"/>
              </a:rPr>
              <a:t>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10523" y="732600"/>
            <a:ext cx="7365237" cy="53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1800" b="0" strike="noStrike" spc="-1" dirty="0">
              <a:latin typeface="Times New Roman"/>
            </a:endParaRP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Abstract 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Literature Survey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Objective &amp; Scope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Problem Definition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Proposed System Architecture / Framework Design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Algorithm and Process Design Details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Tech Stacks</a:t>
            </a:r>
            <a:endParaRPr lang="en-IN" sz="2000" b="1" i="1" strike="noStrike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Conclusion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810523" y="1197000"/>
            <a:ext cx="752223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49" name="Google Shape;103;p3"/>
          <p:cNvPicPr/>
          <p:nvPr/>
        </p:nvPicPr>
        <p:blipFill>
          <a:blip r:embed="rId2"/>
          <a:stretch/>
        </p:blipFill>
        <p:spPr>
          <a:xfrm>
            <a:off x="8208000" y="181800"/>
            <a:ext cx="826200" cy="82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4386" y="185372"/>
            <a:ext cx="82288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ABSTRACT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09480" y="1529692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 rot="10800000" flipH="1" flipV="1">
            <a:off x="649260" y="1154828"/>
            <a:ext cx="7839132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53" name="Google Shape;111;p4"/>
          <p:cNvPicPr/>
          <p:nvPr/>
        </p:nvPicPr>
        <p:blipFill>
          <a:blip r:embed="rId2"/>
          <a:stretch/>
        </p:blipFill>
        <p:spPr>
          <a:xfrm>
            <a:off x="8244000" y="180000"/>
            <a:ext cx="826200" cy="82800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609480" y="165276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747581" y="180504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276120" y="1600200"/>
            <a:ext cx="7893095" cy="48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                       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58C9B-E491-7760-2199-1848BCE1B6F1}"/>
              </a:ext>
            </a:extLst>
          </p:cNvPr>
          <p:cNvSpPr txBox="1"/>
          <p:nvPr/>
        </p:nvSpPr>
        <p:spPr>
          <a:xfrm>
            <a:off x="747581" y="1493365"/>
            <a:ext cx="47298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Interlinked Campus Placement Website is a user-friendly platform that streamlines campus recruitment for neighboring colleges within the same university.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centralizes job openings, empowering students to create detailed profiles for better job matching.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Recruiters access a dedicated dashboard for easy candidate tracking and communication. Comprehensive data analytics offer valuable insights, aiding decision-making for students and colleges.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ensures data security and fosters a trustworthy ecosystem.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it revolutionizes the campus placement process, fostering success and growth within the academic community.</a:t>
            </a: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EF327-B4FA-1546-A7C2-EB997747FC6B}"/>
              </a:ext>
            </a:extLst>
          </p:cNvPr>
          <p:cNvSpPr txBox="1"/>
          <p:nvPr/>
        </p:nvSpPr>
        <p:spPr>
          <a:xfrm>
            <a:off x="2288569" y="3246902"/>
            <a:ext cx="457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FB15-463B-17AF-0B0E-D6C189B9B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13" y="2170003"/>
            <a:ext cx="2664406" cy="2638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560" y="268098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INTRODUCTION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10882" y="1139384"/>
            <a:ext cx="7434917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59" name="Google Shape;121;p5"/>
          <p:cNvPicPr/>
          <p:nvPr/>
        </p:nvPicPr>
        <p:blipFill>
          <a:blip r:embed="rId2"/>
          <a:stretch/>
        </p:blipFill>
        <p:spPr>
          <a:xfrm>
            <a:off x="8245800" y="21600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EFD95-55E0-2533-AA86-7C57A38B4329}"/>
              </a:ext>
            </a:extLst>
          </p:cNvPr>
          <p:cNvSpPr txBox="1"/>
          <p:nvPr/>
        </p:nvSpPr>
        <p:spPr>
          <a:xfrm>
            <a:off x="810882" y="1618187"/>
            <a:ext cx="72806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Interlinked Campus Placement Website is a user-friendly platform that streamlines campus recruitment for neighboring colleges within the same university.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centralizes job openings, empowering students to create detailed profiles for better job matching.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Recruiters access a dedicated dashboard for easy candidate tracking and communication. Comprehensive data analytics offer valuable insights, aiding decision-making for students and colleges</a:t>
            </a:r>
          </a:p>
          <a:p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ensures data security and fosters a trustworthy ecosystem.</a:t>
            </a:r>
          </a:p>
          <a:p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it revolutionizes the campus placement process, fostering success and growth within the academic community.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78107" y="232764"/>
            <a:ext cx="822888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LITERATURE SURVEY 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7200" y="150012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879894" y="1084997"/>
            <a:ext cx="7365906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0" name="Google Shape;130;p6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7971A-0C80-3DD7-32E0-67D45D131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34" y="1424436"/>
            <a:ext cx="6714531" cy="4272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78107" y="232764"/>
            <a:ext cx="822888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LITERATURE SURVEY 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7200" y="150012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879894" y="1084997"/>
            <a:ext cx="7365906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0" name="Google Shape;130;p6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BB1A7-BB2C-B2F7-7F3E-1C989D9B2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51" y="1244632"/>
            <a:ext cx="6157494" cy="60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D92DD-2F0E-A868-45B0-99941E45B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51" y="1846664"/>
            <a:ext cx="6157494" cy="414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68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560" y="255797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OBJECTIVE &amp; SCOPE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81487" y="1130680"/>
            <a:ext cx="756431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3" name="Google Shape;137;p7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56828-3C1B-7518-EDFF-32059A56C9BD}"/>
              </a:ext>
            </a:extLst>
          </p:cNvPr>
          <p:cNvSpPr txBox="1"/>
          <p:nvPr/>
        </p:nvSpPr>
        <p:spPr>
          <a:xfrm>
            <a:off x="984941" y="1782395"/>
            <a:ext cx="736360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Placements: Campus Connect streamlines placements using technology and analytics for precise student-role matching.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Alignment: Campus Connect aligns students' skills with industry needs, enhancing their employability.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Career Paths: The platform encourages students to explore diverse roles, aiding informed career decisions.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Campus Connect simplifies administrative tasks for colleges and recruiters, ensuring smooth operations.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560" y="255797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OBJECTIVE &amp; SCOPE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81487" y="1130680"/>
            <a:ext cx="756431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3" name="Google Shape;137;p7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56828-3C1B-7518-EDFF-32059A56C9BD}"/>
              </a:ext>
            </a:extLst>
          </p:cNvPr>
          <p:cNvSpPr txBox="1"/>
          <p:nvPr/>
        </p:nvSpPr>
        <p:spPr>
          <a:xfrm>
            <a:off x="984941" y="1571157"/>
            <a:ext cx="736360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 :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Analytics: Utilizing predictive analytics, the platform matches students with suitable roles.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Process: The platform ensures transparency in placements for students and recruiters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Skills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Enhancement: Campus Connect offers resources for students to enhance their job readiness.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Mechanism: Campus Connect includes a feedback system for continuous improvement.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Lasting Partnerships: The platform fosters enduring relationships between colleges and companies.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61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2139</TotalTime>
  <Words>911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Cambria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Hosted Website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computer</dc:creator>
  <dc:description/>
  <cp:lastModifiedBy>Shubham Tiwari</cp:lastModifiedBy>
  <cp:revision>16</cp:revision>
  <dcterms:created xsi:type="dcterms:W3CDTF">2020-07-14T21:52:00Z</dcterms:created>
  <dcterms:modified xsi:type="dcterms:W3CDTF">2023-11-05T19:00:04Z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16393-9.1.0.4968</vt:lpwstr>
  </property>
</Properties>
</file>