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Executive Summary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1582400" cy="91440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14400" y="12801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Data analysis unavailable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457200" y="2194560"/>
            <a:ext cx="11582400" cy="91440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914400" y="237744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Please check the input data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Key Performance Indicators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0" cy="164592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640080" y="128016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B579A"/>
                </a:solidFill>
              </a:rPr>
              <a:t>Status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40080" y="164592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Error in analysis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640080" y="219456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888888"/>
                </a:solidFill>
              </a:rPr>
              <a:t>Unable to process data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Performance Trends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B579A"/>
                </a:solidFill>
              </a:rPr>
              <a:t>Revenue Trend</a:t>
            </a:r>
            <a:endParaRPr lang="en-US" sz="18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645920"/>
          <a:ext cx="54864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Period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Revenue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6400800" y="109728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B579A"/>
                </a:solidFill>
              </a:rPr>
              <a:t>Regional Performance</a:t>
            </a:r>
            <a:endParaRPr lang="en-US" sz="1800" dirty="0"/>
          </a:p>
        </p:txBody>
      </p:sp>
      <p:graphicFrame>
        <p:nvGraphicFramePr>
          <p:cNvPr id="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0" y="1645920"/>
          <a:ext cx="54864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Region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Performance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Region 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Region 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7" name="Text 3"/>
          <p:cNvSpPr/>
          <p:nvPr/>
        </p:nvSpPr>
        <p:spPr>
          <a:xfrm>
            <a:off x="457200" y="320040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B294"/>
                </a:solidFill>
              </a:rPr>
              <a:t>Growth: 0%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6400800" y="320040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78D4"/>
                </a:solidFill>
              </a:rPr>
              <a:t>Top Region: Unknown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457200" y="41148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78D4"/>
                </a:solidFill>
              </a:rPr>
              <a:t>Key Insights: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57200" y="45720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• Data unavailable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457200" y="493776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• Data unavailable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Recommendations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1582400" cy="146304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14400" y="118872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B579A"/>
                </a:solidFill>
              </a:rPr>
              <a:t>System Error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155448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Unable to generate recommendations due to data processing error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192024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0078D4"/>
                </a:solidFill>
              </a:rPr>
              <a:t>Impact: Please try again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2024-10-25T21:22:19Z</dcterms:created>
  <dcterms:modified xsi:type="dcterms:W3CDTF">2024-10-25T21:22:19Z</dcterms:modified>
</cp:coreProperties>
</file>