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TechStart Inc.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828800"/>
            <a:ext cx="10972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Empowering Presentations, Revolutionizing Communication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Manual presentation creation is time-consuming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Lacks consistency and professionalism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Solution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Introducing TechStart: AI-powered presentation generator with automatic design and branding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Opportunity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$50B global presentation software market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Growing demand for efficient communication solutions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Features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AI Generation:✓, Custom Branding:✓, Automatic Design:✓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Competitor Comparison: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Model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SaaS subscription with tiered pricing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Scalable and predictable revenue streams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Competition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11582400" cy="91440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  <a:gridCol w="28956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Feature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Us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Competitor 1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Competitor 2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Competitor 1:✗, Competitor 2:✗, Feature Us:✓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</a:rPr>
                        <a:t>Differentiated by AI Generation, Custom Branding, and Automatic Design</a:t>
                      </a: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6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Team &amp; Contact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1371600" cy="91440"/>
          </a:xfrm>
          <a:prstGeom prst="rect">
            <a:avLst/>
          </a:prstGeom>
          <a:solidFill>
            <a:srgbClr val="2D5597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Jane Doe - CEO, ex-Google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John Smith - CTO, ex-Microsoft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651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</a:rPr>
              <a:t>Contact us: [insert contact info]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65151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808080"/>
                </a:solidFill>
              </a:rPr>
              <a:t>undefined | Confidential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2024-10-25T19:43:19Z</dcterms:created>
  <dcterms:modified xsi:type="dcterms:W3CDTF">2024-10-25T19:43:19Z</dcterms:modified>
</cp:coreProperties>
</file>