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80" r:id="rId8"/>
    <p:sldId id="261" r:id="rId9"/>
    <p:sldId id="262" r:id="rId10"/>
    <p:sldId id="263" r:id="rId11"/>
    <p:sldId id="279" r:id="rId12"/>
    <p:sldId id="265" r:id="rId13"/>
    <p:sldId id="266" r:id="rId14"/>
    <p:sldId id="267" r:id="rId15"/>
    <p:sldId id="268" r:id="rId16"/>
    <p:sldId id="269" r:id="rId17"/>
    <p:sldId id="270" r:id="rId18"/>
    <p:sldId id="271" r:id="rId19"/>
    <p:sldId id="272" r:id="rId20"/>
    <p:sldId id="273" r:id="rId21"/>
    <p:sldId id="274" r:id="rId22"/>
    <p:sldId id="275" r:id="rId23"/>
    <p:sldId id="278" r:id="rId24"/>
    <p:sldId id="276" r:id="rId25"/>
    <p:sldId id="277" r:id="rId26"/>
  </p:sldIdLst>
  <p:sldSz cx="32918400" cy="21945600"/>
  <p:notesSz cx="6858000" cy="9144000"/>
  <p:embeddedFontLst>
    <p:embeddedFont>
      <p:font typeface="Calibri" panose="020F0502020204030204" pitchFamily="34" charset="0"/>
      <p:regular r:id="rId30"/>
      <p:bold r:id="rId31"/>
      <p:italic r:id="rId32"/>
      <p:boldItalic r:id="rId33"/>
    </p:embeddedFont>
    <p:embeddedFont>
      <p:font typeface="Lato" panose="020F0502020204030203" pitchFamily="34" charset="0"/>
      <p:regular r:id="rId34"/>
      <p:bold r:id="rId35"/>
      <p:italic r:id="rId36"/>
      <p:boldItalic r:id="rId37"/>
    </p:embeddedFont>
    <p:embeddedFont>
      <p:font typeface="Open Sans" panose="020B0606030504020204" pitchFamily="34" charset="0"/>
      <p:regular r:id="rId38"/>
      <p:bold r:id="rId39"/>
      <p:italic r:id="rId40"/>
      <p:boldItalic r:id="rId41"/>
    </p:embeddedFont>
    <p:embeddedFont>
      <p:font typeface="Raleway" panose="020B0503030101060003"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p:scale>
          <a:sx n="43" d="100"/>
          <a:sy n="43" d="100"/>
        </p:scale>
        <p:origin x="144" y="0"/>
      </p:cViewPr>
      <p:guideLst>
        <p:guide orient="horz" pos="6930"/>
        <p:guide pos="10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5" Type="http://schemas.openxmlformats.org/officeDocument/2006/relationships/font" Target="fonts/font16.fntdata"/><Relationship Id="rId44" Type="http://schemas.openxmlformats.org/officeDocument/2006/relationships/font" Target="fonts/font15.fntdata"/><Relationship Id="rId43" Type="http://schemas.openxmlformats.org/officeDocument/2006/relationships/font" Target="fonts/font14.fntdata"/><Relationship Id="rId42" Type="http://schemas.openxmlformats.org/officeDocument/2006/relationships/font" Target="fonts/font13.fntdata"/><Relationship Id="rId41" Type="http://schemas.openxmlformats.org/officeDocument/2006/relationships/font" Target="fonts/font12.fntdata"/><Relationship Id="rId40" Type="http://schemas.openxmlformats.org/officeDocument/2006/relationships/font" Target="fonts/font11.fntdata"/><Relationship Id="rId4" Type="http://schemas.openxmlformats.org/officeDocument/2006/relationships/notesMaster" Target="notesMasters/notesMaster1.xml"/><Relationship Id="rId39" Type="http://schemas.openxmlformats.org/officeDocument/2006/relationships/font" Target="fonts/font10.fntdata"/><Relationship Id="rId38" Type="http://schemas.openxmlformats.org/officeDocument/2006/relationships/font" Target="fonts/font9.fntdata"/><Relationship Id="rId37" Type="http://schemas.openxmlformats.org/officeDocument/2006/relationships/font" Target="fonts/font8.fntdata"/><Relationship Id="rId36" Type="http://schemas.openxmlformats.org/officeDocument/2006/relationships/font" Target="fonts/font7.fntdata"/><Relationship Id="rId35" Type="http://schemas.openxmlformats.org/officeDocument/2006/relationships/font" Target="fonts/font6.fntdata"/><Relationship Id="rId34" Type="http://schemas.openxmlformats.org/officeDocument/2006/relationships/font" Target="fonts/font5.fntdata"/><Relationship Id="rId33" Type="http://schemas.openxmlformats.org/officeDocument/2006/relationships/font" Target="fonts/font4.fntdata"/><Relationship Id="rId32" Type="http://schemas.openxmlformats.org/officeDocument/2006/relationships/font" Target="fonts/font3.fntdata"/><Relationship Id="rId31" Type="http://schemas.openxmlformats.org/officeDocument/2006/relationships/font" Target="fonts/font2.fntdata"/><Relationship Id="rId30" Type="http://schemas.openxmlformats.org/officeDocument/2006/relationships/font" Target="fonts/font1.fntdata"/><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857573"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2"/>
        <p:cNvGrpSpPr/>
        <p:nvPr/>
      </p:nvGrpSpPr>
      <p:grpSpPr>
        <a:xfrm>
          <a:off x="0" y="0"/>
          <a:ext cx="0" cy="0"/>
          <a:chOff x="0" y="0"/>
          <a:chExt cx="0" cy="0"/>
        </a:xfrm>
      </p:grpSpPr>
      <p:sp>
        <p:nvSpPr>
          <p:cNvPr id="83" name="Google Shape;83;g774afb8278_0_33:notes"/>
          <p:cNvSpPr>
            <a:spLocks noGrp="1" noRot="1" noChangeAspect="1"/>
          </p:cNvSpPr>
          <p:nvPr>
            <p:ph type="sldImg" idx="2"/>
          </p:nvPr>
        </p:nvSpPr>
        <p:spPr>
          <a:xfrm>
            <a:off x="857573"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774afb8278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2"/>
        <p:cNvGrpSpPr/>
        <p:nvPr/>
      </p:nvGrpSpPr>
      <p:grpSpPr>
        <a:xfrm>
          <a:off x="0" y="0"/>
          <a:ext cx="0" cy="0"/>
          <a:chOff x="0" y="0"/>
          <a:chExt cx="0" cy="0"/>
        </a:xfrm>
      </p:grpSpPr>
      <p:sp>
        <p:nvSpPr>
          <p:cNvPr id="143" name="Google Shape;143;g775edb9be6_1_0: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775edb9be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0"/>
        <p:cNvGrpSpPr/>
        <p:nvPr/>
      </p:nvGrpSpPr>
      <p:grpSpPr>
        <a:xfrm>
          <a:off x="0" y="0"/>
          <a:ext cx="0" cy="0"/>
          <a:chOff x="0" y="0"/>
          <a:chExt cx="0" cy="0"/>
        </a:xfrm>
      </p:grpSpPr>
      <p:sp>
        <p:nvSpPr>
          <p:cNvPr id="151" name="Google Shape;151;g77b3e80534_0_774: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77b3e80534_0_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1"/>
        <p:cNvGrpSpPr/>
        <p:nvPr/>
      </p:nvGrpSpPr>
      <p:grpSpPr>
        <a:xfrm>
          <a:off x="0" y="0"/>
          <a:ext cx="0" cy="0"/>
          <a:chOff x="0" y="0"/>
          <a:chExt cx="0" cy="0"/>
        </a:xfrm>
      </p:grpSpPr>
      <p:sp>
        <p:nvSpPr>
          <p:cNvPr id="162" name="Google Shape;162;g77b3e80534_0_784:notes"/>
          <p:cNvSpPr>
            <a:spLocks noGrp="1" noRot="1" noChangeAspect="1"/>
          </p:cNvSpPr>
          <p:nvPr>
            <p:ph type="sldImg" idx="2"/>
          </p:nvPr>
        </p:nvSpPr>
        <p:spPr>
          <a:xfrm>
            <a:off x="857573"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77b3e80534_0_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7"/>
        <p:cNvGrpSpPr/>
        <p:nvPr/>
      </p:nvGrpSpPr>
      <p:grpSpPr>
        <a:xfrm>
          <a:off x="0" y="0"/>
          <a:ext cx="0" cy="0"/>
          <a:chOff x="0" y="0"/>
          <a:chExt cx="0" cy="0"/>
        </a:xfrm>
      </p:grpSpPr>
      <p:sp>
        <p:nvSpPr>
          <p:cNvPr id="168" name="Google Shape;168;g7788f86856_3_11: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7788f86856_3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2"/>
        <p:cNvGrpSpPr/>
        <p:nvPr/>
      </p:nvGrpSpPr>
      <p:grpSpPr>
        <a:xfrm>
          <a:off x="0" y="0"/>
          <a:ext cx="0" cy="0"/>
          <a:chOff x="0" y="0"/>
          <a:chExt cx="0" cy="0"/>
        </a:xfrm>
      </p:grpSpPr>
      <p:sp>
        <p:nvSpPr>
          <p:cNvPr id="173" name="Google Shape;173;g775edb9be6_1_6: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775edb9be6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9"/>
        <p:cNvGrpSpPr/>
        <p:nvPr/>
      </p:nvGrpSpPr>
      <p:grpSpPr>
        <a:xfrm>
          <a:off x="0" y="0"/>
          <a:ext cx="0" cy="0"/>
          <a:chOff x="0" y="0"/>
          <a:chExt cx="0" cy="0"/>
        </a:xfrm>
      </p:grpSpPr>
      <p:sp>
        <p:nvSpPr>
          <p:cNvPr id="180" name="Google Shape;180;g77b3e80534_0_789: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77b3e80534_0_7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0"/>
        <p:cNvGrpSpPr/>
        <p:nvPr/>
      </p:nvGrpSpPr>
      <p:grpSpPr>
        <a:xfrm>
          <a:off x="0" y="0"/>
          <a:ext cx="0" cy="0"/>
          <a:chOff x="0" y="0"/>
          <a:chExt cx="0" cy="0"/>
        </a:xfrm>
      </p:grpSpPr>
      <p:sp>
        <p:nvSpPr>
          <p:cNvPr id="191" name="Google Shape;191;g7788f86856_3_19: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7788f86856_3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2"/>
        <p:cNvGrpSpPr/>
        <p:nvPr/>
      </p:nvGrpSpPr>
      <p:grpSpPr>
        <a:xfrm>
          <a:off x="0" y="0"/>
          <a:ext cx="0" cy="0"/>
          <a:chOff x="0" y="0"/>
          <a:chExt cx="0" cy="0"/>
        </a:xfrm>
      </p:grpSpPr>
      <p:sp>
        <p:nvSpPr>
          <p:cNvPr id="203" name="Google Shape;203;g7788f86856_3_30: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788f86856_3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7"/>
        <p:cNvGrpSpPr/>
        <p:nvPr/>
      </p:nvGrpSpPr>
      <p:grpSpPr>
        <a:xfrm>
          <a:off x="0" y="0"/>
          <a:ext cx="0" cy="0"/>
          <a:chOff x="0" y="0"/>
          <a:chExt cx="0" cy="0"/>
        </a:xfrm>
      </p:grpSpPr>
      <p:sp>
        <p:nvSpPr>
          <p:cNvPr id="208" name="Google Shape;208;g7788f86856_3_34: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7788f86856_3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2"/>
        <p:cNvGrpSpPr/>
        <p:nvPr/>
      </p:nvGrpSpPr>
      <p:grpSpPr>
        <a:xfrm>
          <a:off x="0" y="0"/>
          <a:ext cx="0" cy="0"/>
          <a:chOff x="0" y="0"/>
          <a:chExt cx="0" cy="0"/>
        </a:xfrm>
      </p:grpSpPr>
      <p:sp>
        <p:nvSpPr>
          <p:cNvPr id="213" name="Google Shape;213;g7788f86856_3_38: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7788f86856_3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7"/>
        <p:cNvGrpSpPr/>
        <p:nvPr/>
      </p:nvGrpSpPr>
      <p:grpSpPr>
        <a:xfrm>
          <a:off x="0" y="0"/>
          <a:ext cx="0" cy="0"/>
          <a:chOff x="0" y="0"/>
          <a:chExt cx="0" cy="0"/>
        </a:xfrm>
      </p:grpSpPr>
      <p:sp>
        <p:nvSpPr>
          <p:cNvPr id="88" name="Google Shape;88;g7757508193_0_49:notes"/>
          <p:cNvSpPr>
            <a:spLocks noGrp="1" noRot="1" noChangeAspect="1"/>
          </p:cNvSpPr>
          <p:nvPr>
            <p:ph type="sldImg" idx="2"/>
          </p:nvPr>
        </p:nvSpPr>
        <p:spPr>
          <a:xfrm>
            <a:off x="857573"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775750819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5"/>
        <p:cNvGrpSpPr/>
        <p:nvPr/>
      </p:nvGrpSpPr>
      <p:grpSpPr>
        <a:xfrm>
          <a:off x="0" y="0"/>
          <a:ext cx="0" cy="0"/>
          <a:chOff x="0" y="0"/>
          <a:chExt cx="0" cy="0"/>
        </a:xfrm>
      </p:grpSpPr>
      <p:sp>
        <p:nvSpPr>
          <p:cNvPr id="226" name="Google Shape;226;g77b3e80534_0_13: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7b3e8053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5"/>
        <p:cNvGrpSpPr/>
        <p:nvPr/>
      </p:nvGrpSpPr>
      <p:grpSpPr>
        <a:xfrm>
          <a:off x="0" y="0"/>
          <a:ext cx="0" cy="0"/>
          <a:chOff x="0" y="0"/>
          <a:chExt cx="0" cy="0"/>
        </a:xfrm>
      </p:grpSpPr>
      <p:sp>
        <p:nvSpPr>
          <p:cNvPr id="226" name="Google Shape;226;g77b3e80534_0_13: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7b3e8053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0"/>
        <p:cNvGrpSpPr/>
        <p:nvPr/>
      </p:nvGrpSpPr>
      <p:grpSpPr>
        <a:xfrm>
          <a:off x="0" y="0"/>
          <a:ext cx="0" cy="0"/>
          <a:chOff x="0" y="0"/>
          <a:chExt cx="0" cy="0"/>
        </a:xfrm>
      </p:grpSpPr>
      <p:sp>
        <p:nvSpPr>
          <p:cNvPr id="231" name="Google Shape;231;g77d28d6d41_2_0: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77d28d6d4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5"/>
        <p:cNvGrpSpPr/>
        <p:nvPr/>
      </p:nvGrpSpPr>
      <p:grpSpPr>
        <a:xfrm>
          <a:off x="0" y="0"/>
          <a:ext cx="0" cy="0"/>
          <a:chOff x="0" y="0"/>
          <a:chExt cx="0" cy="0"/>
        </a:xfrm>
      </p:grpSpPr>
      <p:sp>
        <p:nvSpPr>
          <p:cNvPr id="236" name="Google Shape;236;g7788f86856_2_0: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7788f8685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3"/>
        <p:cNvGrpSpPr/>
        <p:nvPr/>
      </p:nvGrpSpPr>
      <p:grpSpPr>
        <a:xfrm>
          <a:off x="0" y="0"/>
          <a:ext cx="0" cy="0"/>
          <a:chOff x="0" y="0"/>
          <a:chExt cx="0" cy="0"/>
        </a:xfrm>
      </p:grpSpPr>
      <p:sp>
        <p:nvSpPr>
          <p:cNvPr id="94" name="Google Shape;94;g7757508193_0_14: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775750819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
        <p:cNvGrpSpPr/>
        <p:nvPr/>
      </p:nvGrpSpPr>
      <p:grpSpPr>
        <a:xfrm>
          <a:off x="0" y="0"/>
          <a:ext cx="0" cy="0"/>
          <a:chOff x="0" y="0"/>
          <a:chExt cx="0" cy="0"/>
        </a:xfrm>
      </p:grpSpPr>
      <p:sp>
        <p:nvSpPr>
          <p:cNvPr id="102" name="Google Shape;102;g7757508193_0_27:notes"/>
          <p:cNvSpPr>
            <a:spLocks noGrp="1" noRot="1" noChangeAspect="1"/>
          </p:cNvSpPr>
          <p:nvPr>
            <p:ph type="sldImg" idx="2"/>
          </p:nvPr>
        </p:nvSpPr>
        <p:spPr>
          <a:xfrm>
            <a:off x="857573"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775750819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7"/>
        <p:cNvGrpSpPr/>
        <p:nvPr/>
      </p:nvGrpSpPr>
      <p:grpSpPr>
        <a:xfrm>
          <a:off x="0" y="0"/>
          <a:ext cx="0" cy="0"/>
          <a:chOff x="0" y="0"/>
          <a:chExt cx="0" cy="0"/>
        </a:xfrm>
      </p:grpSpPr>
      <p:sp>
        <p:nvSpPr>
          <p:cNvPr id="168" name="Google Shape;168;g7788f86856_3_11: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7788f86856_3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2"/>
        <p:cNvGrpSpPr/>
        <p:nvPr/>
      </p:nvGrpSpPr>
      <p:grpSpPr>
        <a:xfrm>
          <a:off x="0" y="0"/>
          <a:ext cx="0" cy="0"/>
          <a:chOff x="0" y="0"/>
          <a:chExt cx="0" cy="0"/>
        </a:xfrm>
      </p:grpSpPr>
      <p:sp>
        <p:nvSpPr>
          <p:cNvPr id="113" name="Google Shape;113;g775edb9be6_1_12: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775edb9be6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0"/>
        <p:cNvGrpSpPr/>
        <p:nvPr/>
      </p:nvGrpSpPr>
      <p:grpSpPr>
        <a:xfrm>
          <a:off x="0" y="0"/>
          <a:ext cx="0" cy="0"/>
          <a:chOff x="0" y="0"/>
          <a:chExt cx="0" cy="0"/>
        </a:xfrm>
      </p:grpSpPr>
      <p:sp>
        <p:nvSpPr>
          <p:cNvPr id="121" name="Google Shape;121;g52f5422df2_0_29: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52f5422df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1"/>
        <p:cNvGrpSpPr/>
        <p:nvPr/>
      </p:nvGrpSpPr>
      <p:grpSpPr>
        <a:xfrm>
          <a:off x="0" y="0"/>
          <a:ext cx="0" cy="0"/>
          <a:chOff x="0" y="0"/>
          <a:chExt cx="0" cy="0"/>
        </a:xfrm>
      </p:grpSpPr>
      <p:sp>
        <p:nvSpPr>
          <p:cNvPr id="132" name="Google Shape;132;g77b3e80534_0_769:notes"/>
          <p:cNvSpPr>
            <a:spLocks noGrp="1" noRot="1" noChangeAspect="1"/>
          </p:cNvSpPr>
          <p:nvPr>
            <p:ph type="sldImg" idx="2"/>
          </p:nvPr>
        </p:nvSpPr>
        <p:spPr>
          <a:xfrm>
            <a:off x="857573"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7b3e80534_0_7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7"/>
        <p:cNvGrpSpPr/>
        <p:nvPr/>
      </p:nvGrpSpPr>
      <p:grpSpPr>
        <a:xfrm>
          <a:off x="0" y="0"/>
          <a:ext cx="0" cy="0"/>
          <a:chOff x="0" y="0"/>
          <a:chExt cx="0" cy="0"/>
        </a:xfrm>
      </p:grpSpPr>
      <p:sp>
        <p:nvSpPr>
          <p:cNvPr id="168" name="Google Shape;168;g7788f86856_3_11: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7788f86856_3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32918400" cy="2081400"/>
          </a:xfrm>
          <a:prstGeom prst="rect">
            <a:avLst/>
          </a:prstGeom>
          <a:solidFill>
            <a:schemeClr val="lt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p>
        </p:txBody>
      </p:sp>
      <p:grpSp>
        <p:nvGrpSpPr>
          <p:cNvPr id="11" name="Google Shape;11;p2"/>
          <p:cNvGrpSpPr/>
          <p:nvPr/>
        </p:nvGrpSpPr>
        <p:grpSpPr>
          <a:xfrm>
            <a:off x="2989594" y="5082604"/>
            <a:ext cx="2684790" cy="195524"/>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p>
          </p:txBody>
        </p:sp>
      </p:grpSp>
      <p:sp>
        <p:nvSpPr>
          <p:cNvPr id="14" name="Google Shape;14;p2"/>
          <p:cNvSpPr txBox="1">
            <a:spLocks noGrp="1"/>
          </p:cNvSpPr>
          <p:nvPr>
            <p:ph type="ctrTitle"/>
          </p:nvPr>
        </p:nvSpPr>
        <p:spPr>
          <a:xfrm>
            <a:off x="2626020" y="5642453"/>
            <a:ext cx="27677100" cy="7102800"/>
          </a:xfrm>
          <a:prstGeom prst="rect">
            <a:avLst/>
          </a:prstGeom>
        </p:spPr>
        <p:txBody>
          <a:bodyPr spcFirstLastPara="1" wrap="square" lIns="349450" tIns="349450" rIns="349450" bIns="349450" anchor="t" anchorCtr="0">
            <a:noAutofit/>
          </a:bodyPr>
          <a:lstStyle>
            <a:lvl1pPr lvl="0">
              <a:spcBef>
                <a:spcPts val="0"/>
              </a:spcBef>
              <a:spcAft>
                <a:spcPts val="0"/>
              </a:spcAft>
              <a:buClr>
                <a:schemeClr val="dk2"/>
              </a:buClr>
              <a:buSzPts val="16100"/>
              <a:buNone/>
              <a:defRPr sz="16100">
                <a:solidFill>
                  <a:schemeClr val="dk2"/>
                </a:solidFill>
              </a:defRPr>
            </a:lvl1pPr>
            <a:lvl2pPr lvl="1">
              <a:spcBef>
                <a:spcPts val="0"/>
              </a:spcBef>
              <a:spcAft>
                <a:spcPts val="0"/>
              </a:spcAft>
              <a:buClr>
                <a:schemeClr val="dk2"/>
              </a:buClr>
              <a:buSzPts val="16100"/>
              <a:buNone/>
              <a:defRPr sz="16100">
                <a:solidFill>
                  <a:schemeClr val="dk2"/>
                </a:solidFill>
              </a:defRPr>
            </a:lvl2pPr>
            <a:lvl3pPr lvl="2">
              <a:spcBef>
                <a:spcPts val="0"/>
              </a:spcBef>
              <a:spcAft>
                <a:spcPts val="0"/>
              </a:spcAft>
              <a:buClr>
                <a:schemeClr val="dk2"/>
              </a:buClr>
              <a:buSzPts val="16100"/>
              <a:buNone/>
              <a:defRPr sz="16100">
                <a:solidFill>
                  <a:schemeClr val="dk2"/>
                </a:solidFill>
              </a:defRPr>
            </a:lvl3pPr>
            <a:lvl4pPr lvl="3">
              <a:spcBef>
                <a:spcPts val="0"/>
              </a:spcBef>
              <a:spcAft>
                <a:spcPts val="0"/>
              </a:spcAft>
              <a:buClr>
                <a:schemeClr val="dk2"/>
              </a:buClr>
              <a:buSzPts val="16100"/>
              <a:buNone/>
              <a:defRPr sz="16100">
                <a:solidFill>
                  <a:schemeClr val="dk2"/>
                </a:solidFill>
              </a:defRPr>
            </a:lvl4pPr>
            <a:lvl5pPr lvl="4">
              <a:spcBef>
                <a:spcPts val="0"/>
              </a:spcBef>
              <a:spcAft>
                <a:spcPts val="0"/>
              </a:spcAft>
              <a:buClr>
                <a:schemeClr val="dk2"/>
              </a:buClr>
              <a:buSzPts val="16100"/>
              <a:buNone/>
              <a:defRPr sz="16100">
                <a:solidFill>
                  <a:schemeClr val="dk2"/>
                </a:solidFill>
              </a:defRPr>
            </a:lvl5pPr>
            <a:lvl6pPr lvl="5">
              <a:spcBef>
                <a:spcPts val="0"/>
              </a:spcBef>
              <a:spcAft>
                <a:spcPts val="0"/>
              </a:spcAft>
              <a:buClr>
                <a:schemeClr val="dk2"/>
              </a:buClr>
              <a:buSzPts val="16100"/>
              <a:buNone/>
              <a:defRPr sz="16100">
                <a:solidFill>
                  <a:schemeClr val="dk2"/>
                </a:solidFill>
              </a:defRPr>
            </a:lvl6pPr>
            <a:lvl7pPr lvl="6">
              <a:spcBef>
                <a:spcPts val="0"/>
              </a:spcBef>
              <a:spcAft>
                <a:spcPts val="0"/>
              </a:spcAft>
              <a:buClr>
                <a:schemeClr val="dk2"/>
              </a:buClr>
              <a:buSzPts val="16100"/>
              <a:buNone/>
              <a:defRPr sz="16100">
                <a:solidFill>
                  <a:schemeClr val="dk2"/>
                </a:solidFill>
              </a:defRPr>
            </a:lvl7pPr>
            <a:lvl8pPr lvl="7">
              <a:spcBef>
                <a:spcPts val="0"/>
              </a:spcBef>
              <a:spcAft>
                <a:spcPts val="0"/>
              </a:spcAft>
              <a:buClr>
                <a:schemeClr val="dk2"/>
              </a:buClr>
              <a:buSzPts val="16100"/>
              <a:buNone/>
              <a:defRPr sz="16100">
                <a:solidFill>
                  <a:schemeClr val="dk2"/>
                </a:solidFill>
              </a:defRPr>
            </a:lvl8pPr>
            <a:lvl9pPr lvl="8">
              <a:spcBef>
                <a:spcPts val="0"/>
              </a:spcBef>
              <a:spcAft>
                <a:spcPts val="0"/>
              </a:spcAft>
              <a:buClr>
                <a:schemeClr val="dk2"/>
              </a:buClr>
              <a:buSzPts val="16100"/>
              <a:buNone/>
              <a:defRPr sz="16100">
                <a:solidFill>
                  <a:schemeClr val="dk2"/>
                </a:solidFill>
              </a:defRPr>
            </a:lvl9pPr>
          </a:lstStyle>
          <a:p/>
        </p:txBody>
      </p:sp>
      <p:sp>
        <p:nvSpPr>
          <p:cNvPr id="15" name="Google Shape;15;p2"/>
          <p:cNvSpPr txBox="1">
            <a:spLocks noGrp="1"/>
          </p:cNvSpPr>
          <p:nvPr>
            <p:ph type="subTitle" idx="1"/>
          </p:nvPr>
        </p:nvSpPr>
        <p:spPr>
          <a:xfrm>
            <a:off x="2626659" y="13537707"/>
            <a:ext cx="27677100" cy="2309100"/>
          </a:xfrm>
          <a:prstGeom prst="rect">
            <a:avLst/>
          </a:prstGeom>
        </p:spPr>
        <p:txBody>
          <a:bodyPr spcFirstLastPara="1" wrap="square" lIns="349450" tIns="349450" rIns="349450" bIns="349450" anchor="t" anchorCtr="0">
            <a:noAutofit/>
          </a:bodyPr>
          <a:lstStyle>
            <a:lvl1pPr lvl="0">
              <a:lnSpc>
                <a:spcPct val="100000"/>
              </a:lnSpc>
              <a:spcBef>
                <a:spcPts val="0"/>
              </a:spcBef>
              <a:spcAft>
                <a:spcPts val="0"/>
              </a:spcAft>
              <a:buSzPts val="6100"/>
              <a:buNone/>
              <a:defRPr sz="6100"/>
            </a:lvl1pPr>
            <a:lvl2pPr lvl="1">
              <a:lnSpc>
                <a:spcPct val="100000"/>
              </a:lnSpc>
              <a:spcBef>
                <a:spcPts val="0"/>
              </a:spcBef>
              <a:spcAft>
                <a:spcPts val="0"/>
              </a:spcAft>
              <a:buSzPts val="6100"/>
              <a:buNone/>
              <a:defRPr sz="6100"/>
            </a:lvl2pPr>
            <a:lvl3pPr lvl="2">
              <a:lnSpc>
                <a:spcPct val="100000"/>
              </a:lnSpc>
              <a:spcBef>
                <a:spcPts val="0"/>
              </a:spcBef>
              <a:spcAft>
                <a:spcPts val="0"/>
              </a:spcAft>
              <a:buSzPts val="6100"/>
              <a:buNone/>
              <a:defRPr sz="6100"/>
            </a:lvl3pPr>
            <a:lvl4pPr lvl="3">
              <a:lnSpc>
                <a:spcPct val="100000"/>
              </a:lnSpc>
              <a:spcBef>
                <a:spcPts val="0"/>
              </a:spcBef>
              <a:spcAft>
                <a:spcPts val="0"/>
              </a:spcAft>
              <a:buSzPts val="6100"/>
              <a:buNone/>
              <a:defRPr sz="6100"/>
            </a:lvl4pPr>
            <a:lvl5pPr lvl="4">
              <a:lnSpc>
                <a:spcPct val="100000"/>
              </a:lnSpc>
              <a:spcBef>
                <a:spcPts val="0"/>
              </a:spcBef>
              <a:spcAft>
                <a:spcPts val="0"/>
              </a:spcAft>
              <a:buSzPts val="6100"/>
              <a:buNone/>
              <a:defRPr sz="6100"/>
            </a:lvl5pPr>
            <a:lvl6pPr lvl="5">
              <a:lnSpc>
                <a:spcPct val="100000"/>
              </a:lnSpc>
              <a:spcBef>
                <a:spcPts val="0"/>
              </a:spcBef>
              <a:spcAft>
                <a:spcPts val="0"/>
              </a:spcAft>
              <a:buSzPts val="6100"/>
              <a:buNone/>
              <a:defRPr sz="6100"/>
            </a:lvl6pPr>
            <a:lvl7pPr lvl="6">
              <a:lnSpc>
                <a:spcPct val="100000"/>
              </a:lnSpc>
              <a:spcBef>
                <a:spcPts val="0"/>
              </a:spcBef>
              <a:spcAft>
                <a:spcPts val="0"/>
              </a:spcAft>
              <a:buSzPts val="6100"/>
              <a:buNone/>
              <a:defRPr sz="6100"/>
            </a:lvl7pPr>
            <a:lvl8pPr lvl="7">
              <a:lnSpc>
                <a:spcPct val="100000"/>
              </a:lnSpc>
              <a:spcBef>
                <a:spcPts val="0"/>
              </a:spcBef>
              <a:spcAft>
                <a:spcPts val="0"/>
              </a:spcAft>
              <a:buSzPts val="6100"/>
              <a:buNone/>
              <a:defRPr sz="6100"/>
            </a:lvl8pPr>
            <a:lvl9pPr lvl="8">
              <a:lnSpc>
                <a:spcPct val="100000"/>
              </a:lnSpc>
              <a:spcBef>
                <a:spcPts val="0"/>
              </a:spcBef>
              <a:spcAft>
                <a:spcPts val="0"/>
              </a:spcAft>
              <a:buSzPts val="6100"/>
              <a:buNone/>
              <a:defRPr sz="6100"/>
            </a:lvl9pPr>
          </a:lstStyle>
          <a:p/>
        </p:txBody>
      </p:sp>
      <p:sp>
        <p:nvSpPr>
          <p:cNvPr id="16" name="Google Shape;16;p2"/>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2989594" y="17788202"/>
            <a:ext cx="2684790" cy="195524"/>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p>
          </p:txBody>
        </p:sp>
      </p:grpSp>
      <p:sp>
        <p:nvSpPr>
          <p:cNvPr id="77" name="Google Shape;77;p11"/>
          <p:cNvSpPr txBox="1">
            <a:spLocks noGrp="1"/>
          </p:cNvSpPr>
          <p:nvPr>
            <p:ph type="title" hasCustomPrompt="1"/>
          </p:nvPr>
        </p:nvSpPr>
        <p:spPr>
          <a:xfrm>
            <a:off x="2626020" y="3131520"/>
            <a:ext cx="27678300" cy="5310600"/>
          </a:xfrm>
          <a:prstGeom prst="rect">
            <a:avLst/>
          </a:prstGeom>
        </p:spPr>
        <p:txBody>
          <a:bodyPr spcFirstLastPara="1" wrap="square" lIns="349450" tIns="349450" rIns="349450" bIns="349450" anchor="t" anchorCtr="0">
            <a:noAutofit/>
          </a:bodyPr>
          <a:lstStyle>
            <a:lvl1pPr lvl="0">
              <a:spcBef>
                <a:spcPts val="0"/>
              </a:spcBef>
              <a:spcAft>
                <a:spcPts val="0"/>
              </a:spcAft>
              <a:buClr>
                <a:schemeClr val="lt1"/>
              </a:buClr>
              <a:buSzPts val="30600"/>
              <a:buNone/>
              <a:defRPr sz="30600">
                <a:solidFill>
                  <a:schemeClr val="lt1"/>
                </a:solidFill>
              </a:defRPr>
            </a:lvl1pPr>
            <a:lvl2pPr lvl="1">
              <a:spcBef>
                <a:spcPts val="0"/>
              </a:spcBef>
              <a:spcAft>
                <a:spcPts val="0"/>
              </a:spcAft>
              <a:buClr>
                <a:schemeClr val="lt1"/>
              </a:buClr>
              <a:buSzPts val="30600"/>
              <a:buNone/>
              <a:defRPr sz="30600">
                <a:solidFill>
                  <a:schemeClr val="lt1"/>
                </a:solidFill>
              </a:defRPr>
            </a:lvl2pPr>
            <a:lvl3pPr lvl="2">
              <a:spcBef>
                <a:spcPts val="0"/>
              </a:spcBef>
              <a:spcAft>
                <a:spcPts val="0"/>
              </a:spcAft>
              <a:buClr>
                <a:schemeClr val="lt1"/>
              </a:buClr>
              <a:buSzPts val="30600"/>
              <a:buNone/>
              <a:defRPr sz="30600">
                <a:solidFill>
                  <a:schemeClr val="lt1"/>
                </a:solidFill>
              </a:defRPr>
            </a:lvl3pPr>
            <a:lvl4pPr lvl="3">
              <a:spcBef>
                <a:spcPts val="0"/>
              </a:spcBef>
              <a:spcAft>
                <a:spcPts val="0"/>
              </a:spcAft>
              <a:buClr>
                <a:schemeClr val="lt1"/>
              </a:buClr>
              <a:buSzPts val="30600"/>
              <a:buNone/>
              <a:defRPr sz="30600">
                <a:solidFill>
                  <a:schemeClr val="lt1"/>
                </a:solidFill>
              </a:defRPr>
            </a:lvl4pPr>
            <a:lvl5pPr lvl="4">
              <a:spcBef>
                <a:spcPts val="0"/>
              </a:spcBef>
              <a:spcAft>
                <a:spcPts val="0"/>
              </a:spcAft>
              <a:buClr>
                <a:schemeClr val="lt1"/>
              </a:buClr>
              <a:buSzPts val="30600"/>
              <a:buNone/>
              <a:defRPr sz="30600">
                <a:solidFill>
                  <a:schemeClr val="lt1"/>
                </a:solidFill>
              </a:defRPr>
            </a:lvl5pPr>
            <a:lvl6pPr lvl="5">
              <a:spcBef>
                <a:spcPts val="0"/>
              </a:spcBef>
              <a:spcAft>
                <a:spcPts val="0"/>
              </a:spcAft>
              <a:buClr>
                <a:schemeClr val="lt1"/>
              </a:buClr>
              <a:buSzPts val="30600"/>
              <a:buNone/>
              <a:defRPr sz="30600">
                <a:solidFill>
                  <a:schemeClr val="lt1"/>
                </a:solidFill>
              </a:defRPr>
            </a:lvl6pPr>
            <a:lvl7pPr lvl="6">
              <a:spcBef>
                <a:spcPts val="0"/>
              </a:spcBef>
              <a:spcAft>
                <a:spcPts val="0"/>
              </a:spcAft>
              <a:buClr>
                <a:schemeClr val="lt1"/>
              </a:buClr>
              <a:buSzPts val="30600"/>
              <a:buNone/>
              <a:defRPr sz="30600">
                <a:solidFill>
                  <a:schemeClr val="lt1"/>
                </a:solidFill>
              </a:defRPr>
            </a:lvl7pPr>
            <a:lvl8pPr lvl="7">
              <a:spcBef>
                <a:spcPts val="0"/>
              </a:spcBef>
              <a:spcAft>
                <a:spcPts val="0"/>
              </a:spcAft>
              <a:buClr>
                <a:schemeClr val="lt1"/>
              </a:buClr>
              <a:buSzPts val="30600"/>
              <a:buNone/>
              <a:defRPr sz="30600">
                <a:solidFill>
                  <a:schemeClr val="lt1"/>
                </a:solidFill>
              </a:defRPr>
            </a:lvl8pPr>
            <a:lvl9pPr lvl="8">
              <a:spcBef>
                <a:spcPts val="0"/>
              </a:spcBef>
              <a:spcAft>
                <a:spcPts val="0"/>
              </a:spcAft>
              <a:buClr>
                <a:schemeClr val="lt1"/>
              </a:buClr>
              <a:buSzPts val="30600"/>
              <a:buNone/>
              <a:defRPr sz="30600">
                <a:solidFill>
                  <a:schemeClr val="lt1"/>
                </a:solidFill>
              </a:defRPr>
            </a:lvl9pPr>
          </a:lstStyle>
          <a:p>
            <a:r>
              <a:t>xx%</a:t>
            </a:r>
          </a:p>
        </p:txBody>
      </p:sp>
      <p:sp>
        <p:nvSpPr>
          <p:cNvPr id="78" name="Google Shape;78;p11"/>
          <p:cNvSpPr txBox="1">
            <a:spLocks noGrp="1"/>
          </p:cNvSpPr>
          <p:nvPr>
            <p:ph type="body" idx="1"/>
          </p:nvPr>
        </p:nvSpPr>
        <p:spPr>
          <a:xfrm>
            <a:off x="2626020" y="9697655"/>
            <a:ext cx="27678300" cy="6743100"/>
          </a:xfrm>
          <a:prstGeom prst="rect">
            <a:avLst/>
          </a:prstGeom>
        </p:spPr>
        <p:txBody>
          <a:bodyPr spcFirstLastPara="1" wrap="square" lIns="349450" tIns="349450" rIns="349450" bIns="349450" anchor="t" anchorCtr="0">
            <a:noAutofit/>
          </a:bodyPr>
          <a:lstStyle>
            <a:lvl1pPr marL="457200" lvl="0" indent="-546100">
              <a:spcBef>
                <a:spcPts val="0"/>
              </a:spcBef>
              <a:spcAft>
                <a:spcPts val="0"/>
              </a:spcAft>
              <a:buClr>
                <a:schemeClr val="lt1"/>
              </a:buClr>
              <a:buSzPts val="5000"/>
              <a:buChar char="●"/>
              <a:defRPr>
                <a:solidFill>
                  <a:schemeClr val="lt1"/>
                </a:solidFill>
              </a:defRPr>
            </a:lvl1pPr>
            <a:lvl2pPr marL="914400" lvl="1" indent="-495300">
              <a:spcBef>
                <a:spcPts val="6100"/>
              </a:spcBef>
              <a:spcAft>
                <a:spcPts val="0"/>
              </a:spcAft>
              <a:buClr>
                <a:schemeClr val="lt1"/>
              </a:buClr>
              <a:buSzPts val="4200"/>
              <a:buChar char="○"/>
              <a:defRPr>
                <a:solidFill>
                  <a:schemeClr val="lt1"/>
                </a:solidFill>
              </a:defRPr>
            </a:lvl2pPr>
            <a:lvl3pPr marL="1371600" lvl="2" indent="-495300">
              <a:spcBef>
                <a:spcPts val="6100"/>
              </a:spcBef>
              <a:spcAft>
                <a:spcPts val="0"/>
              </a:spcAft>
              <a:buClr>
                <a:schemeClr val="lt1"/>
              </a:buClr>
              <a:buSzPts val="4200"/>
              <a:buChar char="■"/>
              <a:defRPr>
                <a:solidFill>
                  <a:schemeClr val="lt1"/>
                </a:solidFill>
              </a:defRPr>
            </a:lvl3pPr>
            <a:lvl4pPr marL="1828800" lvl="3" indent="-495300">
              <a:spcBef>
                <a:spcPts val="6100"/>
              </a:spcBef>
              <a:spcAft>
                <a:spcPts val="0"/>
              </a:spcAft>
              <a:buClr>
                <a:schemeClr val="lt1"/>
              </a:buClr>
              <a:buSzPts val="4200"/>
              <a:buChar char="●"/>
              <a:defRPr>
                <a:solidFill>
                  <a:schemeClr val="lt1"/>
                </a:solidFill>
              </a:defRPr>
            </a:lvl4pPr>
            <a:lvl5pPr marL="2286000" lvl="4" indent="-495300">
              <a:spcBef>
                <a:spcPts val="6100"/>
              </a:spcBef>
              <a:spcAft>
                <a:spcPts val="0"/>
              </a:spcAft>
              <a:buClr>
                <a:schemeClr val="lt1"/>
              </a:buClr>
              <a:buSzPts val="4200"/>
              <a:buChar char="○"/>
              <a:defRPr>
                <a:solidFill>
                  <a:schemeClr val="lt1"/>
                </a:solidFill>
              </a:defRPr>
            </a:lvl5pPr>
            <a:lvl6pPr marL="2743200" lvl="5" indent="-495300">
              <a:spcBef>
                <a:spcPts val="6100"/>
              </a:spcBef>
              <a:spcAft>
                <a:spcPts val="0"/>
              </a:spcAft>
              <a:buClr>
                <a:schemeClr val="lt1"/>
              </a:buClr>
              <a:buSzPts val="4200"/>
              <a:buChar char="■"/>
              <a:defRPr>
                <a:solidFill>
                  <a:schemeClr val="lt1"/>
                </a:solidFill>
              </a:defRPr>
            </a:lvl6pPr>
            <a:lvl7pPr marL="3200400" lvl="6" indent="-495300">
              <a:spcBef>
                <a:spcPts val="6100"/>
              </a:spcBef>
              <a:spcAft>
                <a:spcPts val="0"/>
              </a:spcAft>
              <a:buClr>
                <a:schemeClr val="lt1"/>
              </a:buClr>
              <a:buSzPts val="4200"/>
              <a:buChar char="●"/>
              <a:defRPr>
                <a:solidFill>
                  <a:schemeClr val="lt1"/>
                </a:solidFill>
              </a:defRPr>
            </a:lvl7pPr>
            <a:lvl8pPr marL="3657600" lvl="7" indent="-495300">
              <a:spcBef>
                <a:spcPts val="6100"/>
              </a:spcBef>
              <a:spcAft>
                <a:spcPts val="0"/>
              </a:spcAft>
              <a:buClr>
                <a:schemeClr val="lt1"/>
              </a:buClr>
              <a:buSzPts val="4200"/>
              <a:buChar char="○"/>
              <a:defRPr>
                <a:solidFill>
                  <a:schemeClr val="lt1"/>
                </a:solidFill>
              </a:defRPr>
            </a:lvl8pPr>
            <a:lvl9pPr marL="4114800" lvl="8" indent="-495300">
              <a:spcBef>
                <a:spcPts val="6100"/>
              </a:spcBef>
              <a:spcAft>
                <a:spcPts val="6100"/>
              </a:spcAft>
              <a:buClr>
                <a:schemeClr val="lt1"/>
              </a:buClr>
              <a:buSzPts val="4200"/>
              <a:buChar char="■"/>
              <a:defRPr>
                <a:solidFill>
                  <a:schemeClr val="lt1"/>
                </a:solidFill>
              </a:defRPr>
            </a:lvl9pPr>
          </a:lstStyle>
          <a:p/>
        </p:txBody>
      </p:sp>
      <p:sp>
        <p:nvSpPr>
          <p:cNvPr id="79" name="Google Shape;79;p11"/>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2989594" y="5082604"/>
            <a:ext cx="2684790" cy="195524"/>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p>
          </p:txBody>
        </p:sp>
      </p:grpSp>
      <p:sp>
        <p:nvSpPr>
          <p:cNvPr id="21" name="Google Shape;21;p3"/>
          <p:cNvSpPr txBox="1">
            <a:spLocks noGrp="1"/>
          </p:cNvSpPr>
          <p:nvPr>
            <p:ph type="title"/>
          </p:nvPr>
        </p:nvSpPr>
        <p:spPr>
          <a:xfrm>
            <a:off x="2626020" y="5642453"/>
            <a:ext cx="27678300" cy="6479400"/>
          </a:xfrm>
          <a:prstGeom prst="rect">
            <a:avLst/>
          </a:prstGeom>
        </p:spPr>
        <p:txBody>
          <a:bodyPr spcFirstLastPara="1" wrap="square" lIns="349450" tIns="349450" rIns="349450" bIns="349450" anchor="t" anchorCtr="0">
            <a:noAutofit/>
          </a:bodyPr>
          <a:lstStyle>
            <a:lvl1pPr lvl="0">
              <a:spcBef>
                <a:spcPts val="0"/>
              </a:spcBef>
              <a:spcAft>
                <a:spcPts val="0"/>
              </a:spcAft>
              <a:buClr>
                <a:schemeClr val="lt1"/>
              </a:buClr>
              <a:buSzPts val="13800"/>
              <a:buNone/>
              <a:defRPr sz="13800">
                <a:solidFill>
                  <a:schemeClr val="lt1"/>
                </a:solidFill>
              </a:defRPr>
            </a:lvl1pPr>
            <a:lvl2pPr lvl="1">
              <a:spcBef>
                <a:spcPts val="0"/>
              </a:spcBef>
              <a:spcAft>
                <a:spcPts val="0"/>
              </a:spcAft>
              <a:buClr>
                <a:schemeClr val="lt1"/>
              </a:buClr>
              <a:buSzPts val="13800"/>
              <a:buNone/>
              <a:defRPr sz="13800">
                <a:solidFill>
                  <a:schemeClr val="lt1"/>
                </a:solidFill>
              </a:defRPr>
            </a:lvl2pPr>
            <a:lvl3pPr lvl="2">
              <a:spcBef>
                <a:spcPts val="0"/>
              </a:spcBef>
              <a:spcAft>
                <a:spcPts val="0"/>
              </a:spcAft>
              <a:buClr>
                <a:schemeClr val="lt1"/>
              </a:buClr>
              <a:buSzPts val="13800"/>
              <a:buNone/>
              <a:defRPr sz="13800">
                <a:solidFill>
                  <a:schemeClr val="lt1"/>
                </a:solidFill>
              </a:defRPr>
            </a:lvl3pPr>
            <a:lvl4pPr lvl="3">
              <a:spcBef>
                <a:spcPts val="0"/>
              </a:spcBef>
              <a:spcAft>
                <a:spcPts val="0"/>
              </a:spcAft>
              <a:buClr>
                <a:schemeClr val="lt1"/>
              </a:buClr>
              <a:buSzPts val="13800"/>
              <a:buNone/>
              <a:defRPr sz="13800">
                <a:solidFill>
                  <a:schemeClr val="lt1"/>
                </a:solidFill>
              </a:defRPr>
            </a:lvl4pPr>
            <a:lvl5pPr lvl="4">
              <a:spcBef>
                <a:spcPts val="0"/>
              </a:spcBef>
              <a:spcAft>
                <a:spcPts val="0"/>
              </a:spcAft>
              <a:buClr>
                <a:schemeClr val="lt1"/>
              </a:buClr>
              <a:buSzPts val="13800"/>
              <a:buNone/>
              <a:defRPr sz="13800">
                <a:solidFill>
                  <a:schemeClr val="lt1"/>
                </a:solidFill>
              </a:defRPr>
            </a:lvl5pPr>
            <a:lvl6pPr lvl="5">
              <a:spcBef>
                <a:spcPts val="0"/>
              </a:spcBef>
              <a:spcAft>
                <a:spcPts val="0"/>
              </a:spcAft>
              <a:buClr>
                <a:schemeClr val="lt1"/>
              </a:buClr>
              <a:buSzPts val="13800"/>
              <a:buNone/>
              <a:defRPr sz="13800">
                <a:solidFill>
                  <a:schemeClr val="lt1"/>
                </a:solidFill>
              </a:defRPr>
            </a:lvl6pPr>
            <a:lvl7pPr lvl="6">
              <a:spcBef>
                <a:spcPts val="0"/>
              </a:spcBef>
              <a:spcAft>
                <a:spcPts val="0"/>
              </a:spcAft>
              <a:buClr>
                <a:schemeClr val="lt1"/>
              </a:buClr>
              <a:buSzPts val="13800"/>
              <a:buNone/>
              <a:defRPr sz="13800">
                <a:solidFill>
                  <a:schemeClr val="lt1"/>
                </a:solidFill>
              </a:defRPr>
            </a:lvl7pPr>
            <a:lvl8pPr lvl="7">
              <a:spcBef>
                <a:spcPts val="0"/>
              </a:spcBef>
              <a:spcAft>
                <a:spcPts val="0"/>
              </a:spcAft>
              <a:buClr>
                <a:schemeClr val="lt1"/>
              </a:buClr>
              <a:buSzPts val="13800"/>
              <a:buNone/>
              <a:defRPr sz="13800">
                <a:solidFill>
                  <a:schemeClr val="lt1"/>
                </a:solidFill>
              </a:defRPr>
            </a:lvl8pPr>
            <a:lvl9pPr lvl="8">
              <a:spcBef>
                <a:spcPts val="0"/>
              </a:spcBef>
              <a:spcAft>
                <a:spcPts val="0"/>
              </a:spcAft>
              <a:buClr>
                <a:schemeClr val="lt1"/>
              </a:buClr>
              <a:buSzPts val="13800"/>
              <a:buNone/>
              <a:defRPr sz="13800">
                <a:solidFill>
                  <a:schemeClr val="lt1"/>
                </a:solidFill>
              </a:defRPr>
            </a:lvl9pPr>
          </a:lstStyle>
          <a:p/>
        </p:txBody>
      </p:sp>
      <p:sp>
        <p:nvSpPr>
          <p:cNvPr id="22" name="Google Shape;22;p3"/>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23"/>
        <p:cNvGrpSpPr/>
        <p:nvPr/>
      </p:nvGrpSpPr>
      <p:grpSpPr>
        <a:xfrm>
          <a:off x="0" y="0"/>
          <a:ext cx="0" cy="0"/>
          <a:chOff x="0" y="0"/>
          <a:chExt cx="0" cy="0"/>
        </a:xfrm>
      </p:grpSpPr>
      <p:sp>
        <p:nvSpPr>
          <p:cNvPr id="24" name="Google Shape;24;p4"/>
          <p:cNvSpPr/>
          <p:nvPr/>
        </p:nvSpPr>
        <p:spPr>
          <a:xfrm>
            <a:off x="0" y="0"/>
            <a:ext cx="32918400" cy="2081400"/>
          </a:xfrm>
          <a:prstGeom prst="rect">
            <a:avLst/>
          </a:prstGeom>
          <a:solidFill>
            <a:schemeClr val="lt2"/>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p>
        </p:txBody>
      </p:sp>
      <p:grpSp>
        <p:nvGrpSpPr>
          <p:cNvPr id="25" name="Google Shape;25;p4"/>
          <p:cNvGrpSpPr/>
          <p:nvPr/>
        </p:nvGrpSpPr>
        <p:grpSpPr>
          <a:xfrm>
            <a:off x="2989594" y="5082604"/>
            <a:ext cx="2684790" cy="195524"/>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p>
          </p:txBody>
        </p:sp>
      </p:grpSp>
      <p:sp>
        <p:nvSpPr>
          <p:cNvPr id="28" name="Google Shape;28;p4"/>
          <p:cNvSpPr txBox="1">
            <a:spLocks noGrp="1"/>
          </p:cNvSpPr>
          <p:nvPr>
            <p:ph type="title"/>
          </p:nvPr>
        </p:nvSpPr>
        <p:spPr>
          <a:xfrm>
            <a:off x="2626020" y="5626240"/>
            <a:ext cx="27679200" cy="2283600"/>
          </a:xfrm>
          <a:prstGeom prst="rect">
            <a:avLst/>
          </a:prstGeom>
        </p:spPr>
        <p:txBody>
          <a:bodyPr spcFirstLastPara="1" wrap="square" lIns="349450" tIns="349450" rIns="349450" bIns="349450" anchor="t" anchorCtr="0">
            <a:noAutofit/>
          </a:bodyPr>
          <a:lstStyle>
            <a:lvl1pPr lvl="0">
              <a:spcBef>
                <a:spcPts val="0"/>
              </a:spcBef>
              <a:spcAft>
                <a:spcPts val="0"/>
              </a:spcAft>
              <a:buClr>
                <a:schemeClr val="dk2"/>
              </a:buClr>
              <a:buSzPts val="9900"/>
              <a:buNone/>
              <a:defRPr sz="9900">
                <a:solidFill>
                  <a:schemeClr val="dk2"/>
                </a:solidFill>
              </a:defRPr>
            </a:lvl1pPr>
            <a:lvl2pPr lvl="1">
              <a:spcBef>
                <a:spcPts val="0"/>
              </a:spcBef>
              <a:spcAft>
                <a:spcPts val="0"/>
              </a:spcAft>
              <a:buClr>
                <a:schemeClr val="dk2"/>
              </a:buClr>
              <a:buSzPts val="9900"/>
              <a:buNone/>
              <a:defRPr sz="9900">
                <a:solidFill>
                  <a:schemeClr val="dk2"/>
                </a:solidFill>
              </a:defRPr>
            </a:lvl2pPr>
            <a:lvl3pPr lvl="2">
              <a:spcBef>
                <a:spcPts val="0"/>
              </a:spcBef>
              <a:spcAft>
                <a:spcPts val="0"/>
              </a:spcAft>
              <a:buClr>
                <a:schemeClr val="dk2"/>
              </a:buClr>
              <a:buSzPts val="9900"/>
              <a:buNone/>
              <a:defRPr sz="9900">
                <a:solidFill>
                  <a:schemeClr val="dk2"/>
                </a:solidFill>
              </a:defRPr>
            </a:lvl3pPr>
            <a:lvl4pPr lvl="3">
              <a:spcBef>
                <a:spcPts val="0"/>
              </a:spcBef>
              <a:spcAft>
                <a:spcPts val="0"/>
              </a:spcAft>
              <a:buClr>
                <a:schemeClr val="dk2"/>
              </a:buClr>
              <a:buSzPts val="9900"/>
              <a:buNone/>
              <a:defRPr sz="9900">
                <a:solidFill>
                  <a:schemeClr val="dk2"/>
                </a:solidFill>
              </a:defRPr>
            </a:lvl4pPr>
            <a:lvl5pPr lvl="4">
              <a:spcBef>
                <a:spcPts val="0"/>
              </a:spcBef>
              <a:spcAft>
                <a:spcPts val="0"/>
              </a:spcAft>
              <a:buClr>
                <a:schemeClr val="dk2"/>
              </a:buClr>
              <a:buSzPts val="9900"/>
              <a:buNone/>
              <a:defRPr sz="9900">
                <a:solidFill>
                  <a:schemeClr val="dk2"/>
                </a:solidFill>
              </a:defRPr>
            </a:lvl5pPr>
            <a:lvl6pPr lvl="5">
              <a:spcBef>
                <a:spcPts val="0"/>
              </a:spcBef>
              <a:spcAft>
                <a:spcPts val="0"/>
              </a:spcAft>
              <a:buClr>
                <a:schemeClr val="dk2"/>
              </a:buClr>
              <a:buSzPts val="9900"/>
              <a:buNone/>
              <a:defRPr sz="9900">
                <a:solidFill>
                  <a:schemeClr val="dk2"/>
                </a:solidFill>
              </a:defRPr>
            </a:lvl6pPr>
            <a:lvl7pPr lvl="6">
              <a:spcBef>
                <a:spcPts val="0"/>
              </a:spcBef>
              <a:spcAft>
                <a:spcPts val="0"/>
              </a:spcAft>
              <a:buClr>
                <a:schemeClr val="dk2"/>
              </a:buClr>
              <a:buSzPts val="9900"/>
              <a:buNone/>
              <a:defRPr sz="9900">
                <a:solidFill>
                  <a:schemeClr val="dk2"/>
                </a:solidFill>
              </a:defRPr>
            </a:lvl7pPr>
            <a:lvl8pPr lvl="7">
              <a:spcBef>
                <a:spcPts val="0"/>
              </a:spcBef>
              <a:spcAft>
                <a:spcPts val="0"/>
              </a:spcAft>
              <a:buClr>
                <a:schemeClr val="dk2"/>
              </a:buClr>
              <a:buSzPts val="9900"/>
              <a:buNone/>
              <a:defRPr sz="9900">
                <a:solidFill>
                  <a:schemeClr val="dk2"/>
                </a:solidFill>
              </a:defRPr>
            </a:lvl8pPr>
            <a:lvl9pPr lvl="8">
              <a:spcBef>
                <a:spcPts val="0"/>
              </a:spcBef>
              <a:spcAft>
                <a:spcPts val="0"/>
              </a:spcAft>
              <a:buClr>
                <a:schemeClr val="dk2"/>
              </a:buClr>
              <a:buSzPts val="9900"/>
              <a:buNone/>
              <a:defRPr sz="9900">
                <a:solidFill>
                  <a:schemeClr val="dk2"/>
                </a:solidFill>
              </a:defRPr>
            </a:lvl9pPr>
          </a:lstStyle>
          <a:p/>
        </p:txBody>
      </p:sp>
      <p:sp>
        <p:nvSpPr>
          <p:cNvPr id="29" name="Google Shape;29;p4"/>
          <p:cNvSpPr txBox="1">
            <a:spLocks noGrp="1"/>
          </p:cNvSpPr>
          <p:nvPr>
            <p:ph type="body" idx="1"/>
          </p:nvPr>
        </p:nvSpPr>
        <p:spPr>
          <a:xfrm>
            <a:off x="2626020" y="8869867"/>
            <a:ext cx="27679200" cy="9647400"/>
          </a:xfrm>
          <a:prstGeom prst="rect">
            <a:avLst/>
          </a:prstGeom>
        </p:spPr>
        <p:txBody>
          <a:bodyPr spcFirstLastPara="1" wrap="square" lIns="349450" tIns="349450" rIns="349450" bIns="349450" anchor="t" anchorCtr="0">
            <a:noAutofit/>
          </a:bodyPr>
          <a:lstStyle>
            <a:lvl1pPr marL="457200" lvl="0" indent="-546100">
              <a:spcBef>
                <a:spcPts val="0"/>
              </a:spcBef>
              <a:spcAft>
                <a:spcPts val="0"/>
              </a:spcAft>
              <a:buSzPts val="5000"/>
              <a:buChar char="●"/>
              <a:defRPr/>
            </a:lvl1pPr>
            <a:lvl2pPr marL="914400" lvl="1" indent="-495300">
              <a:spcBef>
                <a:spcPts val="6100"/>
              </a:spcBef>
              <a:spcAft>
                <a:spcPts val="0"/>
              </a:spcAft>
              <a:buSzPts val="4200"/>
              <a:buChar char="○"/>
              <a:defRPr/>
            </a:lvl2pPr>
            <a:lvl3pPr marL="1371600" lvl="2" indent="-495300">
              <a:spcBef>
                <a:spcPts val="6100"/>
              </a:spcBef>
              <a:spcAft>
                <a:spcPts val="0"/>
              </a:spcAft>
              <a:buSzPts val="4200"/>
              <a:buChar char="■"/>
              <a:defRPr/>
            </a:lvl3pPr>
            <a:lvl4pPr marL="1828800" lvl="3" indent="-495300">
              <a:spcBef>
                <a:spcPts val="6100"/>
              </a:spcBef>
              <a:spcAft>
                <a:spcPts val="0"/>
              </a:spcAft>
              <a:buSzPts val="4200"/>
              <a:buChar char="●"/>
              <a:defRPr/>
            </a:lvl4pPr>
            <a:lvl5pPr marL="2286000" lvl="4" indent="-495300">
              <a:spcBef>
                <a:spcPts val="6100"/>
              </a:spcBef>
              <a:spcAft>
                <a:spcPts val="0"/>
              </a:spcAft>
              <a:buSzPts val="4200"/>
              <a:buChar char="○"/>
              <a:defRPr/>
            </a:lvl5pPr>
            <a:lvl6pPr marL="2743200" lvl="5" indent="-495300">
              <a:spcBef>
                <a:spcPts val="6100"/>
              </a:spcBef>
              <a:spcAft>
                <a:spcPts val="0"/>
              </a:spcAft>
              <a:buSzPts val="4200"/>
              <a:buChar char="■"/>
              <a:defRPr/>
            </a:lvl6pPr>
            <a:lvl7pPr marL="3200400" lvl="6" indent="-495300">
              <a:spcBef>
                <a:spcPts val="6100"/>
              </a:spcBef>
              <a:spcAft>
                <a:spcPts val="0"/>
              </a:spcAft>
              <a:buSzPts val="4200"/>
              <a:buChar char="●"/>
              <a:defRPr/>
            </a:lvl7pPr>
            <a:lvl8pPr marL="3657600" lvl="7" indent="-495300">
              <a:spcBef>
                <a:spcPts val="6100"/>
              </a:spcBef>
              <a:spcAft>
                <a:spcPts val="0"/>
              </a:spcAft>
              <a:buSzPts val="4200"/>
              <a:buChar char="○"/>
              <a:defRPr/>
            </a:lvl8pPr>
            <a:lvl9pPr marL="4114800" lvl="8" indent="-495300">
              <a:spcBef>
                <a:spcPts val="6100"/>
              </a:spcBef>
              <a:spcAft>
                <a:spcPts val="6100"/>
              </a:spcAft>
              <a:buSzPts val="4200"/>
              <a:buChar char="■"/>
              <a:defRPr/>
            </a:lvl9pPr>
          </a:lstStyle>
          <a:p/>
        </p:txBody>
      </p:sp>
      <p:sp>
        <p:nvSpPr>
          <p:cNvPr id="30" name="Google Shape;30;p4"/>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32918400" cy="2081400"/>
          </a:xfrm>
          <a:prstGeom prst="rect">
            <a:avLst/>
          </a:prstGeom>
          <a:solidFill>
            <a:schemeClr val="lt2"/>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p>
        </p:txBody>
      </p:sp>
      <p:grpSp>
        <p:nvGrpSpPr>
          <p:cNvPr id="33" name="Google Shape;33;p5"/>
          <p:cNvGrpSpPr/>
          <p:nvPr/>
        </p:nvGrpSpPr>
        <p:grpSpPr>
          <a:xfrm>
            <a:off x="2989594" y="5082604"/>
            <a:ext cx="2684790" cy="195524"/>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p>
          </p:txBody>
        </p:sp>
      </p:grpSp>
      <p:sp>
        <p:nvSpPr>
          <p:cNvPr id="36" name="Google Shape;36;p5"/>
          <p:cNvSpPr txBox="1">
            <a:spLocks noGrp="1"/>
          </p:cNvSpPr>
          <p:nvPr>
            <p:ph type="title"/>
          </p:nvPr>
        </p:nvSpPr>
        <p:spPr>
          <a:xfrm>
            <a:off x="2626020" y="5626240"/>
            <a:ext cx="27678300" cy="2283600"/>
          </a:xfrm>
          <a:prstGeom prst="rect">
            <a:avLst/>
          </a:prstGeom>
        </p:spPr>
        <p:txBody>
          <a:bodyPr spcFirstLastPara="1" wrap="square" lIns="349450" tIns="349450" rIns="349450" bIns="349450" anchor="t" anchorCtr="0">
            <a:noAutofit/>
          </a:bodyPr>
          <a:lstStyle>
            <a:lvl1pPr lvl="0">
              <a:spcBef>
                <a:spcPts val="0"/>
              </a:spcBef>
              <a:spcAft>
                <a:spcPts val="0"/>
              </a:spcAft>
              <a:buClr>
                <a:schemeClr val="dk2"/>
              </a:buClr>
              <a:buSzPts val="9900"/>
              <a:buNone/>
              <a:defRPr sz="9900">
                <a:solidFill>
                  <a:schemeClr val="dk2"/>
                </a:solidFill>
              </a:defRPr>
            </a:lvl1pPr>
            <a:lvl2pPr lvl="1">
              <a:spcBef>
                <a:spcPts val="0"/>
              </a:spcBef>
              <a:spcAft>
                <a:spcPts val="0"/>
              </a:spcAft>
              <a:buClr>
                <a:schemeClr val="dk2"/>
              </a:buClr>
              <a:buSzPts val="9900"/>
              <a:buNone/>
              <a:defRPr sz="9900">
                <a:solidFill>
                  <a:schemeClr val="dk2"/>
                </a:solidFill>
              </a:defRPr>
            </a:lvl2pPr>
            <a:lvl3pPr lvl="2">
              <a:spcBef>
                <a:spcPts val="0"/>
              </a:spcBef>
              <a:spcAft>
                <a:spcPts val="0"/>
              </a:spcAft>
              <a:buClr>
                <a:schemeClr val="dk2"/>
              </a:buClr>
              <a:buSzPts val="9900"/>
              <a:buNone/>
              <a:defRPr sz="9900">
                <a:solidFill>
                  <a:schemeClr val="dk2"/>
                </a:solidFill>
              </a:defRPr>
            </a:lvl3pPr>
            <a:lvl4pPr lvl="3">
              <a:spcBef>
                <a:spcPts val="0"/>
              </a:spcBef>
              <a:spcAft>
                <a:spcPts val="0"/>
              </a:spcAft>
              <a:buClr>
                <a:schemeClr val="dk2"/>
              </a:buClr>
              <a:buSzPts val="9900"/>
              <a:buNone/>
              <a:defRPr sz="9900">
                <a:solidFill>
                  <a:schemeClr val="dk2"/>
                </a:solidFill>
              </a:defRPr>
            </a:lvl4pPr>
            <a:lvl5pPr lvl="4">
              <a:spcBef>
                <a:spcPts val="0"/>
              </a:spcBef>
              <a:spcAft>
                <a:spcPts val="0"/>
              </a:spcAft>
              <a:buClr>
                <a:schemeClr val="dk2"/>
              </a:buClr>
              <a:buSzPts val="9900"/>
              <a:buNone/>
              <a:defRPr sz="9900">
                <a:solidFill>
                  <a:schemeClr val="dk2"/>
                </a:solidFill>
              </a:defRPr>
            </a:lvl5pPr>
            <a:lvl6pPr lvl="5">
              <a:spcBef>
                <a:spcPts val="0"/>
              </a:spcBef>
              <a:spcAft>
                <a:spcPts val="0"/>
              </a:spcAft>
              <a:buClr>
                <a:schemeClr val="dk2"/>
              </a:buClr>
              <a:buSzPts val="9900"/>
              <a:buNone/>
              <a:defRPr sz="9900">
                <a:solidFill>
                  <a:schemeClr val="dk2"/>
                </a:solidFill>
              </a:defRPr>
            </a:lvl6pPr>
            <a:lvl7pPr lvl="6">
              <a:spcBef>
                <a:spcPts val="0"/>
              </a:spcBef>
              <a:spcAft>
                <a:spcPts val="0"/>
              </a:spcAft>
              <a:buClr>
                <a:schemeClr val="dk2"/>
              </a:buClr>
              <a:buSzPts val="9900"/>
              <a:buNone/>
              <a:defRPr sz="9900">
                <a:solidFill>
                  <a:schemeClr val="dk2"/>
                </a:solidFill>
              </a:defRPr>
            </a:lvl7pPr>
            <a:lvl8pPr lvl="7">
              <a:spcBef>
                <a:spcPts val="0"/>
              </a:spcBef>
              <a:spcAft>
                <a:spcPts val="0"/>
              </a:spcAft>
              <a:buClr>
                <a:schemeClr val="dk2"/>
              </a:buClr>
              <a:buSzPts val="9900"/>
              <a:buNone/>
              <a:defRPr sz="9900">
                <a:solidFill>
                  <a:schemeClr val="dk2"/>
                </a:solidFill>
              </a:defRPr>
            </a:lvl8pPr>
            <a:lvl9pPr lvl="8">
              <a:spcBef>
                <a:spcPts val="0"/>
              </a:spcBef>
              <a:spcAft>
                <a:spcPts val="0"/>
              </a:spcAft>
              <a:buClr>
                <a:schemeClr val="dk2"/>
              </a:buClr>
              <a:buSzPts val="9900"/>
              <a:buNone/>
              <a:defRPr sz="9900">
                <a:solidFill>
                  <a:schemeClr val="dk2"/>
                </a:solidFill>
              </a:defRPr>
            </a:lvl9pPr>
          </a:lstStyle>
          <a:p/>
        </p:txBody>
      </p:sp>
      <p:sp>
        <p:nvSpPr>
          <p:cNvPr id="37" name="Google Shape;37;p5"/>
          <p:cNvSpPr txBox="1">
            <a:spLocks noGrp="1"/>
          </p:cNvSpPr>
          <p:nvPr>
            <p:ph type="body" idx="1"/>
          </p:nvPr>
        </p:nvSpPr>
        <p:spPr>
          <a:xfrm>
            <a:off x="2625571" y="8869867"/>
            <a:ext cx="13587600" cy="9647400"/>
          </a:xfrm>
          <a:prstGeom prst="rect">
            <a:avLst/>
          </a:prstGeom>
        </p:spPr>
        <p:txBody>
          <a:bodyPr spcFirstLastPara="1" wrap="square" lIns="349450" tIns="349450" rIns="349450" bIns="349450" anchor="t" anchorCtr="0">
            <a:noAutofit/>
          </a:bodyPr>
          <a:lstStyle>
            <a:lvl1pPr marL="457200" lvl="0" indent="-546100">
              <a:spcBef>
                <a:spcPts val="0"/>
              </a:spcBef>
              <a:spcAft>
                <a:spcPts val="0"/>
              </a:spcAft>
              <a:buSzPts val="5000"/>
              <a:buChar char="●"/>
              <a:defRPr/>
            </a:lvl1pPr>
            <a:lvl2pPr marL="914400" lvl="1" indent="-495300">
              <a:spcBef>
                <a:spcPts val="6100"/>
              </a:spcBef>
              <a:spcAft>
                <a:spcPts val="0"/>
              </a:spcAft>
              <a:buSzPts val="4200"/>
              <a:buChar char="○"/>
              <a:defRPr/>
            </a:lvl2pPr>
            <a:lvl3pPr marL="1371600" lvl="2" indent="-495300">
              <a:spcBef>
                <a:spcPts val="6100"/>
              </a:spcBef>
              <a:spcAft>
                <a:spcPts val="0"/>
              </a:spcAft>
              <a:buSzPts val="4200"/>
              <a:buChar char="■"/>
              <a:defRPr/>
            </a:lvl3pPr>
            <a:lvl4pPr marL="1828800" lvl="3" indent="-495300">
              <a:spcBef>
                <a:spcPts val="6100"/>
              </a:spcBef>
              <a:spcAft>
                <a:spcPts val="0"/>
              </a:spcAft>
              <a:buSzPts val="4200"/>
              <a:buChar char="●"/>
              <a:defRPr/>
            </a:lvl4pPr>
            <a:lvl5pPr marL="2286000" lvl="4" indent="-495300">
              <a:spcBef>
                <a:spcPts val="6100"/>
              </a:spcBef>
              <a:spcAft>
                <a:spcPts val="0"/>
              </a:spcAft>
              <a:buSzPts val="4200"/>
              <a:buChar char="○"/>
              <a:defRPr/>
            </a:lvl5pPr>
            <a:lvl6pPr marL="2743200" lvl="5" indent="-495300">
              <a:spcBef>
                <a:spcPts val="6100"/>
              </a:spcBef>
              <a:spcAft>
                <a:spcPts val="0"/>
              </a:spcAft>
              <a:buSzPts val="4200"/>
              <a:buChar char="■"/>
              <a:defRPr/>
            </a:lvl6pPr>
            <a:lvl7pPr marL="3200400" lvl="6" indent="-495300">
              <a:spcBef>
                <a:spcPts val="6100"/>
              </a:spcBef>
              <a:spcAft>
                <a:spcPts val="0"/>
              </a:spcAft>
              <a:buSzPts val="4200"/>
              <a:buChar char="●"/>
              <a:defRPr/>
            </a:lvl7pPr>
            <a:lvl8pPr marL="3657600" lvl="7" indent="-495300">
              <a:spcBef>
                <a:spcPts val="6100"/>
              </a:spcBef>
              <a:spcAft>
                <a:spcPts val="0"/>
              </a:spcAft>
              <a:buSzPts val="4200"/>
              <a:buChar char="○"/>
              <a:defRPr/>
            </a:lvl8pPr>
            <a:lvl9pPr marL="4114800" lvl="8" indent="-495300">
              <a:spcBef>
                <a:spcPts val="6100"/>
              </a:spcBef>
              <a:spcAft>
                <a:spcPts val="6100"/>
              </a:spcAft>
              <a:buSzPts val="4200"/>
              <a:buChar char="■"/>
              <a:defRPr/>
            </a:lvl9pPr>
          </a:lstStyle>
          <a:p/>
        </p:txBody>
      </p:sp>
      <p:sp>
        <p:nvSpPr>
          <p:cNvPr id="38" name="Google Shape;38;p5"/>
          <p:cNvSpPr txBox="1">
            <a:spLocks noGrp="1"/>
          </p:cNvSpPr>
          <p:nvPr>
            <p:ph type="body" idx="2"/>
          </p:nvPr>
        </p:nvSpPr>
        <p:spPr>
          <a:xfrm>
            <a:off x="16716973" y="8869867"/>
            <a:ext cx="13587600" cy="9647400"/>
          </a:xfrm>
          <a:prstGeom prst="rect">
            <a:avLst/>
          </a:prstGeom>
        </p:spPr>
        <p:txBody>
          <a:bodyPr spcFirstLastPara="1" wrap="square" lIns="349450" tIns="349450" rIns="349450" bIns="349450" anchor="t" anchorCtr="0">
            <a:noAutofit/>
          </a:bodyPr>
          <a:lstStyle>
            <a:lvl1pPr marL="457200" lvl="0" indent="-546100">
              <a:spcBef>
                <a:spcPts val="0"/>
              </a:spcBef>
              <a:spcAft>
                <a:spcPts val="0"/>
              </a:spcAft>
              <a:buSzPts val="5000"/>
              <a:buChar char="●"/>
              <a:defRPr/>
            </a:lvl1pPr>
            <a:lvl2pPr marL="914400" lvl="1" indent="-495300">
              <a:spcBef>
                <a:spcPts val="6100"/>
              </a:spcBef>
              <a:spcAft>
                <a:spcPts val="0"/>
              </a:spcAft>
              <a:buSzPts val="4200"/>
              <a:buChar char="○"/>
              <a:defRPr/>
            </a:lvl2pPr>
            <a:lvl3pPr marL="1371600" lvl="2" indent="-495300">
              <a:spcBef>
                <a:spcPts val="6100"/>
              </a:spcBef>
              <a:spcAft>
                <a:spcPts val="0"/>
              </a:spcAft>
              <a:buSzPts val="4200"/>
              <a:buChar char="■"/>
              <a:defRPr/>
            </a:lvl3pPr>
            <a:lvl4pPr marL="1828800" lvl="3" indent="-495300">
              <a:spcBef>
                <a:spcPts val="6100"/>
              </a:spcBef>
              <a:spcAft>
                <a:spcPts val="0"/>
              </a:spcAft>
              <a:buSzPts val="4200"/>
              <a:buChar char="●"/>
              <a:defRPr/>
            </a:lvl4pPr>
            <a:lvl5pPr marL="2286000" lvl="4" indent="-495300">
              <a:spcBef>
                <a:spcPts val="6100"/>
              </a:spcBef>
              <a:spcAft>
                <a:spcPts val="0"/>
              </a:spcAft>
              <a:buSzPts val="4200"/>
              <a:buChar char="○"/>
              <a:defRPr/>
            </a:lvl5pPr>
            <a:lvl6pPr marL="2743200" lvl="5" indent="-495300">
              <a:spcBef>
                <a:spcPts val="6100"/>
              </a:spcBef>
              <a:spcAft>
                <a:spcPts val="0"/>
              </a:spcAft>
              <a:buSzPts val="4200"/>
              <a:buChar char="■"/>
              <a:defRPr/>
            </a:lvl6pPr>
            <a:lvl7pPr marL="3200400" lvl="6" indent="-495300">
              <a:spcBef>
                <a:spcPts val="6100"/>
              </a:spcBef>
              <a:spcAft>
                <a:spcPts val="0"/>
              </a:spcAft>
              <a:buSzPts val="4200"/>
              <a:buChar char="●"/>
              <a:defRPr/>
            </a:lvl7pPr>
            <a:lvl8pPr marL="3657600" lvl="7" indent="-495300">
              <a:spcBef>
                <a:spcPts val="6100"/>
              </a:spcBef>
              <a:spcAft>
                <a:spcPts val="0"/>
              </a:spcAft>
              <a:buSzPts val="4200"/>
              <a:buChar char="○"/>
              <a:defRPr/>
            </a:lvl8pPr>
            <a:lvl9pPr marL="4114800" lvl="8" indent="-495300">
              <a:spcBef>
                <a:spcPts val="6100"/>
              </a:spcBef>
              <a:spcAft>
                <a:spcPts val="6100"/>
              </a:spcAft>
              <a:buSzPts val="4200"/>
              <a:buChar char="■"/>
              <a:defRPr/>
            </a:lvl9pPr>
          </a:lstStyle>
          <a:p/>
        </p:txBody>
      </p:sp>
      <p:sp>
        <p:nvSpPr>
          <p:cNvPr id="39" name="Google Shape;39;p5"/>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0"/>
        <p:cNvGrpSpPr/>
        <p:nvPr/>
      </p:nvGrpSpPr>
      <p:grpSpPr>
        <a:xfrm>
          <a:off x="0" y="0"/>
          <a:ext cx="0" cy="0"/>
          <a:chOff x="0" y="0"/>
          <a:chExt cx="0" cy="0"/>
        </a:xfrm>
      </p:grpSpPr>
      <p:sp>
        <p:nvSpPr>
          <p:cNvPr id="41" name="Google Shape;41;p6"/>
          <p:cNvSpPr/>
          <p:nvPr/>
        </p:nvSpPr>
        <p:spPr>
          <a:xfrm>
            <a:off x="0" y="0"/>
            <a:ext cx="32918400" cy="2081400"/>
          </a:xfrm>
          <a:prstGeom prst="rect">
            <a:avLst/>
          </a:prstGeom>
          <a:solidFill>
            <a:schemeClr val="lt2"/>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p>
        </p:txBody>
      </p:sp>
      <p:grpSp>
        <p:nvGrpSpPr>
          <p:cNvPr id="42" name="Google Shape;42;p6"/>
          <p:cNvGrpSpPr/>
          <p:nvPr/>
        </p:nvGrpSpPr>
        <p:grpSpPr>
          <a:xfrm>
            <a:off x="2989594" y="5082604"/>
            <a:ext cx="2684790" cy="195524"/>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p>
          </p:txBody>
        </p:sp>
      </p:grpSp>
      <p:sp>
        <p:nvSpPr>
          <p:cNvPr id="45" name="Google Shape;45;p6"/>
          <p:cNvSpPr txBox="1">
            <a:spLocks noGrp="1"/>
          </p:cNvSpPr>
          <p:nvPr>
            <p:ph type="title"/>
          </p:nvPr>
        </p:nvSpPr>
        <p:spPr>
          <a:xfrm>
            <a:off x="2626020" y="5626240"/>
            <a:ext cx="27678300" cy="2283600"/>
          </a:xfrm>
          <a:prstGeom prst="rect">
            <a:avLst/>
          </a:prstGeom>
        </p:spPr>
        <p:txBody>
          <a:bodyPr spcFirstLastPara="1" wrap="square" lIns="349450" tIns="349450" rIns="349450" bIns="349450" anchor="t" anchorCtr="0">
            <a:noAutofit/>
          </a:bodyPr>
          <a:lstStyle>
            <a:lvl1pPr lvl="0">
              <a:spcBef>
                <a:spcPts val="0"/>
              </a:spcBef>
              <a:spcAft>
                <a:spcPts val="0"/>
              </a:spcAft>
              <a:buClr>
                <a:schemeClr val="dk2"/>
              </a:buClr>
              <a:buSzPts val="9900"/>
              <a:buNone/>
              <a:defRPr sz="9900">
                <a:solidFill>
                  <a:schemeClr val="dk2"/>
                </a:solidFill>
              </a:defRPr>
            </a:lvl1pPr>
            <a:lvl2pPr lvl="1">
              <a:spcBef>
                <a:spcPts val="0"/>
              </a:spcBef>
              <a:spcAft>
                <a:spcPts val="0"/>
              </a:spcAft>
              <a:buClr>
                <a:schemeClr val="dk2"/>
              </a:buClr>
              <a:buSzPts val="9900"/>
              <a:buNone/>
              <a:defRPr sz="9900">
                <a:solidFill>
                  <a:schemeClr val="dk2"/>
                </a:solidFill>
              </a:defRPr>
            </a:lvl2pPr>
            <a:lvl3pPr lvl="2">
              <a:spcBef>
                <a:spcPts val="0"/>
              </a:spcBef>
              <a:spcAft>
                <a:spcPts val="0"/>
              </a:spcAft>
              <a:buClr>
                <a:schemeClr val="dk2"/>
              </a:buClr>
              <a:buSzPts val="9900"/>
              <a:buNone/>
              <a:defRPr sz="9900">
                <a:solidFill>
                  <a:schemeClr val="dk2"/>
                </a:solidFill>
              </a:defRPr>
            </a:lvl3pPr>
            <a:lvl4pPr lvl="3">
              <a:spcBef>
                <a:spcPts val="0"/>
              </a:spcBef>
              <a:spcAft>
                <a:spcPts val="0"/>
              </a:spcAft>
              <a:buClr>
                <a:schemeClr val="dk2"/>
              </a:buClr>
              <a:buSzPts val="9900"/>
              <a:buNone/>
              <a:defRPr sz="9900">
                <a:solidFill>
                  <a:schemeClr val="dk2"/>
                </a:solidFill>
              </a:defRPr>
            </a:lvl4pPr>
            <a:lvl5pPr lvl="4">
              <a:spcBef>
                <a:spcPts val="0"/>
              </a:spcBef>
              <a:spcAft>
                <a:spcPts val="0"/>
              </a:spcAft>
              <a:buClr>
                <a:schemeClr val="dk2"/>
              </a:buClr>
              <a:buSzPts val="9900"/>
              <a:buNone/>
              <a:defRPr sz="9900">
                <a:solidFill>
                  <a:schemeClr val="dk2"/>
                </a:solidFill>
              </a:defRPr>
            </a:lvl5pPr>
            <a:lvl6pPr lvl="5">
              <a:spcBef>
                <a:spcPts val="0"/>
              </a:spcBef>
              <a:spcAft>
                <a:spcPts val="0"/>
              </a:spcAft>
              <a:buClr>
                <a:schemeClr val="dk2"/>
              </a:buClr>
              <a:buSzPts val="9900"/>
              <a:buNone/>
              <a:defRPr sz="9900">
                <a:solidFill>
                  <a:schemeClr val="dk2"/>
                </a:solidFill>
              </a:defRPr>
            </a:lvl6pPr>
            <a:lvl7pPr lvl="6">
              <a:spcBef>
                <a:spcPts val="0"/>
              </a:spcBef>
              <a:spcAft>
                <a:spcPts val="0"/>
              </a:spcAft>
              <a:buClr>
                <a:schemeClr val="dk2"/>
              </a:buClr>
              <a:buSzPts val="9900"/>
              <a:buNone/>
              <a:defRPr sz="9900">
                <a:solidFill>
                  <a:schemeClr val="dk2"/>
                </a:solidFill>
              </a:defRPr>
            </a:lvl7pPr>
            <a:lvl8pPr lvl="7">
              <a:spcBef>
                <a:spcPts val="0"/>
              </a:spcBef>
              <a:spcAft>
                <a:spcPts val="0"/>
              </a:spcAft>
              <a:buClr>
                <a:schemeClr val="dk2"/>
              </a:buClr>
              <a:buSzPts val="9900"/>
              <a:buNone/>
              <a:defRPr sz="9900">
                <a:solidFill>
                  <a:schemeClr val="dk2"/>
                </a:solidFill>
              </a:defRPr>
            </a:lvl8pPr>
            <a:lvl9pPr lvl="8">
              <a:spcBef>
                <a:spcPts val="0"/>
              </a:spcBef>
              <a:spcAft>
                <a:spcPts val="0"/>
              </a:spcAft>
              <a:buClr>
                <a:schemeClr val="dk2"/>
              </a:buClr>
              <a:buSzPts val="9900"/>
              <a:buNone/>
              <a:defRPr sz="9900">
                <a:solidFill>
                  <a:schemeClr val="dk2"/>
                </a:solidFill>
              </a:defRPr>
            </a:lvl9pPr>
          </a:lstStyle>
          <a:p/>
        </p:txBody>
      </p:sp>
      <p:sp>
        <p:nvSpPr>
          <p:cNvPr id="46" name="Google Shape;46;p6"/>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32918400" cy="2081400"/>
          </a:xfrm>
          <a:prstGeom prst="rect">
            <a:avLst/>
          </a:prstGeom>
          <a:solidFill>
            <a:schemeClr val="lt2"/>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p>
        </p:txBody>
      </p:sp>
      <p:grpSp>
        <p:nvGrpSpPr>
          <p:cNvPr id="49" name="Google Shape;49;p7"/>
          <p:cNvGrpSpPr/>
          <p:nvPr/>
        </p:nvGrpSpPr>
        <p:grpSpPr>
          <a:xfrm>
            <a:off x="2989594" y="5082604"/>
            <a:ext cx="2684790" cy="195524"/>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p>
          </p:txBody>
        </p:sp>
      </p:grpSp>
      <p:sp>
        <p:nvSpPr>
          <p:cNvPr id="52" name="Google Shape;52;p7"/>
          <p:cNvSpPr txBox="1">
            <a:spLocks noGrp="1"/>
          </p:cNvSpPr>
          <p:nvPr>
            <p:ph type="title"/>
          </p:nvPr>
        </p:nvSpPr>
        <p:spPr>
          <a:xfrm>
            <a:off x="2628000" y="5626240"/>
            <a:ext cx="11883300" cy="5894400"/>
          </a:xfrm>
          <a:prstGeom prst="rect">
            <a:avLst/>
          </a:prstGeom>
        </p:spPr>
        <p:txBody>
          <a:bodyPr spcFirstLastPara="1" wrap="square" lIns="349450" tIns="349450" rIns="349450" bIns="349450" anchor="t" anchorCtr="0">
            <a:noAutofit/>
          </a:bodyPr>
          <a:lstStyle>
            <a:lvl1pPr lvl="0">
              <a:spcBef>
                <a:spcPts val="0"/>
              </a:spcBef>
              <a:spcAft>
                <a:spcPts val="0"/>
              </a:spcAft>
              <a:buClr>
                <a:schemeClr val="dk2"/>
              </a:buClr>
              <a:buSzPts val="9900"/>
              <a:buNone/>
              <a:defRPr sz="9900">
                <a:solidFill>
                  <a:schemeClr val="dk2"/>
                </a:solidFill>
              </a:defRPr>
            </a:lvl1pPr>
            <a:lvl2pPr lvl="1">
              <a:spcBef>
                <a:spcPts val="0"/>
              </a:spcBef>
              <a:spcAft>
                <a:spcPts val="0"/>
              </a:spcAft>
              <a:buClr>
                <a:schemeClr val="dk2"/>
              </a:buClr>
              <a:buSzPts val="9900"/>
              <a:buNone/>
              <a:defRPr sz="9900">
                <a:solidFill>
                  <a:schemeClr val="dk2"/>
                </a:solidFill>
              </a:defRPr>
            </a:lvl2pPr>
            <a:lvl3pPr lvl="2">
              <a:spcBef>
                <a:spcPts val="0"/>
              </a:spcBef>
              <a:spcAft>
                <a:spcPts val="0"/>
              </a:spcAft>
              <a:buClr>
                <a:schemeClr val="dk2"/>
              </a:buClr>
              <a:buSzPts val="9900"/>
              <a:buNone/>
              <a:defRPr sz="9900">
                <a:solidFill>
                  <a:schemeClr val="dk2"/>
                </a:solidFill>
              </a:defRPr>
            </a:lvl3pPr>
            <a:lvl4pPr lvl="3">
              <a:spcBef>
                <a:spcPts val="0"/>
              </a:spcBef>
              <a:spcAft>
                <a:spcPts val="0"/>
              </a:spcAft>
              <a:buClr>
                <a:schemeClr val="dk2"/>
              </a:buClr>
              <a:buSzPts val="9900"/>
              <a:buNone/>
              <a:defRPr sz="9900">
                <a:solidFill>
                  <a:schemeClr val="dk2"/>
                </a:solidFill>
              </a:defRPr>
            </a:lvl4pPr>
            <a:lvl5pPr lvl="4">
              <a:spcBef>
                <a:spcPts val="0"/>
              </a:spcBef>
              <a:spcAft>
                <a:spcPts val="0"/>
              </a:spcAft>
              <a:buClr>
                <a:schemeClr val="dk2"/>
              </a:buClr>
              <a:buSzPts val="9900"/>
              <a:buNone/>
              <a:defRPr sz="9900">
                <a:solidFill>
                  <a:schemeClr val="dk2"/>
                </a:solidFill>
              </a:defRPr>
            </a:lvl5pPr>
            <a:lvl6pPr lvl="5">
              <a:spcBef>
                <a:spcPts val="0"/>
              </a:spcBef>
              <a:spcAft>
                <a:spcPts val="0"/>
              </a:spcAft>
              <a:buClr>
                <a:schemeClr val="dk2"/>
              </a:buClr>
              <a:buSzPts val="9900"/>
              <a:buNone/>
              <a:defRPr sz="9900">
                <a:solidFill>
                  <a:schemeClr val="dk2"/>
                </a:solidFill>
              </a:defRPr>
            </a:lvl6pPr>
            <a:lvl7pPr lvl="6">
              <a:spcBef>
                <a:spcPts val="0"/>
              </a:spcBef>
              <a:spcAft>
                <a:spcPts val="0"/>
              </a:spcAft>
              <a:buClr>
                <a:schemeClr val="dk2"/>
              </a:buClr>
              <a:buSzPts val="9900"/>
              <a:buNone/>
              <a:defRPr sz="9900">
                <a:solidFill>
                  <a:schemeClr val="dk2"/>
                </a:solidFill>
              </a:defRPr>
            </a:lvl7pPr>
            <a:lvl8pPr lvl="7">
              <a:spcBef>
                <a:spcPts val="0"/>
              </a:spcBef>
              <a:spcAft>
                <a:spcPts val="0"/>
              </a:spcAft>
              <a:buClr>
                <a:schemeClr val="dk2"/>
              </a:buClr>
              <a:buSzPts val="9900"/>
              <a:buNone/>
              <a:defRPr sz="9900">
                <a:solidFill>
                  <a:schemeClr val="dk2"/>
                </a:solidFill>
              </a:defRPr>
            </a:lvl8pPr>
            <a:lvl9pPr lvl="8">
              <a:spcBef>
                <a:spcPts val="0"/>
              </a:spcBef>
              <a:spcAft>
                <a:spcPts val="0"/>
              </a:spcAft>
              <a:buClr>
                <a:schemeClr val="dk2"/>
              </a:buClr>
              <a:buSzPts val="9900"/>
              <a:buNone/>
              <a:defRPr sz="9900">
                <a:solidFill>
                  <a:schemeClr val="dk2"/>
                </a:solidFill>
              </a:defRPr>
            </a:lvl9pPr>
          </a:lstStyle>
          <a:p/>
        </p:txBody>
      </p:sp>
      <p:sp>
        <p:nvSpPr>
          <p:cNvPr id="53" name="Google Shape;53;p7"/>
          <p:cNvSpPr txBox="1">
            <a:spLocks noGrp="1"/>
          </p:cNvSpPr>
          <p:nvPr>
            <p:ph type="body" idx="1"/>
          </p:nvPr>
        </p:nvSpPr>
        <p:spPr>
          <a:xfrm>
            <a:off x="2596410" y="11868693"/>
            <a:ext cx="11883300" cy="6816000"/>
          </a:xfrm>
          <a:prstGeom prst="rect">
            <a:avLst/>
          </a:prstGeom>
        </p:spPr>
        <p:txBody>
          <a:bodyPr spcFirstLastPara="1" wrap="square" lIns="349450" tIns="349450" rIns="349450" bIns="349450" anchor="t" anchorCtr="0">
            <a:noAutofit/>
          </a:bodyPr>
          <a:lstStyle>
            <a:lvl1pPr marL="457200" lvl="0" indent="-546100">
              <a:spcBef>
                <a:spcPts val="0"/>
              </a:spcBef>
              <a:spcAft>
                <a:spcPts val="0"/>
              </a:spcAft>
              <a:buSzPts val="5000"/>
              <a:buChar char="●"/>
              <a:defRPr/>
            </a:lvl1pPr>
            <a:lvl2pPr marL="914400" lvl="1" indent="-495300">
              <a:spcBef>
                <a:spcPts val="6100"/>
              </a:spcBef>
              <a:spcAft>
                <a:spcPts val="0"/>
              </a:spcAft>
              <a:buSzPts val="4200"/>
              <a:buChar char="○"/>
              <a:defRPr/>
            </a:lvl2pPr>
            <a:lvl3pPr marL="1371600" lvl="2" indent="-495300">
              <a:spcBef>
                <a:spcPts val="6100"/>
              </a:spcBef>
              <a:spcAft>
                <a:spcPts val="0"/>
              </a:spcAft>
              <a:buSzPts val="4200"/>
              <a:buChar char="■"/>
              <a:defRPr/>
            </a:lvl3pPr>
            <a:lvl4pPr marL="1828800" lvl="3" indent="-495300">
              <a:spcBef>
                <a:spcPts val="6100"/>
              </a:spcBef>
              <a:spcAft>
                <a:spcPts val="0"/>
              </a:spcAft>
              <a:buSzPts val="4200"/>
              <a:buChar char="●"/>
              <a:defRPr/>
            </a:lvl4pPr>
            <a:lvl5pPr marL="2286000" lvl="4" indent="-495300">
              <a:spcBef>
                <a:spcPts val="6100"/>
              </a:spcBef>
              <a:spcAft>
                <a:spcPts val="0"/>
              </a:spcAft>
              <a:buSzPts val="4200"/>
              <a:buChar char="○"/>
              <a:defRPr/>
            </a:lvl5pPr>
            <a:lvl6pPr marL="2743200" lvl="5" indent="-495300">
              <a:spcBef>
                <a:spcPts val="6100"/>
              </a:spcBef>
              <a:spcAft>
                <a:spcPts val="0"/>
              </a:spcAft>
              <a:buSzPts val="4200"/>
              <a:buChar char="■"/>
              <a:defRPr/>
            </a:lvl6pPr>
            <a:lvl7pPr marL="3200400" lvl="6" indent="-495300">
              <a:spcBef>
                <a:spcPts val="6100"/>
              </a:spcBef>
              <a:spcAft>
                <a:spcPts val="0"/>
              </a:spcAft>
              <a:buSzPts val="4200"/>
              <a:buChar char="●"/>
              <a:defRPr/>
            </a:lvl7pPr>
            <a:lvl8pPr marL="3657600" lvl="7" indent="-495300">
              <a:spcBef>
                <a:spcPts val="6100"/>
              </a:spcBef>
              <a:spcAft>
                <a:spcPts val="0"/>
              </a:spcAft>
              <a:buSzPts val="4200"/>
              <a:buChar char="○"/>
              <a:defRPr/>
            </a:lvl8pPr>
            <a:lvl9pPr marL="4114800" lvl="8" indent="-495300">
              <a:spcBef>
                <a:spcPts val="6100"/>
              </a:spcBef>
              <a:spcAft>
                <a:spcPts val="6100"/>
              </a:spcAft>
              <a:buSzPts val="4200"/>
              <a:buChar char="■"/>
              <a:defRPr/>
            </a:lvl9pPr>
          </a:lstStyle>
          <a:p/>
        </p:txBody>
      </p:sp>
      <p:sp>
        <p:nvSpPr>
          <p:cNvPr id="54" name="Google Shape;54;p7"/>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2989594" y="17788202"/>
            <a:ext cx="2684790" cy="195524"/>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p>
          </p:txBody>
        </p:sp>
      </p:grpSp>
      <p:sp>
        <p:nvSpPr>
          <p:cNvPr id="59" name="Google Shape;59;p8"/>
          <p:cNvSpPr txBox="1">
            <a:spLocks noGrp="1"/>
          </p:cNvSpPr>
          <p:nvPr>
            <p:ph type="title"/>
          </p:nvPr>
        </p:nvSpPr>
        <p:spPr>
          <a:xfrm>
            <a:off x="2626020" y="3687680"/>
            <a:ext cx="25276200" cy="12735900"/>
          </a:xfrm>
          <a:prstGeom prst="rect">
            <a:avLst/>
          </a:prstGeom>
        </p:spPr>
        <p:txBody>
          <a:bodyPr spcFirstLastPara="1" wrap="square" lIns="349450" tIns="349450" rIns="349450" bIns="349450" anchor="ctr" anchorCtr="0">
            <a:noAutofit/>
          </a:bodyPr>
          <a:lstStyle>
            <a:lvl1pPr lvl="0">
              <a:spcBef>
                <a:spcPts val="0"/>
              </a:spcBef>
              <a:spcAft>
                <a:spcPts val="0"/>
              </a:spcAft>
              <a:buClr>
                <a:schemeClr val="lt1"/>
              </a:buClr>
              <a:buSzPts val="13800"/>
              <a:buNone/>
              <a:defRPr sz="13800">
                <a:solidFill>
                  <a:schemeClr val="lt1"/>
                </a:solidFill>
              </a:defRPr>
            </a:lvl1pPr>
            <a:lvl2pPr lvl="1">
              <a:spcBef>
                <a:spcPts val="0"/>
              </a:spcBef>
              <a:spcAft>
                <a:spcPts val="0"/>
              </a:spcAft>
              <a:buClr>
                <a:schemeClr val="lt1"/>
              </a:buClr>
              <a:buSzPts val="13800"/>
              <a:buNone/>
              <a:defRPr sz="13800">
                <a:solidFill>
                  <a:schemeClr val="lt1"/>
                </a:solidFill>
              </a:defRPr>
            </a:lvl2pPr>
            <a:lvl3pPr lvl="2">
              <a:spcBef>
                <a:spcPts val="0"/>
              </a:spcBef>
              <a:spcAft>
                <a:spcPts val="0"/>
              </a:spcAft>
              <a:buClr>
                <a:schemeClr val="lt1"/>
              </a:buClr>
              <a:buSzPts val="13800"/>
              <a:buNone/>
              <a:defRPr sz="13800">
                <a:solidFill>
                  <a:schemeClr val="lt1"/>
                </a:solidFill>
              </a:defRPr>
            </a:lvl3pPr>
            <a:lvl4pPr lvl="3">
              <a:spcBef>
                <a:spcPts val="0"/>
              </a:spcBef>
              <a:spcAft>
                <a:spcPts val="0"/>
              </a:spcAft>
              <a:buClr>
                <a:schemeClr val="lt1"/>
              </a:buClr>
              <a:buSzPts val="13800"/>
              <a:buNone/>
              <a:defRPr sz="13800">
                <a:solidFill>
                  <a:schemeClr val="lt1"/>
                </a:solidFill>
              </a:defRPr>
            </a:lvl4pPr>
            <a:lvl5pPr lvl="4">
              <a:spcBef>
                <a:spcPts val="0"/>
              </a:spcBef>
              <a:spcAft>
                <a:spcPts val="0"/>
              </a:spcAft>
              <a:buClr>
                <a:schemeClr val="lt1"/>
              </a:buClr>
              <a:buSzPts val="13800"/>
              <a:buNone/>
              <a:defRPr sz="13800">
                <a:solidFill>
                  <a:schemeClr val="lt1"/>
                </a:solidFill>
              </a:defRPr>
            </a:lvl5pPr>
            <a:lvl6pPr lvl="5">
              <a:spcBef>
                <a:spcPts val="0"/>
              </a:spcBef>
              <a:spcAft>
                <a:spcPts val="0"/>
              </a:spcAft>
              <a:buClr>
                <a:schemeClr val="lt1"/>
              </a:buClr>
              <a:buSzPts val="13800"/>
              <a:buNone/>
              <a:defRPr sz="13800">
                <a:solidFill>
                  <a:schemeClr val="lt1"/>
                </a:solidFill>
              </a:defRPr>
            </a:lvl6pPr>
            <a:lvl7pPr lvl="6">
              <a:spcBef>
                <a:spcPts val="0"/>
              </a:spcBef>
              <a:spcAft>
                <a:spcPts val="0"/>
              </a:spcAft>
              <a:buClr>
                <a:schemeClr val="lt1"/>
              </a:buClr>
              <a:buSzPts val="13800"/>
              <a:buNone/>
              <a:defRPr sz="13800">
                <a:solidFill>
                  <a:schemeClr val="lt1"/>
                </a:solidFill>
              </a:defRPr>
            </a:lvl7pPr>
            <a:lvl8pPr lvl="7">
              <a:spcBef>
                <a:spcPts val="0"/>
              </a:spcBef>
              <a:spcAft>
                <a:spcPts val="0"/>
              </a:spcAft>
              <a:buClr>
                <a:schemeClr val="lt1"/>
              </a:buClr>
              <a:buSzPts val="13800"/>
              <a:buNone/>
              <a:defRPr sz="13800">
                <a:solidFill>
                  <a:schemeClr val="lt1"/>
                </a:solidFill>
              </a:defRPr>
            </a:lvl8pPr>
            <a:lvl9pPr lvl="8">
              <a:spcBef>
                <a:spcPts val="0"/>
              </a:spcBef>
              <a:spcAft>
                <a:spcPts val="0"/>
              </a:spcAft>
              <a:buClr>
                <a:schemeClr val="lt1"/>
              </a:buClr>
              <a:buSzPts val="13800"/>
              <a:buNone/>
              <a:defRPr sz="13800">
                <a:solidFill>
                  <a:schemeClr val="lt1"/>
                </a:solidFill>
              </a:defRPr>
            </a:lvl9pPr>
          </a:lstStyle>
          <a:p/>
        </p:txBody>
      </p:sp>
      <p:sp>
        <p:nvSpPr>
          <p:cNvPr id="60" name="Google Shape;60;p8"/>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16459200" cy="21945600"/>
          </a:xfrm>
          <a:prstGeom prst="rect">
            <a:avLst/>
          </a:prstGeom>
          <a:solidFill>
            <a:schemeClr val="lt2"/>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p>
        </p:txBody>
      </p:sp>
      <p:grpSp>
        <p:nvGrpSpPr>
          <p:cNvPr id="63" name="Google Shape;63;p9"/>
          <p:cNvGrpSpPr/>
          <p:nvPr/>
        </p:nvGrpSpPr>
        <p:grpSpPr>
          <a:xfrm>
            <a:off x="2989594" y="5082604"/>
            <a:ext cx="2684790" cy="195524"/>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p>
          </p:txBody>
        </p:sp>
      </p:grpSp>
      <p:sp>
        <p:nvSpPr>
          <p:cNvPr id="66" name="Google Shape;66;p9"/>
          <p:cNvSpPr txBox="1">
            <a:spLocks noGrp="1"/>
          </p:cNvSpPr>
          <p:nvPr>
            <p:ph type="title"/>
          </p:nvPr>
        </p:nvSpPr>
        <p:spPr>
          <a:xfrm>
            <a:off x="2628000" y="5626240"/>
            <a:ext cx="11883300" cy="7198800"/>
          </a:xfrm>
          <a:prstGeom prst="rect">
            <a:avLst/>
          </a:prstGeom>
        </p:spPr>
        <p:txBody>
          <a:bodyPr spcFirstLastPara="1" wrap="square" lIns="349450" tIns="349450" rIns="349450" bIns="349450" anchor="t" anchorCtr="0">
            <a:noAutofit/>
          </a:bodyPr>
          <a:lstStyle>
            <a:lvl1pPr lvl="0">
              <a:spcBef>
                <a:spcPts val="0"/>
              </a:spcBef>
              <a:spcAft>
                <a:spcPts val="0"/>
              </a:spcAft>
              <a:buClr>
                <a:schemeClr val="dk2"/>
              </a:buClr>
              <a:buSzPts val="9900"/>
              <a:buNone/>
              <a:defRPr sz="9900">
                <a:solidFill>
                  <a:schemeClr val="dk2"/>
                </a:solidFill>
              </a:defRPr>
            </a:lvl1pPr>
            <a:lvl2pPr lvl="1">
              <a:spcBef>
                <a:spcPts val="0"/>
              </a:spcBef>
              <a:spcAft>
                <a:spcPts val="0"/>
              </a:spcAft>
              <a:buClr>
                <a:schemeClr val="dk2"/>
              </a:buClr>
              <a:buSzPts val="9900"/>
              <a:buNone/>
              <a:defRPr sz="9900">
                <a:solidFill>
                  <a:schemeClr val="dk2"/>
                </a:solidFill>
              </a:defRPr>
            </a:lvl2pPr>
            <a:lvl3pPr lvl="2">
              <a:spcBef>
                <a:spcPts val="0"/>
              </a:spcBef>
              <a:spcAft>
                <a:spcPts val="0"/>
              </a:spcAft>
              <a:buClr>
                <a:schemeClr val="dk2"/>
              </a:buClr>
              <a:buSzPts val="9900"/>
              <a:buNone/>
              <a:defRPr sz="9900">
                <a:solidFill>
                  <a:schemeClr val="dk2"/>
                </a:solidFill>
              </a:defRPr>
            </a:lvl3pPr>
            <a:lvl4pPr lvl="3">
              <a:spcBef>
                <a:spcPts val="0"/>
              </a:spcBef>
              <a:spcAft>
                <a:spcPts val="0"/>
              </a:spcAft>
              <a:buClr>
                <a:schemeClr val="dk2"/>
              </a:buClr>
              <a:buSzPts val="9900"/>
              <a:buNone/>
              <a:defRPr sz="9900">
                <a:solidFill>
                  <a:schemeClr val="dk2"/>
                </a:solidFill>
              </a:defRPr>
            </a:lvl4pPr>
            <a:lvl5pPr lvl="4">
              <a:spcBef>
                <a:spcPts val="0"/>
              </a:spcBef>
              <a:spcAft>
                <a:spcPts val="0"/>
              </a:spcAft>
              <a:buClr>
                <a:schemeClr val="dk2"/>
              </a:buClr>
              <a:buSzPts val="9900"/>
              <a:buNone/>
              <a:defRPr sz="9900">
                <a:solidFill>
                  <a:schemeClr val="dk2"/>
                </a:solidFill>
              </a:defRPr>
            </a:lvl5pPr>
            <a:lvl6pPr lvl="5">
              <a:spcBef>
                <a:spcPts val="0"/>
              </a:spcBef>
              <a:spcAft>
                <a:spcPts val="0"/>
              </a:spcAft>
              <a:buClr>
                <a:schemeClr val="dk2"/>
              </a:buClr>
              <a:buSzPts val="9900"/>
              <a:buNone/>
              <a:defRPr sz="9900">
                <a:solidFill>
                  <a:schemeClr val="dk2"/>
                </a:solidFill>
              </a:defRPr>
            </a:lvl6pPr>
            <a:lvl7pPr lvl="6">
              <a:spcBef>
                <a:spcPts val="0"/>
              </a:spcBef>
              <a:spcAft>
                <a:spcPts val="0"/>
              </a:spcAft>
              <a:buClr>
                <a:schemeClr val="dk2"/>
              </a:buClr>
              <a:buSzPts val="9900"/>
              <a:buNone/>
              <a:defRPr sz="9900">
                <a:solidFill>
                  <a:schemeClr val="dk2"/>
                </a:solidFill>
              </a:defRPr>
            </a:lvl7pPr>
            <a:lvl8pPr lvl="7">
              <a:spcBef>
                <a:spcPts val="0"/>
              </a:spcBef>
              <a:spcAft>
                <a:spcPts val="0"/>
              </a:spcAft>
              <a:buClr>
                <a:schemeClr val="dk2"/>
              </a:buClr>
              <a:buSzPts val="9900"/>
              <a:buNone/>
              <a:defRPr sz="9900">
                <a:solidFill>
                  <a:schemeClr val="dk2"/>
                </a:solidFill>
              </a:defRPr>
            </a:lvl8pPr>
            <a:lvl9pPr lvl="8">
              <a:spcBef>
                <a:spcPts val="0"/>
              </a:spcBef>
              <a:spcAft>
                <a:spcPts val="0"/>
              </a:spcAft>
              <a:buClr>
                <a:schemeClr val="dk2"/>
              </a:buClr>
              <a:buSzPts val="9900"/>
              <a:buNone/>
              <a:defRPr sz="9900">
                <a:solidFill>
                  <a:schemeClr val="dk2"/>
                </a:solidFill>
              </a:defRPr>
            </a:lvl9pPr>
          </a:lstStyle>
          <a:p/>
        </p:txBody>
      </p:sp>
      <p:sp>
        <p:nvSpPr>
          <p:cNvPr id="67" name="Google Shape;67;p9"/>
          <p:cNvSpPr txBox="1">
            <a:spLocks noGrp="1"/>
          </p:cNvSpPr>
          <p:nvPr>
            <p:ph type="subTitle" idx="1"/>
          </p:nvPr>
        </p:nvSpPr>
        <p:spPr>
          <a:xfrm>
            <a:off x="2609820" y="13489173"/>
            <a:ext cx="11883300" cy="3238500"/>
          </a:xfrm>
          <a:prstGeom prst="rect">
            <a:avLst/>
          </a:prstGeom>
        </p:spPr>
        <p:txBody>
          <a:bodyPr spcFirstLastPara="1" wrap="square" lIns="349450" tIns="349450" rIns="349450" bIns="349450" anchor="t" anchorCtr="0">
            <a:noAutofit/>
          </a:bodyPr>
          <a:lstStyle>
            <a:lvl1pPr lvl="0">
              <a:lnSpc>
                <a:spcPct val="100000"/>
              </a:lnSpc>
              <a:spcBef>
                <a:spcPts val="0"/>
              </a:spcBef>
              <a:spcAft>
                <a:spcPts val="0"/>
              </a:spcAft>
              <a:buSzPts val="6100"/>
              <a:buNone/>
              <a:defRPr sz="6100"/>
            </a:lvl1pPr>
            <a:lvl2pPr lvl="1">
              <a:lnSpc>
                <a:spcPct val="100000"/>
              </a:lnSpc>
              <a:spcBef>
                <a:spcPts val="0"/>
              </a:spcBef>
              <a:spcAft>
                <a:spcPts val="0"/>
              </a:spcAft>
              <a:buSzPts val="6100"/>
              <a:buNone/>
              <a:defRPr sz="6100"/>
            </a:lvl2pPr>
            <a:lvl3pPr lvl="2">
              <a:lnSpc>
                <a:spcPct val="100000"/>
              </a:lnSpc>
              <a:spcBef>
                <a:spcPts val="0"/>
              </a:spcBef>
              <a:spcAft>
                <a:spcPts val="0"/>
              </a:spcAft>
              <a:buSzPts val="6100"/>
              <a:buNone/>
              <a:defRPr sz="6100"/>
            </a:lvl3pPr>
            <a:lvl4pPr lvl="3">
              <a:lnSpc>
                <a:spcPct val="100000"/>
              </a:lnSpc>
              <a:spcBef>
                <a:spcPts val="0"/>
              </a:spcBef>
              <a:spcAft>
                <a:spcPts val="0"/>
              </a:spcAft>
              <a:buSzPts val="6100"/>
              <a:buNone/>
              <a:defRPr sz="6100"/>
            </a:lvl4pPr>
            <a:lvl5pPr lvl="4">
              <a:lnSpc>
                <a:spcPct val="100000"/>
              </a:lnSpc>
              <a:spcBef>
                <a:spcPts val="0"/>
              </a:spcBef>
              <a:spcAft>
                <a:spcPts val="0"/>
              </a:spcAft>
              <a:buSzPts val="6100"/>
              <a:buNone/>
              <a:defRPr sz="6100"/>
            </a:lvl5pPr>
            <a:lvl6pPr lvl="5">
              <a:lnSpc>
                <a:spcPct val="100000"/>
              </a:lnSpc>
              <a:spcBef>
                <a:spcPts val="0"/>
              </a:spcBef>
              <a:spcAft>
                <a:spcPts val="0"/>
              </a:spcAft>
              <a:buSzPts val="6100"/>
              <a:buNone/>
              <a:defRPr sz="6100"/>
            </a:lvl6pPr>
            <a:lvl7pPr lvl="6">
              <a:lnSpc>
                <a:spcPct val="100000"/>
              </a:lnSpc>
              <a:spcBef>
                <a:spcPts val="0"/>
              </a:spcBef>
              <a:spcAft>
                <a:spcPts val="0"/>
              </a:spcAft>
              <a:buSzPts val="6100"/>
              <a:buNone/>
              <a:defRPr sz="6100"/>
            </a:lvl7pPr>
            <a:lvl8pPr lvl="7">
              <a:lnSpc>
                <a:spcPct val="100000"/>
              </a:lnSpc>
              <a:spcBef>
                <a:spcPts val="0"/>
              </a:spcBef>
              <a:spcAft>
                <a:spcPts val="0"/>
              </a:spcAft>
              <a:buSzPts val="6100"/>
              <a:buNone/>
              <a:defRPr sz="6100"/>
            </a:lvl8pPr>
            <a:lvl9pPr lvl="8">
              <a:lnSpc>
                <a:spcPct val="100000"/>
              </a:lnSpc>
              <a:spcBef>
                <a:spcPts val="0"/>
              </a:spcBef>
              <a:spcAft>
                <a:spcPts val="0"/>
              </a:spcAft>
              <a:buSzPts val="6100"/>
              <a:buNone/>
              <a:defRPr sz="6100"/>
            </a:lvl9pPr>
          </a:lstStyle>
          <a:p/>
        </p:txBody>
      </p:sp>
      <p:sp>
        <p:nvSpPr>
          <p:cNvPr id="68" name="Google Shape;68;p9"/>
          <p:cNvSpPr txBox="1">
            <a:spLocks noGrp="1"/>
          </p:cNvSpPr>
          <p:nvPr>
            <p:ph type="body" idx="2"/>
          </p:nvPr>
        </p:nvSpPr>
        <p:spPr>
          <a:xfrm>
            <a:off x="18627210" y="5771200"/>
            <a:ext cx="12147900" cy="12908700"/>
          </a:xfrm>
          <a:prstGeom prst="rect">
            <a:avLst/>
          </a:prstGeom>
        </p:spPr>
        <p:txBody>
          <a:bodyPr spcFirstLastPara="1" wrap="square" lIns="349450" tIns="349450" rIns="349450" bIns="349450" anchor="t" anchorCtr="0">
            <a:noAutofit/>
          </a:bodyPr>
          <a:lstStyle>
            <a:lvl1pPr marL="457200" lvl="0" indent="-546100">
              <a:spcBef>
                <a:spcPts val="0"/>
              </a:spcBef>
              <a:spcAft>
                <a:spcPts val="0"/>
              </a:spcAft>
              <a:buSzPts val="5000"/>
              <a:buChar char="●"/>
              <a:defRPr/>
            </a:lvl1pPr>
            <a:lvl2pPr marL="914400" lvl="1" indent="-495300">
              <a:spcBef>
                <a:spcPts val="6100"/>
              </a:spcBef>
              <a:spcAft>
                <a:spcPts val="0"/>
              </a:spcAft>
              <a:buSzPts val="4200"/>
              <a:buChar char="○"/>
              <a:defRPr/>
            </a:lvl2pPr>
            <a:lvl3pPr marL="1371600" lvl="2" indent="-495300">
              <a:spcBef>
                <a:spcPts val="6100"/>
              </a:spcBef>
              <a:spcAft>
                <a:spcPts val="0"/>
              </a:spcAft>
              <a:buSzPts val="4200"/>
              <a:buChar char="■"/>
              <a:defRPr/>
            </a:lvl3pPr>
            <a:lvl4pPr marL="1828800" lvl="3" indent="-495300">
              <a:spcBef>
                <a:spcPts val="6100"/>
              </a:spcBef>
              <a:spcAft>
                <a:spcPts val="0"/>
              </a:spcAft>
              <a:buSzPts val="4200"/>
              <a:buChar char="●"/>
              <a:defRPr/>
            </a:lvl4pPr>
            <a:lvl5pPr marL="2286000" lvl="4" indent="-495300">
              <a:spcBef>
                <a:spcPts val="6100"/>
              </a:spcBef>
              <a:spcAft>
                <a:spcPts val="0"/>
              </a:spcAft>
              <a:buSzPts val="4200"/>
              <a:buChar char="○"/>
              <a:defRPr/>
            </a:lvl5pPr>
            <a:lvl6pPr marL="2743200" lvl="5" indent="-495300">
              <a:spcBef>
                <a:spcPts val="6100"/>
              </a:spcBef>
              <a:spcAft>
                <a:spcPts val="0"/>
              </a:spcAft>
              <a:buSzPts val="4200"/>
              <a:buChar char="■"/>
              <a:defRPr/>
            </a:lvl6pPr>
            <a:lvl7pPr marL="3200400" lvl="6" indent="-495300">
              <a:spcBef>
                <a:spcPts val="6100"/>
              </a:spcBef>
              <a:spcAft>
                <a:spcPts val="0"/>
              </a:spcAft>
              <a:buSzPts val="4200"/>
              <a:buChar char="●"/>
              <a:defRPr/>
            </a:lvl7pPr>
            <a:lvl8pPr marL="3657600" lvl="7" indent="-495300">
              <a:spcBef>
                <a:spcPts val="6100"/>
              </a:spcBef>
              <a:spcAft>
                <a:spcPts val="0"/>
              </a:spcAft>
              <a:buSzPts val="4200"/>
              <a:buChar char="○"/>
              <a:defRPr/>
            </a:lvl8pPr>
            <a:lvl9pPr marL="4114800" lvl="8" indent="-495300">
              <a:spcBef>
                <a:spcPts val="6100"/>
              </a:spcBef>
              <a:spcAft>
                <a:spcPts val="6100"/>
              </a:spcAft>
              <a:buSzPts val="4200"/>
              <a:buChar char="■"/>
              <a:defRPr/>
            </a:lvl9pPr>
          </a:lstStyle>
          <a:p/>
        </p:txBody>
      </p:sp>
      <p:sp>
        <p:nvSpPr>
          <p:cNvPr id="69" name="Google Shape;69;p9"/>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2609820" y="18656218"/>
            <a:ext cx="27710700" cy="1964700"/>
          </a:xfrm>
          <a:prstGeom prst="rect">
            <a:avLst/>
          </a:prstGeom>
        </p:spPr>
        <p:txBody>
          <a:bodyPr spcFirstLastPara="1" wrap="square" lIns="349450" tIns="349450" rIns="349450" bIns="349450" anchor="ctr" anchorCtr="0">
            <a:noAutofit/>
          </a:bodyPr>
          <a:lstStyle>
            <a:lvl1pPr marL="457200" lvl="0" indent="-228600">
              <a:lnSpc>
                <a:spcPct val="100000"/>
              </a:lnSpc>
              <a:spcBef>
                <a:spcPts val="0"/>
              </a:spcBef>
              <a:spcAft>
                <a:spcPts val="0"/>
              </a:spcAft>
              <a:buSzPts val="5000"/>
              <a:buNone/>
              <a:defRPr/>
            </a:lvl1pPr>
          </a:lstStyle>
          <a:p/>
        </p:txBody>
      </p:sp>
      <p:sp>
        <p:nvSpPr>
          <p:cNvPr id="72" name="Google Shape;72;p10"/>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22120" y="1898773"/>
            <a:ext cx="30674100" cy="2443500"/>
          </a:xfrm>
          <a:prstGeom prst="rect">
            <a:avLst/>
          </a:prstGeom>
          <a:noFill/>
          <a:ln>
            <a:noFill/>
          </a:ln>
        </p:spPr>
        <p:txBody>
          <a:bodyPr spcFirstLastPara="1" wrap="square" lIns="349450" tIns="349450" rIns="349450" bIns="349450" anchor="t" anchorCtr="0">
            <a:noAutofit/>
          </a:bodyPr>
          <a:lstStyle>
            <a:lvl1pPr lvl="0">
              <a:spcBef>
                <a:spcPts val="0"/>
              </a:spcBef>
              <a:spcAft>
                <a:spcPts val="0"/>
              </a:spcAft>
              <a:buSzPts val="10700"/>
              <a:buFont typeface="Raleway"/>
              <a:buNone/>
              <a:defRPr sz="10700" b="1">
                <a:latin typeface="Raleway"/>
                <a:ea typeface="Raleway"/>
                <a:cs typeface="Raleway"/>
                <a:sym typeface="Raleway"/>
              </a:defRPr>
            </a:lvl1pPr>
            <a:lvl2pPr lvl="1">
              <a:spcBef>
                <a:spcPts val="0"/>
              </a:spcBef>
              <a:spcAft>
                <a:spcPts val="0"/>
              </a:spcAft>
              <a:buSzPts val="10700"/>
              <a:buFont typeface="Raleway"/>
              <a:buNone/>
              <a:defRPr sz="10700" b="1">
                <a:latin typeface="Raleway"/>
                <a:ea typeface="Raleway"/>
                <a:cs typeface="Raleway"/>
                <a:sym typeface="Raleway"/>
              </a:defRPr>
            </a:lvl2pPr>
            <a:lvl3pPr lvl="2">
              <a:spcBef>
                <a:spcPts val="0"/>
              </a:spcBef>
              <a:spcAft>
                <a:spcPts val="0"/>
              </a:spcAft>
              <a:buSzPts val="10700"/>
              <a:buFont typeface="Raleway"/>
              <a:buNone/>
              <a:defRPr sz="10700" b="1">
                <a:latin typeface="Raleway"/>
                <a:ea typeface="Raleway"/>
                <a:cs typeface="Raleway"/>
                <a:sym typeface="Raleway"/>
              </a:defRPr>
            </a:lvl3pPr>
            <a:lvl4pPr lvl="3">
              <a:spcBef>
                <a:spcPts val="0"/>
              </a:spcBef>
              <a:spcAft>
                <a:spcPts val="0"/>
              </a:spcAft>
              <a:buSzPts val="10700"/>
              <a:buFont typeface="Raleway"/>
              <a:buNone/>
              <a:defRPr sz="10700" b="1">
                <a:latin typeface="Raleway"/>
                <a:ea typeface="Raleway"/>
                <a:cs typeface="Raleway"/>
                <a:sym typeface="Raleway"/>
              </a:defRPr>
            </a:lvl4pPr>
            <a:lvl5pPr lvl="4">
              <a:spcBef>
                <a:spcPts val="0"/>
              </a:spcBef>
              <a:spcAft>
                <a:spcPts val="0"/>
              </a:spcAft>
              <a:buSzPts val="10700"/>
              <a:buFont typeface="Raleway"/>
              <a:buNone/>
              <a:defRPr sz="10700" b="1">
                <a:latin typeface="Raleway"/>
                <a:ea typeface="Raleway"/>
                <a:cs typeface="Raleway"/>
                <a:sym typeface="Raleway"/>
              </a:defRPr>
            </a:lvl5pPr>
            <a:lvl6pPr lvl="5">
              <a:spcBef>
                <a:spcPts val="0"/>
              </a:spcBef>
              <a:spcAft>
                <a:spcPts val="0"/>
              </a:spcAft>
              <a:buSzPts val="10700"/>
              <a:buFont typeface="Raleway"/>
              <a:buNone/>
              <a:defRPr sz="10700" b="1">
                <a:latin typeface="Raleway"/>
                <a:ea typeface="Raleway"/>
                <a:cs typeface="Raleway"/>
                <a:sym typeface="Raleway"/>
              </a:defRPr>
            </a:lvl6pPr>
            <a:lvl7pPr lvl="6">
              <a:spcBef>
                <a:spcPts val="0"/>
              </a:spcBef>
              <a:spcAft>
                <a:spcPts val="0"/>
              </a:spcAft>
              <a:buSzPts val="10700"/>
              <a:buFont typeface="Raleway"/>
              <a:buNone/>
              <a:defRPr sz="10700" b="1">
                <a:latin typeface="Raleway"/>
                <a:ea typeface="Raleway"/>
                <a:cs typeface="Raleway"/>
                <a:sym typeface="Raleway"/>
              </a:defRPr>
            </a:lvl7pPr>
            <a:lvl8pPr lvl="7">
              <a:spcBef>
                <a:spcPts val="0"/>
              </a:spcBef>
              <a:spcAft>
                <a:spcPts val="0"/>
              </a:spcAft>
              <a:buSzPts val="10700"/>
              <a:buFont typeface="Raleway"/>
              <a:buNone/>
              <a:defRPr sz="10700" b="1">
                <a:latin typeface="Raleway"/>
                <a:ea typeface="Raleway"/>
                <a:cs typeface="Raleway"/>
                <a:sym typeface="Raleway"/>
              </a:defRPr>
            </a:lvl8pPr>
            <a:lvl9pPr lvl="8">
              <a:spcBef>
                <a:spcPts val="0"/>
              </a:spcBef>
              <a:spcAft>
                <a:spcPts val="0"/>
              </a:spcAft>
              <a:buSzPts val="10700"/>
              <a:buFont typeface="Raleway"/>
              <a:buNone/>
              <a:defRPr sz="10700" b="1">
                <a:latin typeface="Raleway"/>
                <a:ea typeface="Raleway"/>
                <a:cs typeface="Raleway"/>
                <a:sym typeface="Raleway"/>
              </a:defRPr>
            </a:lvl9pPr>
          </a:lstStyle>
          <a:p/>
        </p:txBody>
      </p:sp>
      <p:sp>
        <p:nvSpPr>
          <p:cNvPr id="7" name="Google Shape;7;p1"/>
          <p:cNvSpPr txBox="1">
            <a:spLocks noGrp="1"/>
          </p:cNvSpPr>
          <p:nvPr>
            <p:ph type="body" idx="1"/>
          </p:nvPr>
        </p:nvSpPr>
        <p:spPr>
          <a:xfrm>
            <a:off x="1122120" y="4917227"/>
            <a:ext cx="30674100" cy="14576700"/>
          </a:xfrm>
          <a:prstGeom prst="rect">
            <a:avLst/>
          </a:prstGeom>
          <a:noFill/>
          <a:ln>
            <a:noFill/>
          </a:ln>
        </p:spPr>
        <p:txBody>
          <a:bodyPr spcFirstLastPara="1" wrap="square" lIns="349450" tIns="349450" rIns="349450" bIns="349450" anchor="t" anchorCtr="0">
            <a:noAutofit/>
          </a:bodyPr>
          <a:lstStyle>
            <a:lvl1pPr marL="457200" lvl="0" indent="-546100">
              <a:lnSpc>
                <a:spcPct val="115000"/>
              </a:lnSpc>
              <a:spcBef>
                <a:spcPts val="0"/>
              </a:spcBef>
              <a:spcAft>
                <a:spcPts val="0"/>
              </a:spcAft>
              <a:buClr>
                <a:schemeClr val="accent1"/>
              </a:buClr>
              <a:buSzPts val="5000"/>
              <a:buFont typeface="Lato"/>
              <a:buChar char="●"/>
              <a:defRPr sz="5000">
                <a:solidFill>
                  <a:schemeClr val="accent1"/>
                </a:solidFill>
                <a:latin typeface="Lato"/>
                <a:ea typeface="Lato"/>
                <a:cs typeface="Lato"/>
                <a:sym typeface="Lato"/>
              </a:defRPr>
            </a:lvl1pPr>
            <a:lvl2pPr marL="914400" lvl="1" indent="-495300">
              <a:lnSpc>
                <a:spcPct val="115000"/>
              </a:lnSpc>
              <a:spcBef>
                <a:spcPts val="6100"/>
              </a:spcBef>
              <a:spcAft>
                <a:spcPts val="0"/>
              </a:spcAft>
              <a:buClr>
                <a:schemeClr val="accent1"/>
              </a:buClr>
              <a:buSzPts val="4200"/>
              <a:buFont typeface="Lato"/>
              <a:buChar char="○"/>
              <a:defRPr sz="4200">
                <a:solidFill>
                  <a:schemeClr val="accent1"/>
                </a:solidFill>
                <a:latin typeface="Lato"/>
                <a:ea typeface="Lato"/>
                <a:cs typeface="Lato"/>
                <a:sym typeface="Lato"/>
              </a:defRPr>
            </a:lvl2pPr>
            <a:lvl3pPr marL="1371600" lvl="2" indent="-495300">
              <a:lnSpc>
                <a:spcPct val="115000"/>
              </a:lnSpc>
              <a:spcBef>
                <a:spcPts val="6100"/>
              </a:spcBef>
              <a:spcAft>
                <a:spcPts val="0"/>
              </a:spcAft>
              <a:buClr>
                <a:schemeClr val="accent1"/>
              </a:buClr>
              <a:buSzPts val="4200"/>
              <a:buFont typeface="Lato"/>
              <a:buChar char="■"/>
              <a:defRPr sz="4200">
                <a:solidFill>
                  <a:schemeClr val="accent1"/>
                </a:solidFill>
                <a:latin typeface="Lato"/>
                <a:ea typeface="Lato"/>
                <a:cs typeface="Lato"/>
                <a:sym typeface="Lato"/>
              </a:defRPr>
            </a:lvl3pPr>
            <a:lvl4pPr marL="1828800" lvl="3" indent="-495300">
              <a:lnSpc>
                <a:spcPct val="115000"/>
              </a:lnSpc>
              <a:spcBef>
                <a:spcPts val="6100"/>
              </a:spcBef>
              <a:spcAft>
                <a:spcPts val="0"/>
              </a:spcAft>
              <a:buClr>
                <a:schemeClr val="accent1"/>
              </a:buClr>
              <a:buSzPts val="4200"/>
              <a:buFont typeface="Lato"/>
              <a:buChar char="●"/>
              <a:defRPr sz="4200">
                <a:solidFill>
                  <a:schemeClr val="accent1"/>
                </a:solidFill>
                <a:latin typeface="Lato"/>
                <a:ea typeface="Lato"/>
                <a:cs typeface="Lato"/>
                <a:sym typeface="Lato"/>
              </a:defRPr>
            </a:lvl4pPr>
            <a:lvl5pPr marL="2286000" lvl="4" indent="-495300">
              <a:lnSpc>
                <a:spcPct val="115000"/>
              </a:lnSpc>
              <a:spcBef>
                <a:spcPts val="6100"/>
              </a:spcBef>
              <a:spcAft>
                <a:spcPts val="0"/>
              </a:spcAft>
              <a:buClr>
                <a:schemeClr val="accent1"/>
              </a:buClr>
              <a:buSzPts val="4200"/>
              <a:buFont typeface="Lato"/>
              <a:buChar char="○"/>
              <a:defRPr sz="4200">
                <a:solidFill>
                  <a:schemeClr val="accent1"/>
                </a:solidFill>
                <a:latin typeface="Lato"/>
                <a:ea typeface="Lato"/>
                <a:cs typeface="Lato"/>
                <a:sym typeface="Lato"/>
              </a:defRPr>
            </a:lvl5pPr>
            <a:lvl6pPr marL="2743200" lvl="5" indent="-495300">
              <a:lnSpc>
                <a:spcPct val="115000"/>
              </a:lnSpc>
              <a:spcBef>
                <a:spcPts val="6100"/>
              </a:spcBef>
              <a:spcAft>
                <a:spcPts val="0"/>
              </a:spcAft>
              <a:buClr>
                <a:schemeClr val="accent1"/>
              </a:buClr>
              <a:buSzPts val="4200"/>
              <a:buFont typeface="Lato"/>
              <a:buChar char="■"/>
              <a:defRPr sz="4200">
                <a:solidFill>
                  <a:schemeClr val="accent1"/>
                </a:solidFill>
                <a:latin typeface="Lato"/>
                <a:ea typeface="Lato"/>
                <a:cs typeface="Lato"/>
                <a:sym typeface="Lato"/>
              </a:defRPr>
            </a:lvl6pPr>
            <a:lvl7pPr marL="3200400" lvl="6" indent="-495300">
              <a:lnSpc>
                <a:spcPct val="115000"/>
              </a:lnSpc>
              <a:spcBef>
                <a:spcPts val="6100"/>
              </a:spcBef>
              <a:spcAft>
                <a:spcPts val="0"/>
              </a:spcAft>
              <a:buClr>
                <a:schemeClr val="accent1"/>
              </a:buClr>
              <a:buSzPts val="4200"/>
              <a:buFont typeface="Lato"/>
              <a:buChar char="●"/>
              <a:defRPr sz="4200">
                <a:solidFill>
                  <a:schemeClr val="accent1"/>
                </a:solidFill>
                <a:latin typeface="Lato"/>
                <a:ea typeface="Lato"/>
                <a:cs typeface="Lato"/>
                <a:sym typeface="Lato"/>
              </a:defRPr>
            </a:lvl7pPr>
            <a:lvl8pPr marL="3657600" lvl="7" indent="-495300">
              <a:lnSpc>
                <a:spcPct val="115000"/>
              </a:lnSpc>
              <a:spcBef>
                <a:spcPts val="6100"/>
              </a:spcBef>
              <a:spcAft>
                <a:spcPts val="0"/>
              </a:spcAft>
              <a:buClr>
                <a:schemeClr val="accent1"/>
              </a:buClr>
              <a:buSzPts val="4200"/>
              <a:buFont typeface="Lato"/>
              <a:buChar char="○"/>
              <a:defRPr sz="4200">
                <a:solidFill>
                  <a:schemeClr val="accent1"/>
                </a:solidFill>
                <a:latin typeface="Lato"/>
                <a:ea typeface="Lato"/>
                <a:cs typeface="Lato"/>
                <a:sym typeface="Lato"/>
              </a:defRPr>
            </a:lvl8pPr>
            <a:lvl9pPr marL="4114800" lvl="8" indent="-495300">
              <a:lnSpc>
                <a:spcPct val="115000"/>
              </a:lnSpc>
              <a:spcBef>
                <a:spcPts val="6100"/>
              </a:spcBef>
              <a:spcAft>
                <a:spcPts val="6100"/>
              </a:spcAft>
              <a:buClr>
                <a:schemeClr val="accent1"/>
              </a:buClr>
              <a:buSzPts val="4200"/>
              <a:buFont typeface="Lato"/>
              <a:buChar char="■"/>
              <a:defRPr sz="4200">
                <a:solidFill>
                  <a:schemeClr val="accent1"/>
                </a:solidFill>
                <a:latin typeface="Lato"/>
                <a:ea typeface="Lato"/>
                <a:cs typeface="Lato"/>
                <a:sym typeface="Lato"/>
              </a:defRPr>
            </a:lvl9pPr>
          </a:lstStyle>
          <a:p/>
        </p:txBody>
      </p:sp>
      <p:sp>
        <p:nvSpPr>
          <p:cNvPr id="8" name="Google Shape;8;p1"/>
          <p:cNvSpPr txBox="1">
            <a:spLocks noGrp="1"/>
          </p:cNvSpPr>
          <p:nvPr>
            <p:ph type="sldNum" idx="12"/>
          </p:nvPr>
        </p:nvSpPr>
        <p:spPr>
          <a:xfrm>
            <a:off x="30730688" y="20266030"/>
            <a:ext cx="1975200" cy="1679400"/>
          </a:xfrm>
          <a:prstGeom prst="rect">
            <a:avLst/>
          </a:prstGeom>
          <a:noFill/>
          <a:ln>
            <a:noFill/>
          </a:ln>
        </p:spPr>
        <p:txBody>
          <a:bodyPr spcFirstLastPara="1" wrap="square" lIns="349450" tIns="349450" rIns="349450" bIns="349450" anchor="ctr" anchorCtr="0">
            <a:noAutofit/>
          </a:bodyPr>
          <a:lstStyle>
            <a:lvl1pPr lvl="0" algn="r">
              <a:buNone/>
              <a:defRPr sz="3800">
                <a:solidFill>
                  <a:schemeClr val="accent1"/>
                </a:solidFill>
                <a:latin typeface="Lato"/>
                <a:ea typeface="Lato"/>
                <a:cs typeface="Lato"/>
                <a:sym typeface="Lato"/>
              </a:defRPr>
            </a:lvl1pPr>
            <a:lvl2pPr lvl="1" algn="r">
              <a:buNone/>
              <a:defRPr sz="3800">
                <a:solidFill>
                  <a:schemeClr val="accent1"/>
                </a:solidFill>
                <a:latin typeface="Lato"/>
                <a:ea typeface="Lato"/>
                <a:cs typeface="Lato"/>
                <a:sym typeface="Lato"/>
              </a:defRPr>
            </a:lvl2pPr>
            <a:lvl3pPr lvl="2" algn="r">
              <a:buNone/>
              <a:defRPr sz="3800">
                <a:solidFill>
                  <a:schemeClr val="accent1"/>
                </a:solidFill>
                <a:latin typeface="Lato"/>
                <a:ea typeface="Lato"/>
                <a:cs typeface="Lato"/>
                <a:sym typeface="Lato"/>
              </a:defRPr>
            </a:lvl3pPr>
            <a:lvl4pPr lvl="3" algn="r">
              <a:buNone/>
              <a:defRPr sz="3800">
                <a:solidFill>
                  <a:schemeClr val="accent1"/>
                </a:solidFill>
                <a:latin typeface="Lato"/>
                <a:ea typeface="Lato"/>
                <a:cs typeface="Lato"/>
                <a:sym typeface="Lato"/>
              </a:defRPr>
            </a:lvl4pPr>
            <a:lvl5pPr lvl="4" algn="r">
              <a:buNone/>
              <a:defRPr sz="3800">
                <a:solidFill>
                  <a:schemeClr val="accent1"/>
                </a:solidFill>
                <a:latin typeface="Lato"/>
                <a:ea typeface="Lato"/>
                <a:cs typeface="Lato"/>
                <a:sym typeface="Lato"/>
              </a:defRPr>
            </a:lvl5pPr>
            <a:lvl6pPr lvl="5" algn="r">
              <a:buNone/>
              <a:defRPr sz="3800">
                <a:solidFill>
                  <a:schemeClr val="accent1"/>
                </a:solidFill>
                <a:latin typeface="Lato"/>
                <a:ea typeface="Lato"/>
                <a:cs typeface="Lato"/>
                <a:sym typeface="Lato"/>
              </a:defRPr>
            </a:lvl6pPr>
            <a:lvl7pPr lvl="6" algn="r">
              <a:buNone/>
              <a:defRPr sz="3800">
                <a:solidFill>
                  <a:schemeClr val="accent1"/>
                </a:solidFill>
                <a:latin typeface="Lato"/>
                <a:ea typeface="Lato"/>
                <a:cs typeface="Lato"/>
                <a:sym typeface="Lato"/>
              </a:defRPr>
            </a:lvl7pPr>
            <a:lvl8pPr lvl="7" algn="r">
              <a:buNone/>
              <a:defRPr sz="3800">
                <a:solidFill>
                  <a:schemeClr val="accent1"/>
                </a:solidFill>
                <a:latin typeface="Lato"/>
                <a:ea typeface="Lato"/>
                <a:cs typeface="Lato"/>
                <a:sym typeface="Lato"/>
              </a:defRPr>
            </a:lvl8pPr>
            <a:lvl9pPr lvl="8" algn="r">
              <a:buNone/>
              <a:defRPr sz="38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1.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1.xml"/><Relationship Id="rId2" Type="http://schemas.openxmlformats.org/officeDocument/2006/relationships/image" Target="../media/image7.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1.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1.xml"/><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1.xml"/><Relationship Id="rId2" Type="http://schemas.openxmlformats.org/officeDocument/2006/relationships/image" Target="../media/image11.pn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11.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11.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16.png"/><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1.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1.xml"/><Relationship Id="rId1" Type="http://schemas.openxmlformats.org/officeDocument/2006/relationships/image" Target="../media/image18.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1.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1.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1.xml"/><Relationship Id="rId2" Type="http://schemas.openxmlformats.org/officeDocument/2006/relationships/image" Target="../media/image4.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1.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4636800" y="6593850"/>
            <a:ext cx="23644800" cy="87579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GB"/>
              <a:t>Agile Communication</a:t>
            </a:r>
            <a:endParaRPr lang="en-GB"/>
          </a:p>
          <a:p>
            <a:pPr marL="0" lvl="0" indent="0" algn="l" rtl="0">
              <a:spcBef>
                <a:spcPts val="0"/>
              </a:spcBef>
              <a:spcAft>
                <a:spcPts val="0"/>
              </a:spcAft>
              <a:buNone/>
            </a:pPr>
            <a:r>
              <a:rPr lang="en-GB"/>
              <a:t>Project </a:t>
            </a: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a:spLocks noGrp="1"/>
          </p:cNvSpPr>
          <p:nvPr>
            <p:ph type="subTitle" idx="4294967295"/>
          </p:nvPr>
        </p:nvSpPr>
        <p:spPr>
          <a:xfrm>
            <a:off x="1122000" y="1734125"/>
            <a:ext cx="16015200" cy="178704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GB" sz="4800" b="1" dirty="0">
                <a:latin typeface="Open Sans"/>
                <a:ea typeface="Open Sans"/>
                <a:cs typeface="Open Sans"/>
                <a:sym typeface="Open Sans"/>
              </a:rPr>
              <a:t>What would the BURN DOWN chart look like for Sprints 1-5?</a:t>
            </a:r>
            <a:r>
              <a:rPr lang="en-GB" sz="4800" dirty="0">
                <a:latin typeface="Open Sans"/>
                <a:ea typeface="Open Sans"/>
                <a:cs typeface="Open Sans"/>
                <a:sym typeface="Open Sans"/>
              </a:rPr>
              <a:t> </a:t>
            </a:r>
            <a:endParaRPr sz="4800" dirty="0">
              <a:latin typeface="Open Sans"/>
              <a:ea typeface="Open Sans"/>
              <a:cs typeface="Open Sans"/>
              <a:sym typeface="Open Sans"/>
            </a:endParaRPr>
          </a:p>
          <a:p>
            <a:pPr marL="0" lvl="0" indent="0" algn="l" rtl="0">
              <a:spcBef>
                <a:spcPts val="6100"/>
              </a:spcBef>
              <a:spcAft>
                <a:spcPts val="0"/>
              </a:spcAft>
              <a:buNone/>
            </a:pPr>
            <a:r>
              <a:rPr lang="en-GB" sz="4800" dirty="0">
                <a:latin typeface="Open Sans"/>
                <a:ea typeface="Open Sans"/>
                <a:cs typeface="Open Sans"/>
                <a:sym typeface="Open Sans"/>
              </a:rPr>
              <a:t>[Place your chart to the left]</a:t>
            </a:r>
            <a:endParaRPr sz="4800" dirty="0">
              <a:latin typeface="Open Sans"/>
              <a:ea typeface="Open Sans"/>
              <a:cs typeface="Open Sans"/>
              <a:sym typeface="Open Sans"/>
            </a:endParaRPr>
          </a:p>
          <a:p>
            <a:pPr marL="0" lvl="0" indent="0" algn="l" rtl="0">
              <a:spcBef>
                <a:spcPts val="6100"/>
              </a:spcBef>
              <a:spcAft>
                <a:spcPts val="0"/>
              </a:spcAft>
              <a:buNone/>
            </a:pPr>
            <a:r>
              <a:rPr lang="en-GB" sz="4800" b="1" dirty="0">
                <a:latin typeface="Open Sans"/>
                <a:ea typeface="Open Sans"/>
                <a:cs typeface="Open Sans"/>
                <a:sym typeface="Open Sans"/>
              </a:rPr>
              <a:t>What would the BURN UP charts look like for Sprints 1-5?</a:t>
            </a:r>
            <a:endParaRPr sz="4800" b="1" dirty="0">
              <a:latin typeface="Open Sans"/>
              <a:ea typeface="Open Sans"/>
              <a:cs typeface="Open Sans"/>
              <a:sym typeface="Open Sans"/>
            </a:endParaRPr>
          </a:p>
          <a:p>
            <a:pPr marL="0" lvl="0" indent="0" algn="l" rtl="0">
              <a:spcBef>
                <a:spcPts val="6100"/>
              </a:spcBef>
              <a:spcAft>
                <a:spcPts val="0"/>
              </a:spcAft>
              <a:buClr>
                <a:schemeClr val="dk1"/>
              </a:buClr>
              <a:buSzPts val="1100"/>
              <a:buFont typeface="Arial" panose="020B0604020202090204"/>
              <a:buNone/>
            </a:pPr>
            <a:r>
              <a:rPr lang="en-GB" sz="4800" dirty="0">
                <a:latin typeface="Open Sans"/>
                <a:ea typeface="Open Sans"/>
                <a:cs typeface="Open Sans"/>
                <a:sym typeface="Open Sans"/>
              </a:rPr>
              <a:t>[Place your chart to the left]</a:t>
            </a:r>
            <a:endParaRPr sz="4800" b="1" dirty="0">
              <a:latin typeface="Open Sans"/>
              <a:ea typeface="Open Sans"/>
              <a:cs typeface="Open Sans"/>
              <a:sym typeface="Open Sans"/>
            </a:endParaRPr>
          </a:p>
          <a:p>
            <a:pPr marL="0" lvl="0" indent="0" algn="l" rtl="0">
              <a:spcBef>
                <a:spcPts val="6100"/>
              </a:spcBef>
              <a:spcAft>
                <a:spcPts val="0"/>
              </a:spcAft>
              <a:buNone/>
            </a:pPr>
            <a:r>
              <a:rPr lang="en-GB" sz="4800" b="1" dirty="0">
                <a:latin typeface="Open Sans"/>
                <a:ea typeface="Open Sans"/>
                <a:cs typeface="Open Sans"/>
                <a:sym typeface="Open Sans"/>
              </a:rPr>
              <a:t>How did the re-prioritization impact the Sprint 5 schedule? </a:t>
            </a:r>
            <a:endParaRPr sz="4800" b="1" dirty="0">
              <a:latin typeface="Open Sans"/>
              <a:ea typeface="Open Sans"/>
              <a:cs typeface="Open Sans"/>
              <a:sym typeface="Open Sans"/>
            </a:endParaRPr>
          </a:p>
          <a:p>
            <a:pPr marL="0" lvl="0" indent="0" algn="l" rtl="0">
              <a:spcBef>
                <a:spcPts val="6100"/>
              </a:spcBef>
              <a:spcAft>
                <a:spcPts val="0"/>
              </a:spcAft>
              <a:buClr>
                <a:schemeClr val="dk1"/>
              </a:buClr>
              <a:buSzPts val="1100"/>
              <a:buFont typeface="Arial" panose="020B0604020202090204"/>
              <a:buNone/>
            </a:pPr>
            <a:r>
              <a:rPr lang="en-GB" sz="4800" dirty="0">
                <a:latin typeface="Open Sans"/>
                <a:ea typeface="Open Sans"/>
                <a:cs typeface="Open Sans"/>
                <a:sym typeface="Open Sans"/>
              </a:rPr>
              <a:t>[</a:t>
            </a:r>
            <a:r>
              <a:rPr lang="en-US" sz="4800" dirty="0">
                <a:latin typeface="Open Sans"/>
                <a:ea typeface="Open Sans"/>
                <a:cs typeface="Open Sans"/>
                <a:sym typeface="Open Sans"/>
              </a:rPr>
              <a:t>After receiving the feedback from user interview, the priority is to fix the issues found and improve user experience.</a:t>
            </a:r>
            <a:r>
              <a:rPr lang="en-GB" sz="4800" dirty="0">
                <a:latin typeface="Open Sans"/>
                <a:ea typeface="Open Sans"/>
                <a:cs typeface="Open Sans"/>
                <a:sym typeface="Open Sans"/>
              </a:rPr>
              <a:t>]</a:t>
            </a:r>
            <a:endParaRPr sz="4800" dirty="0">
              <a:latin typeface="Open Sans"/>
              <a:ea typeface="Open Sans"/>
              <a:cs typeface="Open Sans"/>
              <a:sym typeface="Open Sans"/>
            </a:endParaRPr>
          </a:p>
          <a:p>
            <a:pPr marL="0" lvl="0" indent="0" algn="l" rtl="0">
              <a:spcBef>
                <a:spcPts val="6100"/>
              </a:spcBef>
              <a:spcAft>
                <a:spcPts val="0"/>
              </a:spcAft>
              <a:buClr>
                <a:schemeClr val="dk1"/>
              </a:buClr>
              <a:buSzPts val="1100"/>
              <a:buFont typeface="Arial" panose="020B0604020202090204"/>
              <a:buNone/>
            </a:pPr>
            <a:r>
              <a:rPr lang="en-GB" sz="4800" b="1" dirty="0">
                <a:latin typeface="Open Sans"/>
                <a:ea typeface="Open Sans"/>
                <a:cs typeface="Open Sans"/>
                <a:sym typeface="Open Sans"/>
              </a:rPr>
              <a:t>How confident are you in delivering all of the user stories by the end of Sprint 6? Justify your answer. </a:t>
            </a:r>
            <a:endParaRPr sz="4800" b="1" dirty="0">
              <a:latin typeface="Open Sans"/>
              <a:ea typeface="Open Sans"/>
              <a:cs typeface="Open Sans"/>
              <a:sym typeface="Open Sans"/>
            </a:endParaRPr>
          </a:p>
          <a:p>
            <a:pPr marL="0" lvl="0" indent="0" algn="l" rtl="0">
              <a:spcBef>
                <a:spcPts val="6100"/>
              </a:spcBef>
              <a:spcAft>
                <a:spcPts val="6100"/>
              </a:spcAft>
              <a:buClr>
                <a:schemeClr val="dk1"/>
              </a:buClr>
              <a:buSzPts val="1100"/>
              <a:buFont typeface="Arial" panose="020B0604020202090204"/>
              <a:buNone/>
            </a:pPr>
            <a:r>
              <a:rPr lang="en-GB" sz="4800" dirty="0">
                <a:latin typeface="Open Sans"/>
                <a:ea typeface="Open Sans"/>
                <a:cs typeface="Open Sans"/>
                <a:sym typeface="Open Sans"/>
              </a:rPr>
              <a:t>[</a:t>
            </a:r>
            <a:r>
              <a:rPr lang="en-US" altLang="en-GB" sz="4800" dirty="0">
                <a:latin typeface="Open Sans"/>
                <a:ea typeface="Open Sans"/>
                <a:cs typeface="Open Sans"/>
                <a:sym typeface="Open Sans"/>
              </a:rPr>
              <a:t>I think we can diliver it on time. There are 23 points remain, and our efficiency is 23 points.</a:t>
            </a:r>
            <a:r>
              <a:rPr lang="en-GB" sz="4800" dirty="0">
                <a:latin typeface="Open Sans"/>
                <a:ea typeface="Open Sans"/>
                <a:cs typeface="Open Sans"/>
                <a:sym typeface="Open Sans"/>
              </a:rPr>
              <a:t>]</a:t>
            </a:r>
            <a:endParaRPr sz="4800" dirty="0">
              <a:latin typeface="Open Sans"/>
              <a:ea typeface="Open Sans"/>
              <a:cs typeface="Open Sans"/>
              <a:sym typeface="Open Sans"/>
            </a:endParaRPr>
          </a:p>
        </p:txBody>
      </p:sp>
      <p:sp>
        <p:nvSpPr>
          <p:cNvPr id="149" name="Google Shape;149;p22"/>
          <p:cNvSpPr txBox="1">
            <a:spLocks noGrp="1"/>
          </p:cNvSpPr>
          <p:nvPr>
            <p:ph type="subTitle" idx="4294967295"/>
          </p:nvPr>
        </p:nvSpPr>
        <p:spPr>
          <a:xfrm>
            <a:off x="321900" y="-3"/>
            <a:ext cx="30674400" cy="2152200"/>
          </a:xfrm>
          <a:prstGeom prst="rect">
            <a:avLst/>
          </a:prstGeom>
        </p:spPr>
        <p:txBody>
          <a:bodyPr spcFirstLastPara="1" wrap="square" lIns="349450" tIns="349450" rIns="349450" bIns="349450" anchor="t" anchorCtr="0">
            <a:noAutofit/>
          </a:bodyPr>
          <a:lstStyle/>
          <a:p>
            <a:pPr marL="0" lvl="0" indent="0" algn="l" rtl="0">
              <a:spcBef>
                <a:spcPts val="0"/>
              </a:spcBef>
              <a:spcAft>
                <a:spcPts val="6100"/>
              </a:spcAft>
              <a:buNone/>
            </a:pPr>
            <a:r>
              <a:rPr lang="en-GB"/>
              <a:t>Sprint 5 Questions</a:t>
            </a:r>
            <a:endParaRPr lang="en-GB"/>
          </a:p>
        </p:txBody>
      </p:sp>
      <p:pic>
        <p:nvPicPr>
          <p:cNvPr id="5" name="Picture 4"/>
          <p:cNvPicPr>
            <a:picLocks noChangeAspect="1"/>
          </p:cNvPicPr>
          <p:nvPr/>
        </p:nvPicPr>
        <p:blipFill>
          <a:blip r:embed="rId1"/>
          <a:stretch>
            <a:fillRect/>
          </a:stretch>
        </p:blipFill>
        <p:spPr>
          <a:xfrm>
            <a:off x="17681575" y="12677775"/>
            <a:ext cx="14456410" cy="7432040"/>
          </a:xfrm>
          <a:prstGeom prst="rect">
            <a:avLst/>
          </a:prstGeom>
        </p:spPr>
      </p:pic>
      <p:pic>
        <p:nvPicPr>
          <p:cNvPr id="6" name="Picture 5"/>
          <p:cNvPicPr>
            <a:picLocks noChangeAspect="1"/>
          </p:cNvPicPr>
          <p:nvPr/>
        </p:nvPicPr>
        <p:blipFill>
          <a:blip r:embed="rId2"/>
          <a:stretch>
            <a:fillRect/>
          </a:stretch>
        </p:blipFill>
        <p:spPr>
          <a:xfrm>
            <a:off x="17681575" y="3944620"/>
            <a:ext cx="13760450" cy="69405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ctrTitle" idx="4294967295"/>
          </p:nvPr>
        </p:nvSpPr>
        <p:spPr>
          <a:xfrm>
            <a:off x="714750" y="914400"/>
            <a:ext cx="4270200" cy="20116800"/>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ctr" anchorCtr="0">
            <a:noAutofit/>
          </a:bodyPr>
          <a:lstStyle/>
          <a:p>
            <a:pPr lvl="0"/>
            <a:r>
              <a:rPr lang="en-GB" altLang="zh-CN" sz="9600" dirty="0"/>
              <a:t>Never Step</a:t>
            </a:r>
            <a:br>
              <a:rPr lang="en-GB" altLang="zh-CN" sz="9600" dirty="0"/>
            </a:br>
            <a:r>
              <a:rPr lang="en-GB" altLang="zh-CN" sz="9600" dirty="0"/>
              <a:t>Back</a:t>
            </a:r>
            <a:endParaRPr sz="9600" dirty="0"/>
          </a:p>
        </p:txBody>
      </p:sp>
      <p:sp>
        <p:nvSpPr>
          <p:cNvPr id="155" name="Google Shape;155;p23"/>
          <p:cNvSpPr txBox="1">
            <a:spLocks noGrp="1"/>
          </p:cNvSpPr>
          <p:nvPr>
            <p:ph type="ctrTitle" idx="4294967295"/>
          </p:nvPr>
        </p:nvSpPr>
        <p:spPr>
          <a:xfrm>
            <a:off x="5837050" y="914400"/>
            <a:ext cx="11195700" cy="3581700"/>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t" anchorCtr="0">
            <a:noAutofit/>
          </a:bodyPr>
          <a:lstStyle/>
          <a:p>
            <a:pPr marL="0" lvl="0" indent="0" algn="l" rtl="0">
              <a:spcBef>
                <a:spcPts val="0"/>
              </a:spcBef>
              <a:spcAft>
                <a:spcPts val="0"/>
              </a:spcAft>
              <a:buNone/>
            </a:pPr>
            <a:r>
              <a:rPr lang="en-GB" sz="9000" u="sng" dirty="0"/>
              <a:t>Sprint 5 Name</a:t>
            </a:r>
            <a:endParaRPr sz="9000" u="sng" dirty="0"/>
          </a:p>
          <a:p>
            <a:pPr marL="0" lvl="0" indent="0" algn="l" rtl="0">
              <a:spcBef>
                <a:spcPts val="0"/>
              </a:spcBef>
              <a:spcAft>
                <a:spcPts val="0"/>
              </a:spcAft>
              <a:buNone/>
            </a:pPr>
            <a:r>
              <a:rPr lang="en-GB" sz="9000" u="sng" dirty="0"/>
              <a:t>“</a:t>
            </a:r>
            <a:r>
              <a:rPr lang="en-US" altLang="en-GB" sz="9000" u="sng" dirty="0"/>
              <a:t>UX Improvement</a:t>
            </a:r>
            <a:r>
              <a:rPr lang="en-GB" sz="9000" u="sng" dirty="0"/>
              <a:t>“</a:t>
            </a:r>
            <a:endParaRPr sz="9000" u="sng" dirty="0"/>
          </a:p>
        </p:txBody>
      </p:sp>
      <p:sp>
        <p:nvSpPr>
          <p:cNvPr id="156" name="Google Shape;156;p23"/>
          <p:cNvSpPr txBox="1">
            <a:spLocks noGrp="1"/>
          </p:cNvSpPr>
          <p:nvPr>
            <p:ph type="ctrTitle" idx="4294967295"/>
          </p:nvPr>
        </p:nvSpPr>
        <p:spPr>
          <a:xfrm>
            <a:off x="5868275" y="5410500"/>
            <a:ext cx="11195700" cy="8151900"/>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t" anchorCtr="0">
            <a:noAutofit/>
          </a:bodyPr>
          <a:lstStyle/>
          <a:p>
            <a:pPr marL="0" lvl="0" indent="0" algn="l" rtl="0">
              <a:spcBef>
                <a:spcPts val="0"/>
              </a:spcBef>
              <a:spcAft>
                <a:spcPts val="0"/>
              </a:spcAft>
              <a:buClr>
                <a:schemeClr val="dk1"/>
              </a:buClr>
              <a:buSzPts val="1100"/>
              <a:buFont typeface="Arial" panose="020B0604020202090204"/>
              <a:buNone/>
            </a:pPr>
            <a:r>
              <a:rPr lang="en-GB" sz="8800" u="sng" dirty="0"/>
              <a:t>User Stories in Sprint 5</a:t>
            </a:r>
            <a:br>
              <a:rPr lang="en-GB" sz="4500" dirty="0"/>
            </a:br>
            <a:br>
              <a:rPr lang="en-GB" sz="4500" dirty="0"/>
            </a:br>
            <a:r>
              <a:rPr lang="en-GB" sz="4500" dirty="0"/>
              <a:t>1. Story # 18 with 13 points</a:t>
            </a:r>
            <a:endParaRPr sz="4500" dirty="0"/>
          </a:p>
          <a:p>
            <a:pPr marL="0" lvl="0" indent="0" algn="l" rtl="0">
              <a:spcBef>
                <a:spcPts val="0"/>
              </a:spcBef>
              <a:spcAft>
                <a:spcPts val="0"/>
              </a:spcAft>
              <a:buClr>
                <a:schemeClr val="dk1"/>
              </a:buClr>
              <a:buSzPts val="1100"/>
              <a:buFont typeface="Arial" panose="020B0604020202090204"/>
              <a:buNone/>
            </a:pPr>
            <a:r>
              <a:rPr lang="en-GB" sz="4500" dirty="0"/>
              <a:t>2. Story # 2</a:t>
            </a:r>
            <a:r>
              <a:rPr lang="en-US" altLang="zh-CN" sz="4500" dirty="0"/>
              <a:t>2</a:t>
            </a:r>
            <a:r>
              <a:rPr lang="en-GB" sz="4500" dirty="0"/>
              <a:t> with </a:t>
            </a:r>
            <a:r>
              <a:rPr lang="en-US" altLang="zh-CN" sz="4500" dirty="0"/>
              <a:t>5</a:t>
            </a:r>
            <a:r>
              <a:rPr lang="en-GB" sz="4500" dirty="0"/>
              <a:t> points</a:t>
            </a:r>
            <a:br>
              <a:rPr lang="en-GB" sz="4500" dirty="0"/>
            </a:br>
            <a:r>
              <a:rPr lang="en-US" altLang="zh-CN" sz="4500" dirty="0"/>
              <a:t>3.</a:t>
            </a:r>
            <a:r>
              <a:rPr lang="zh-CN" altLang="en-US" sz="4500" dirty="0"/>
              <a:t> </a:t>
            </a:r>
            <a:r>
              <a:rPr lang="en-GB" altLang="zh-CN" sz="4500" dirty="0"/>
              <a:t>Story</a:t>
            </a:r>
            <a:r>
              <a:rPr lang="zh-CN" altLang="en-US" sz="4500" dirty="0"/>
              <a:t> </a:t>
            </a:r>
            <a:r>
              <a:rPr lang="en-US" altLang="zh-CN" sz="4500" dirty="0"/>
              <a:t>#</a:t>
            </a:r>
            <a:r>
              <a:rPr lang="zh-CN" altLang="en-US" sz="4500" dirty="0"/>
              <a:t> </a:t>
            </a:r>
            <a:r>
              <a:rPr lang="en-US" altLang="zh-CN" sz="4500" dirty="0"/>
              <a:t>14</a:t>
            </a:r>
            <a:r>
              <a:rPr lang="zh-CN" altLang="en-US" sz="4500" dirty="0"/>
              <a:t> </a:t>
            </a:r>
            <a:r>
              <a:rPr lang="en-US" altLang="zh-CN" sz="4500" dirty="0"/>
              <a:t>with</a:t>
            </a:r>
            <a:r>
              <a:rPr lang="zh-CN" altLang="en-US" sz="4500" dirty="0"/>
              <a:t> </a:t>
            </a:r>
            <a:r>
              <a:rPr lang="en-US" altLang="zh-CN" sz="4500" dirty="0"/>
              <a:t>5 points</a:t>
            </a:r>
            <a:endParaRPr sz="4500" dirty="0"/>
          </a:p>
          <a:p>
            <a:pPr marL="0" lvl="0" indent="0" algn="l" rtl="0">
              <a:spcBef>
                <a:spcPts val="0"/>
              </a:spcBef>
              <a:spcAft>
                <a:spcPts val="0"/>
              </a:spcAft>
              <a:buClr>
                <a:schemeClr val="dk1"/>
              </a:buClr>
              <a:buSzPts val="1100"/>
              <a:buFont typeface="Arial" panose="020B0604020202090204"/>
              <a:buNone/>
            </a:pPr>
            <a:endParaRPr sz="4500" dirty="0"/>
          </a:p>
          <a:p>
            <a:pPr marL="0" lvl="0" indent="0" algn="l" rtl="0">
              <a:spcBef>
                <a:spcPts val="0"/>
              </a:spcBef>
              <a:spcAft>
                <a:spcPts val="0"/>
              </a:spcAft>
              <a:buClr>
                <a:schemeClr val="dk1"/>
              </a:buClr>
              <a:buSzPts val="1100"/>
              <a:buFont typeface="Arial" panose="020B0604020202090204"/>
              <a:buNone/>
            </a:pPr>
            <a:endParaRPr sz="4500" dirty="0"/>
          </a:p>
          <a:p>
            <a:pPr marL="0" lvl="0" indent="0" algn="l" rtl="0">
              <a:spcBef>
                <a:spcPts val="0"/>
              </a:spcBef>
              <a:spcAft>
                <a:spcPts val="0"/>
              </a:spcAft>
              <a:buClr>
                <a:schemeClr val="dk1"/>
              </a:buClr>
              <a:buSzPts val="1100"/>
              <a:buFont typeface="Arial" panose="020B0604020202090204"/>
              <a:buNone/>
            </a:pPr>
            <a:r>
              <a:rPr lang="en-GB" sz="4500" dirty="0"/>
              <a:t>Total Sprint 5 Points: 2</a:t>
            </a:r>
            <a:r>
              <a:rPr lang="en-US" altLang="en-GB" sz="4500" dirty="0"/>
              <a:t>3</a:t>
            </a:r>
            <a:endParaRPr lang="en-US" altLang="en-GB" sz="4500" u="sng" dirty="0"/>
          </a:p>
        </p:txBody>
      </p:sp>
      <p:sp>
        <p:nvSpPr>
          <p:cNvPr id="157" name="Google Shape;157;p23"/>
          <p:cNvSpPr txBox="1">
            <a:spLocks noGrp="1"/>
          </p:cNvSpPr>
          <p:nvPr>
            <p:ph type="ctrTitle" idx="4294967295"/>
          </p:nvPr>
        </p:nvSpPr>
        <p:spPr>
          <a:xfrm>
            <a:off x="6192525" y="14619362"/>
            <a:ext cx="25811400" cy="7220388"/>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ctr" anchorCtr="0">
            <a:noAutofit/>
          </a:bodyPr>
          <a:lstStyle/>
          <a:p>
            <a:pPr marL="0" lvl="0" indent="0" algn="l" rtl="0">
              <a:spcBef>
                <a:spcPts val="0"/>
              </a:spcBef>
              <a:spcAft>
                <a:spcPts val="0"/>
              </a:spcAft>
              <a:buNone/>
            </a:pPr>
            <a:r>
              <a:rPr lang="en-GB" sz="4400" dirty="0"/>
              <a:t>Narrative – </a:t>
            </a:r>
            <a:r>
              <a:rPr lang="en-US" altLang="en-GB" sz="4400" dirty="0"/>
              <a:t>Listening to users, and increasing customer satisfaction with better UX.</a:t>
            </a:r>
            <a:br>
              <a:rPr lang="en-GB" sz="4400" dirty="0"/>
            </a:br>
            <a:br>
              <a:rPr lang="en-GB" sz="4400" dirty="0"/>
            </a:br>
            <a:r>
              <a:rPr lang="en-GB" sz="4400" dirty="0"/>
              <a:t>Results – </a:t>
            </a:r>
            <a:r>
              <a:rPr lang="en-US" altLang="en-GB" sz="4400" dirty="0"/>
              <a:t>suggestions from user interview will be followed to improve the UX, but one extra requirement would be moved to the next Sprint.</a:t>
            </a:r>
            <a:br>
              <a:rPr lang="en-GB" sz="4400" dirty="0"/>
            </a:br>
            <a:endParaRPr sz="4400" dirty="0"/>
          </a:p>
          <a:p>
            <a:pPr marL="0" lvl="0" indent="0" algn="l" rtl="0">
              <a:spcBef>
                <a:spcPts val="0"/>
              </a:spcBef>
              <a:spcAft>
                <a:spcPts val="0"/>
              </a:spcAft>
              <a:buNone/>
            </a:pPr>
            <a:r>
              <a:rPr lang="en-GB" sz="4400" dirty="0"/>
              <a:t>Learnings – </a:t>
            </a:r>
            <a:r>
              <a:rPr lang="en-US" altLang="en-GB" sz="4400" dirty="0"/>
              <a:t>Internal review can help to find out the flaws before user interviews. Team could have more contact with users in development process to avoid too much unexpected</a:t>
            </a:r>
            <a:r>
              <a:rPr lang="zh-CN" altLang="en-US" sz="4400" dirty="0"/>
              <a:t> </a:t>
            </a:r>
            <a:r>
              <a:rPr lang="en-US" altLang="en-GB" sz="4400" dirty="0"/>
              <a:t>requirements </a:t>
            </a:r>
            <a:r>
              <a:rPr lang="en-US" sz="4400" dirty="0"/>
              <a:t>from user interviews.</a:t>
            </a:r>
            <a:br>
              <a:rPr lang="en-US" sz="4400" dirty="0"/>
            </a:br>
            <a:endParaRPr sz="4400" dirty="0"/>
          </a:p>
          <a:p>
            <a:pPr marL="0" lvl="0" indent="0" algn="l" rtl="0">
              <a:spcBef>
                <a:spcPts val="0"/>
              </a:spcBef>
              <a:spcAft>
                <a:spcPts val="0"/>
              </a:spcAft>
              <a:buNone/>
            </a:pPr>
            <a:r>
              <a:rPr lang="en-GB" sz="4400" dirty="0"/>
              <a:t>Risks – </a:t>
            </a:r>
            <a:r>
              <a:rPr lang="en-US" altLang="en-GB" sz="4400" dirty="0"/>
              <a:t>losing clients.</a:t>
            </a:r>
            <a:endParaRPr lang="en-US" altLang="en-GB" sz="4400" dirty="0"/>
          </a:p>
        </p:txBody>
      </p:sp>
      <p:sp>
        <p:nvSpPr>
          <p:cNvPr id="159" name="Google Shape;159;p23"/>
          <p:cNvSpPr txBox="1">
            <a:spLocks noGrp="1"/>
          </p:cNvSpPr>
          <p:nvPr>
            <p:ph type="ctrTitle" idx="4294967295"/>
          </p:nvPr>
        </p:nvSpPr>
        <p:spPr>
          <a:xfrm>
            <a:off x="18509850" y="809350"/>
            <a:ext cx="12459300" cy="67467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349450" tIns="349450" rIns="349450" bIns="349450" anchor="ctr" anchorCtr="0">
            <a:noAutofit/>
          </a:bodyPr>
          <a:lstStyle/>
          <a:p>
            <a:pPr marL="0" lvl="0" indent="0" algn="l" rtl="0">
              <a:spcBef>
                <a:spcPts val="0"/>
              </a:spcBef>
              <a:spcAft>
                <a:spcPts val="0"/>
              </a:spcAft>
              <a:buClr>
                <a:schemeClr val="dk1"/>
              </a:buClr>
              <a:buSzPts val="1100"/>
              <a:buFont typeface="Arial" panose="020B0604020202090204"/>
              <a:buNone/>
            </a:pPr>
            <a:r>
              <a:rPr lang="en-GB" sz="6800"/>
              <a:t>Place Sprint 5 Burn UP Chart Here</a:t>
            </a:r>
            <a:endParaRPr sz="9600"/>
          </a:p>
        </p:txBody>
      </p:sp>
      <p:sp>
        <p:nvSpPr>
          <p:cNvPr id="160" name="Google Shape;160;p23"/>
          <p:cNvSpPr txBox="1"/>
          <p:nvPr/>
        </p:nvSpPr>
        <p:spPr>
          <a:xfrm>
            <a:off x="6192525" y="105850"/>
            <a:ext cx="19385700" cy="70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100"/>
              <a:t>SPRINT 5 DEMO of Working Product</a:t>
            </a:r>
            <a:endParaRPr sz="3100"/>
          </a:p>
        </p:txBody>
      </p:sp>
      <p:pic>
        <p:nvPicPr>
          <p:cNvPr id="6" name="Picture 5"/>
          <p:cNvPicPr>
            <a:picLocks noChangeAspect="1"/>
          </p:cNvPicPr>
          <p:nvPr/>
        </p:nvPicPr>
        <p:blipFill>
          <a:blip r:embed="rId1"/>
          <a:stretch>
            <a:fillRect/>
          </a:stretch>
        </p:blipFill>
        <p:spPr>
          <a:xfrm>
            <a:off x="18839815" y="7997190"/>
            <a:ext cx="11798935" cy="5951220"/>
          </a:xfrm>
          <a:prstGeom prst="rect">
            <a:avLst/>
          </a:prstGeom>
        </p:spPr>
      </p:pic>
      <p:pic>
        <p:nvPicPr>
          <p:cNvPr id="5" name="Picture 4"/>
          <p:cNvPicPr>
            <a:picLocks noChangeAspect="1"/>
          </p:cNvPicPr>
          <p:nvPr/>
        </p:nvPicPr>
        <p:blipFill>
          <a:blip r:embed="rId2"/>
          <a:stretch>
            <a:fillRect/>
          </a:stretch>
        </p:blipFill>
        <p:spPr>
          <a:xfrm>
            <a:off x="17547590" y="466725"/>
            <a:ext cx="14456410" cy="74320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4"/>
          <p:cNvSpPr txBox="1">
            <a:spLocks noGrp="1"/>
          </p:cNvSpPr>
          <p:nvPr>
            <p:ph type="title"/>
          </p:nvPr>
        </p:nvSpPr>
        <p:spPr>
          <a:xfrm>
            <a:off x="2626020" y="5626240"/>
            <a:ext cx="27679200" cy="22836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GB"/>
              <a:t>Agile Communication</a:t>
            </a:r>
            <a:endParaRPr lang="en-GB"/>
          </a:p>
          <a:p>
            <a:pPr marL="0" lvl="0" indent="0" algn="l" rtl="0">
              <a:spcBef>
                <a:spcPts val="0"/>
              </a:spcBef>
              <a:spcAft>
                <a:spcPts val="0"/>
              </a:spcAft>
              <a:buNone/>
            </a:pPr>
            <a:r>
              <a:rPr lang="en-GB"/>
              <a:t>Project </a:t>
            </a:r>
            <a:endParaRPr lang="en-GB"/>
          </a:p>
        </p:txBody>
      </p:sp>
      <p:sp>
        <p:nvSpPr>
          <p:cNvPr id="166" name="Google Shape;166;p24"/>
          <p:cNvSpPr txBox="1">
            <a:spLocks noGrp="1"/>
          </p:cNvSpPr>
          <p:nvPr>
            <p:ph type="body" idx="1"/>
          </p:nvPr>
        </p:nvSpPr>
        <p:spPr>
          <a:xfrm>
            <a:off x="2626020" y="8869867"/>
            <a:ext cx="27679200" cy="9647400"/>
          </a:xfrm>
          <a:prstGeom prst="rect">
            <a:avLst/>
          </a:prstGeom>
        </p:spPr>
        <p:txBody>
          <a:bodyPr spcFirstLastPara="1" wrap="square" lIns="349450" tIns="349450" rIns="349450" bIns="349450" anchor="t" anchorCtr="0">
            <a:noAutofit/>
          </a:bodyPr>
          <a:lstStyle/>
          <a:p>
            <a:pPr marL="0" lvl="0" indent="0" algn="l" rtl="0">
              <a:spcBef>
                <a:spcPts val="0"/>
              </a:spcBef>
              <a:spcAft>
                <a:spcPts val="6100"/>
              </a:spcAft>
              <a:buNone/>
            </a:pPr>
            <a:r>
              <a:rPr lang="en-GB"/>
              <a:t>Sprint 6</a:t>
            </a:r>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0"/>
        <p:cNvGrpSpPr/>
        <p:nvPr/>
      </p:nvGrpSpPr>
      <p:grpSpPr>
        <a:xfrm>
          <a:off x="0" y="0"/>
          <a:ext cx="0" cy="0"/>
          <a:chOff x="0" y="0"/>
          <a:chExt cx="0" cy="0"/>
        </a:xfrm>
      </p:grpSpPr>
      <p:sp>
        <p:nvSpPr>
          <p:cNvPr id="179" name="Rectangle 178"/>
          <p:cNvSpPr>
            <a:spLocks noGrp="1" noRot="1" noChangeAspect="1" noMove="1" noResize="1" noEditPoints="1" noAdjustHandles="1" noChangeArrowheads="1" noChangeShapeType="1" noTextEdit="1"/>
          </p:cNvSpPr>
          <p:nvPr/>
        </p:nvSpPr>
        <p:spPr>
          <a:xfrm>
            <a:off x="0" y="2085606"/>
            <a:ext cx="32918400" cy="23569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Google Shape;171;p25"/>
          <p:cNvSpPr/>
          <p:nvPr/>
        </p:nvSpPr>
        <p:spPr>
          <a:xfrm>
            <a:off x="1502636" y="2059094"/>
            <a:ext cx="30269497" cy="2383475"/>
          </a:xfrm>
          <a:prstGeom prst="rect">
            <a:avLst/>
          </a:prstGeom>
        </p:spPr>
        <p:txBody>
          <a:bodyPr spcFirstLastPara="1" vert="horz" lIns="91440" tIns="45720" rIns="91440" bIns="45720" rtlCol="0" anchor="ctr" anchorCtr="0">
            <a:normAutofit/>
          </a:bodyPr>
          <a:lstStyle/>
          <a:p>
            <a:pPr lvl="0" algn="ctr">
              <a:lnSpc>
                <a:spcPct val="90000"/>
              </a:lnSpc>
              <a:spcBef>
                <a:spcPct val="0"/>
              </a:spcBef>
              <a:spcAft>
                <a:spcPts val="600"/>
              </a:spcAft>
            </a:pPr>
            <a:r>
              <a:rPr lang="en-US" sz="9400" kern="1200">
                <a:solidFill>
                  <a:schemeClr val="bg1"/>
                </a:solidFill>
                <a:latin typeface="+mj-lt"/>
                <a:ea typeface="+mj-ea"/>
                <a:cs typeface="+mj-cs"/>
                <a:sym typeface="Open Sans"/>
              </a:rPr>
              <a:t>User Stories Table for Sprint 6</a:t>
            </a:r>
            <a:endParaRPr lang="en-US" sz="9400" kern="1200">
              <a:solidFill>
                <a:schemeClr val="bg1"/>
              </a:solidFill>
              <a:latin typeface="+mj-lt"/>
              <a:ea typeface="+mj-ea"/>
              <a:cs typeface="+mj-cs"/>
              <a:sym typeface="Open Sans"/>
            </a:endParaRPr>
          </a:p>
        </p:txBody>
      </p:sp>
      <p:pic>
        <p:nvPicPr>
          <p:cNvPr id="3" name="图片 2"/>
          <p:cNvPicPr>
            <a:picLocks noChangeAspect="1"/>
          </p:cNvPicPr>
          <p:nvPr/>
        </p:nvPicPr>
        <p:blipFill>
          <a:blip r:embed="rId1"/>
          <a:stretch>
            <a:fillRect/>
          </a:stretch>
        </p:blipFill>
        <p:spPr>
          <a:xfrm>
            <a:off x="1737360" y="7201997"/>
            <a:ext cx="29443679" cy="1037889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a:spLocks noGrp="1"/>
          </p:cNvSpPr>
          <p:nvPr>
            <p:ph type="subTitle" idx="4294967295"/>
          </p:nvPr>
        </p:nvSpPr>
        <p:spPr>
          <a:xfrm>
            <a:off x="1122000" y="322334"/>
            <a:ext cx="16015200" cy="17870400"/>
          </a:xfrm>
          <a:prstGeom prst="rect">
            <a:avLst/>
          </a:prstGeom>
        </p:spPr>
        <p:txBody>
          <a:bodyPr spcFirstLastPara="1" wrap="square" lIns="349450" tIns="349450" rIns="349450" bIns="349450" anchor="t" anchorCtr="0">
            <a:noAutofit/>
          </a:bodyPr>
          <a:lstStyle/>
          <a:p>
            <a:pPr marL="0" lvl="0" indent="0" algn="l" rtl="0">
              <a:spcBef>
                <a:spcPts val="6100"/>
              </a:spcBef>
              <a:spcAft>
                <a:spcPts val="0"/>
              </a:spcAft>
              <a:buNone/>
            </a:pPr>
            <a:r>
              <a:rPr lang="en-GB" sz="4800" b="1" dirty="0">
                <a:latin typeface="Open Sans"/>
                <a:ea typeface="Open Sans"/>
                <a:cs typeface="Open Sans"/>
                <a:sym typeface="Open Sans"/>
              </a:rPr>
              <a:t>What would the BURN DOWN chart look like for Sprints 1-6?</a:t>
            </a:r>
            <a:r>
              <a:rPr lang="en-GB" sz="4800" dirty="0">
                <a:latin typeface="Open Sans"/>
                <a:ea typeface="Open Sans"/>
                <a:cs typeface="Open Sans"/>
                <a:sym typeface="Open Sans"/>
              </a:rPr>
              <a:t> </a:t>
            </a:r>
            <a:endParaRPr sz="4800" dirty="0">
              <a:latin typeface="Open Sans"/>
              <a:ea typeface="Open Sans"/>
              <a:cs typeface="Open Sans"/>
              <a:sym typeface="Open Sans"/>
            </a:endParaRPr>
          </a:p>
          <a:p>
            <a:pPr marL="0" lvl="0" indent="0" algn="l" rtl="0">
              <a:spcBef>
                <a:spcPts val="6100"/>
              </a:spcBef>
              <a:spcAft>
                <a:spcPts val="0"/>
              </a:spcAft>
              <a:buNone/>
            </a:pPr>
            <a:r>
              <a:rPr lang="en-GB" sz="4800" dirty="0">
                <a:latin typeface="Open Sans"/>
                <a:ea typeface="Open Sans"/>
                <a:cs typeface="Open Sans"/>
                <a:sym typeface="Open Sans"/>
              </a:rPr>
              <a:t>[Place your chart to the left]</a:t>
            </a:r>
            <a:endParaRPr sz="4800" dirty="0">
              <a:latin typeface="Open Sans"/>
              <a:ea typeface="Open Sans"/>
              <a:cs typeface="Open Sans"/>
              <a:sym typeface="Open Sans"/>
            </a:endParaRPr>
          </a:p>
          <a:p>
            <a:pPr marL="0" lvl="0" indent="0" algn="l" rtl="0">
              <a:spcBef>
                <a:spcPts val="6100"/>
              </a:spcBef>
              <a:spcAft>
                <a:spcPts val="0"/>
              </a:spcAft>
              <a:buNone/>
            </a:pPr>
            <a:r>
              <a:rPr lang="en-GB" sz="4800" b="1" dirty="0">
                <a:latin typeface="Open Sans"/>
                <a:ea typeface="Open Sans"/>
                <a:cs typeface="Open Sans"/>
                <a:sym typeface="Open Sans"/>
              </a:rPr>
              <a:t>What would the BURN UP charts look like for Sprints 1-6?</a:t>
            </a:r>
            <a:endParaRPr sz="4800" b="1" dirty="0">
              <a:latin typeface="Open Sans"/>
              <a:ea typeface="Open Sans"/>
              <a:cs typeface="Open Sans"/>
              <a:sym typeface="Open Sans"/>
            </a:endParaRPr>
          </a:p>
          <a:p>
            <a:pPr marL="0" lvl="0" indent="0" algn="l" rtl="0">
              <a:spcBef>
                <a:spcPts val="6100"/>
              </a:spcBef>
              <a:spcAft>
                <a:spcPts val="0"/>
              </a:spcAft>
              <a:buClr>
                <a:schemeClr val="dk1"/>
              </a:buClr>
              <a:buSzPts val="1100"/>
              <a:buFont typeface="Arial" panose="020B0604020202090204"/>
              <a:buNone/>
            </a:pPr>
            <a:r>
              <a:rPr lang="en-GB" sz="4800" dirty="0">
                <a:latin typeface="Open Sans"/>
                <a:ea typeface="Open Sans"/>
                <a:cs typeface="Open Sans"/>
                <a:sym typeface="Open Sans"/>
              </a:rPr>
              <a:t>[Place your chart to the left]</a:t>
            </a:r>
            <a:endParaRPr sz="4800" dirty="0">
              <a:latin typeface="Open Sans"/>
              <a:ea typeface="Open Sans"/>
              <a:cs typeface="Open Sans"/>
              <a:sym typeface="Open Sans"/>
            </a:endParaRPr>
          </a:p>
          <a:p>
            <a:pPr marL="0" lvl="0" indent="0" algn="l" rtl="0">
              <a:spcBef>
                <a:spcPts val="6100"/>
              </a:spcBef>
              <a:spcAft>
                <a:spcPts val="0"/>
              </a:spcAft>
              <a:buNone/>
            </a:pPr>
            <a:r>
              <a:rPr lang="en-GB" sz="4800" b="1" dirty="0">
                <a:latin typeface="Open Sans"/>
                <a:ea typeface="Open Sans"/>
                <a:cs typeface="Open Sans"/>
                <a:sym typeface="Open Sans"/>
              </a:rPr>
              <a:t>Was the Team able to complete all the work in the backlog or did you have to adjust what could be delivered? How would you tell this to Management and justify your answer.</a:t>
            </a:r>
            <a:endParaRPr sz="4800" b="1" dirty="0">
              <a:latin typeface="Open Sans"/>
              <a:ea typeface="Open Sans"/>
              <a:cs typeface="Open Sans"/>
              <a:sym typeface="Open Sans"/>
            </a:endParaRPr>
          </a:p>
          <a:p>
            <a:pPr marL="0" lvl="0" indent="0" algn="l" rtl="0">
              <a:spcBef>
                <a:spcPts val="6100"/>
              </a:spcBef>
              <a:spcAft>
                <a:spcPts val="6100"/>
              </a:spcAft>
              <a:buClr>
                <a:schemeClr val="dk1"/>
              </a:buClr>
              <a:buSzPts val="1100"/>
              <a:buFont typeface="Arial" panose="020B0604020202090204"/>
              <a:buNone/>
            </a:pPr>
            <a:r>
              <a:rPr lang="en-GB" sz="4800" dirty="0">
                <a:latin typeface="Open Sans"/>
                <a:ea typeface="Open Sans"/>
                <a:cs typeface="Open Sans"/>
                <a:sym typeface="Open Sans"/>
              </a:rPr>
              <a:t>[</a:t>
            </a:r>
            <a:r>
              <a:rPr lang="en-US" altLang="en-GB" sz="4800" dirty="0">
                <a:latin typeface="Open Sans"/>
                <a:ea typeface="Open Sans"/>
                <a:cs typeface="Open Sans"/>
                <a:sym typeface="Open Sans"/>
              </a:rPr>
              <a:t>No, we could not. Due to the prevelant of cyber attack and to meet the requirements collected from the user interview, the story points increased unexpectedly. The team could not ideally deal with the external changes.</a:t>
            </a:r>
            <a:r>
              <a:rPr lang="en-GB" sz="4800" dirty="0">
                <a:latin typeface="Open Sans"/>
                <a:ea typeface="Open Sans"/>
                <a:cs typeface="Open Sans"/>
                <a:sym typeface="Open Sans"/>
              </a:rPr>
              <a:t>]</a:t>
            </a:r>
            <a:endParaRPr sz="4800" dirty="0">
              <a:latin typeface="Open Sans"/>
              <a:ea typeface="Open Sans"/>
              <a:cs typeface="Open Sans"/>
              <a:sym typeface="Open Sans"/>
            </a:endParaRPr>
          </a:p>
        </p:txBody>
      </p:sp>
      <p:pic>
        <p:nvPicPr>
          <p:cNvPr id="5" name="Picture 4"/>
          <p:cNvPicPr>
            <a:picLocks noChangeAspect="1"/>
          </p:cNvPicPr>
          <p:nvPr/>
        </p:nvPicPr>
        <p:blipFill>
          <a:blip r:embed="rId1"/>
          <a:stretch>
            <a:fillRect/>
          </a:stretch>
        </p:blipFill>
        <p:spPr>
          <a:xfrm>
            <a:off x="17395190" y="10874375"/>
            <a:ext cx="14677390" cy="7484110"/>
          </a:xfrm>
          <a:prstGeom prst="rect">
            <a:avLst/>
          </a:prstGeom>
        </p:spPr>
      </p:pic>
      <p:pic>
        <p:nvPicPr>
          <p:cNvPr id="2" name="Picture 1"/>
          <p:cNvPicPr>
            <a:picLocks noChangeAspect="1"/>
          </p:cNvPicPr>
          <p:nvPr/>
        </p:nvPicPr>
        <p:blipFill>
          <a:blip r:embed="rId2"/>
          <a:stretch>
            <a:fillRect/>
          </a:stretch>
        </p:blipFill>
        <p:spPr>
          <a:xfrm>
            <a:off x="17137380" y="2124075"/>
            <a:ext cx="14385290" cy="712914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7"/>
          <p:cNvSpPr txBox="1">
            <a:spLocks noGrp="1"/>
          </p:cNvSpPr>
          <p:nvPr>
            <p:ph type="ctrTitle" idx="4294967295"/>
          </p:nvPr>
        </p:nvSpPr>
        <p:spPr>
          <a:xfrm>
            <a:off x="714750" y="914400"/>
            <a:ext cx="4270200" cy="20116800"/>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ctr" anchorCtr="0">
            <a:noAutofit/>
          </a:bodyPr>
          <a:lstStyle/>
          <a:p>
            <a:pPr lvl="0"/>
            <a:r>
              <a:rPr lang="en-GB" altLang="zh-CN" sz="9600" dirty="0"/>
              <a:t>Never Step</a:t>
            </a:r>
            <a:br>
              <a:rPr lang="en-GB" altLang="zh-CN" sz="9600" dirty="0"/>
            </a:br>
            <a:r>
              <a:rPr lang="en-GB" altLang="zh-CN" sz="9600" dirty="0"/>
              <a:t>Back</a:t>
            </a:r>
            <a:endParaRPr sz="9600" dirty="0"/>
          </a:p>
        </p:txBody>
      </p:sp>
      <p:sp>
        <p:nvSpPr>
          <p:cNvPr id="184" name="Google Shape;184;p27"/>
          <p:cNvSpPr txBox="1">
            <a:spLocks noGrp="1"/>
          </p:cNvSpPr>
          <p:nvPr>
            <p:ph type="ctrTitle" idx="4294967295"/>
          </p:nvPr>
        </p:nvSpPr>
        <p:spPr>
          <a:xfrm>
            <a:off x="5837050" y="914400"/>
            <a:ext cx="11195700" cy="3581700"/>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t" anchorCtr="0">
            <a:noAutofit/>
          </a:bodyPr>
          <a:lstStyle/>
          <a:p>
            <a:pPr marL="0" lvl="0" indent="0" algn="l" rtl="0">
              <a:spcBef>
                <a:spcPts val="0"/>
              </a:spcBef>
              <a:spcAft>
                <a:spcPts val="0"/>
              </a:spcAft>
              <a:buNone/>
            </a:pPr>
            <a:r>
              <a:rPr lang="en-GB" sz="9000" u="sng"/>
              <a:t>Sprint 6 Name</a:t>
            </a:r>
            <a:endParaRPr sz="9000" u="sng"/>
          </a:p>
          <a:p>
            <a:pPr marL="0" lvl="0" indent="0" algn="l" rtl="0">
              <a:spcBef>
                <a:spcPts val="0"/>
              </a:spcBef>
              <a:spcAft>
                <a:spcPts val="0"/>
              </a:spcAft>
              <a:buNone/>
            </a:pPr>
            <a:r>
              <a:rPr lang="en-GB" sz="9000" u="sng"/>
              <a:t>“</a:t>
            </a:r>
            <a:r>
              <a:rPr lang="en-US" altLang="en-GB" sz="9000" u="sng"/>
              <a:t>Quick Response</a:t>
            </a:r>
            <a:r>
              <a:rPr lang="en-GB" sz="9000" u="sng"/>
              <a:t>“</a:t>
            </a:r>
            <a:endParaRPr sz="9000" u="sng"/>
          </a:p>
        </p:txBody>
      </p:sp>
      <p:sp>
        <p:nvSpPr>
          <p:cNvPr id="185" name="Google Shape;185;p27"/>
          <p:cNvSpPr txBox="1">
            <a:spLocks noGrp="1"/>
          </p:cNvSpPr>
          <p:nvPr>
            <p:ph type="ctrTitle" idx="4294967295"/>
          </p:nvPr>
        </p:nvSpPr>
        <p:spPr>
          <a:xfrm>
            <a:off x="5830175" y="5410500"/>
            <a:ext cx="11195700" cy="8151900"/>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t" anchorCtr="0">
            <a:noAutofit/>
          </a:bodyPr>
          <a:lstStyle/>
          <a:p>
            <a:pPr marL="0" lvl="0" indent="0" algn="l" rtl="0">
              <a:spcBef>
                <a:spcPts val="0"/>
              </a:spcBef>
              <a:spcAft>
                <a:spcPts val="0"/>
              </a:spcAft>
              <a:buClr>
                <a:schemeClr val="dk1"/>
              </a:buClr>
              <a:buSzPts val="1100"/>
              <a:buFont typeface="Arial" panose="020B0604020202090204"/>
              <a:buNone/>
            </a:pPr>
            <a:r>
              <a:rPr lang="en-GB" sz="9000" u="sng" dirty="0"/>
              <a:t>User Stories in Sprint 6</a:t>
            </a:r>
            <a:endParaRPr sz="9000" u="sng" dirty="0"/>
          </a:p>
          <a:p>
            <a:pPr marL="0" lvl="0" indent="0" algn="l" rtl="0">
              <a:spcBef>
                <a:spcPts val="0"/>
              </a:spcBef>
              <a:spcAft>
                <a:spcPts val="0"/>
              </a:spcAft>
              <a:buClr>
                <a:schemeClr val="dk1"/>
              </a:buClr>
              <a:buSzPts val="1100"/>
              <a:buFont typeface="Arial" panose="020B0604020202090204"/>
              <a:buNone/>
            </a:pPr>
            <a:r>
              <a:rPr lang="en-GB" sz="4500" dirty="0"/>
              <a:t>1. Story # </a:t>
            </a:r>
            <a:r>
              <a:rPr lang="en-US" altLang="zh-CN" sz="4500" dirty="0"/>
              <a:t>23</a:t>
            </a:r>
            <a:r>
              <a:rPr lang="en-GB" sz="4500" dirty="0"/>
              <a:t> with </a:t>
            </a:r>
            <a:r>
              <a:rPr lang="en-US" altLang="en-GB" sz="4500" dirty="0"/>
              <a:t>5</a:t>
            </a:r>
            <a:r>
              <a:rPr lang="en-GB" sz="4500" dirty="0"/>
              <a:t> points</a:t>
            </a:r>
            <a:endParaRPr sz="4500" dirty="0"/>
          </a:p>
          <a:p>
            <a:pPr marL="0" lvl="0" indent="0" algn="l" rtl="0">
              <a:spcBef>
                <a:spcPts val="0"/>
              </a:spcBef>
              <a:spcAft>
                <a:spcPts val="0"/>
              </a:spcAft>
              <a:buClr>
                <a:schemeClr val="dk1"/>
              </a:buClr>
              <a:buSzPts val="1100"/>
              <a:buFont typeface="Arial" panose="020B0604020202090204"/>
              <a:buNone/>
            </a:pPr>
            <a:r>
              <a:rPr lang="en-GB" sz="4500" dirty="0"/>
              <a:t>2. Story # </a:t>
            </a:r>
            <a:r>
              <a:rPr lang="en-US" altLang="zh-CN" sz="4500" dirty="0"/>
              <a:t>17</a:t>
            </a:r>
            <a:r>
              <a:rPr lang="en-GB" sz="4500" dirty="0"/>
              <a:t> with </a:t>
            </a:r>
            <a:r>
              <a:rPr lang="en-US" altLang="zh-CN" sz="4500" dirty="0"/>
              <a:t>5</a:t>
            </a:r>
            <a:r>
              <a:rPr lang="en-GB" sz="4500" dirty="0"/>
              <a:t> points</a:t>
            </a:r>
            <a:endParaRPr sz="4500" dirty="0"/>
          </a:p>
          <a:p>
            <a:pPr marL="0" lvl="0" indent="0" algn="l" rtl="0">
              <a:spcBef>
                <a:spcPts val="0"/>
              </a:spcBef>
              <a:spcAft>
                <a:spcPts val="0"/>
              </a:spcAft>
              <a:buClr>
                <a:schemeClr val="dk1"/>
              </a:buClr>
              <a:buSzPts val="1100"/>
              <a:buFont typeface="Arial" panose="020B0604020202090204"/>
              <a:buNone/>
            </a:pPr>
            <a:r>
              <a:rPr lang="en-GB" sz="4500" dirty="0"/>
              <a:t>3. Story # </a:t>
            </a:r>
            <a:r>
              <a:rPr lang="en-US" altLang="zh-CN" sz="4500" dirty="0"/>
              <a:t>16</a:t>
            </a:r>
            <a:r>
              <a:rPr lang="en-GB" sz="4500" dirty="0"/>
              <a:t> with </a:t>
            </a:r>
            <a:r>
              <a:rPr lang="en-US" altLang="zh-CN" sz="4500" dirty="0"/>
              <a:t>8</a:t>
            </a:r>
            <a:r>
              <a:rPr lang="en-GB" sz="4500" dirty="0"/>
              <a:t> points</a:t>
            </a:r>
            <a:endParaRPr sz="4500" dirty="0"/>
          </a:p>
          <a:p>
            <a:pPr marL="0" lvl="0" indent="0" algn="l" rtl="0">
              <a:spcBef>
                <a:spcPts val="0"/>
              </a:spcBef>
              <a:spcAft>
                <a:spcPts val="0"/>
              </a:spcAft>
              <a:buClr>
                <a:schemeClr val="dk1"/>
              </a:buClr>
              <a:buSzPts val="1100"/>
              <a:buFont typeface="Arial" panose="020B0604020202090204"/>
              <a:buNone/>
            </a:pPr>
            <a:endParaRPr sz="4500" dirty="0"/>
          </a:p>
          <a:p>
            <a:pPr marL="0" lvl="0" indent="0" algn="l" rtl="0">
              <a:spcBef>
                <a:spcPts val="0"/>
              </a:spcBef>
              <a:spcAft>
                <a:spcPts val="0"/>
              </a:spcAft>
              <a:buClr>
                <a:schemeClr val="dk1"/>
              </a:buClr>
              <a:buSzPts val="1100"/>
              <a:buFont typeface="Arial" panose="020B0604020202090204"/>
              <a:buNone/>
            </a:pPr>
            <a:endParaRPr sz="4500" dirty="0"/>
          </a:p>
          <a:p>
            <a:pPr marL="0" lvl="0" indent="0" algn="l" rtl="0">
              <a:spcBef>
                <a:spcPts val="0"/>
              </a:spcBef>
              <a:spcAft>
                <a:spcPts val="0"/>
              </a:spcAft>
              <a:buClr>
                <a:schemeClr val="dk1"/>
              </a:buClr>
              <a:buSzPts val="1100"/>
              <a:buFont typeface="Arial" panose="020B0604020202090204"/>
              <a:buNone/>
            </a:pPr>
            <a:r>
              <a:rPr lang="en-GB" sz="4500" dirty="0"/>
              <a:t>Total Sprint 6 Points: </a:t>
            </a:r>
            <a:r>
              <a:rPr lang="en-US" altLang="zh-CN" sz="4500" dirty="0"/>
              <a:t>18</a:t>
            </a:r>
            <a:endParaRPr lang="en-US" altLang="en-GB" sz="4500" u="sng" dirty="0"/>
          </a:p>
        </p:txBody>
      </p:sp>
      <p:sp>
        <p:nvSpPr>
          <p:cNvPr id="186" name="Google Shape;186;p27"/>
          <p:cNvSpPr txBox="1">
            <a:spLocks noGrp="1"/>
          </p:cNvSpPr>
          <p:nvPr>
            <p:ph type="ctrTitle" idx="4294967295"/>
          </p:nvPr>
        </p:nvSpPr>
        <p:spPr>
          <a:xfrm>
            <a:off x="6192520" y="15390495"/>
            <a:ext cx="25811480" cy="5640705"/>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ctr" anchorCtr="0">
            <a:noAutofit/>
          </a:bodyPr>
          <a:lstStyle/>
          <a:p>
            <a:pPr marL="0" lvl="0" indent="0" algn="l" rtl="0">
              <a:spcBef>
                <a:spcPts val="0"/>
              </a:spcBef>
              <a:spcAft>
                <a:spcPts val="0"/>
              </a:spcAft>
              <a:buNone/>
            </a:pPr>
            <a:r>
              <a:rPr lang="en-GB" sz="4800" dirty="0"/>
              <a:t>Narrative </a:t>
            </a:r>
            <a:r>
              <a:rPr lang="en-US" altLang="en-GB" sz="4800" dirty="0"/>
              <a:t>- Team launches a BOGO promotion as a quick response to the global pandemic to save the profits.</a:t>
            </a:r>
            <a:br>
              <a:rPr lang="en-US" altLang="en-GB" sz="4800" dirty="0"/>
            </a:br>
            <a:endParaRPr sz="4800" dirty="0"/>
          </a:p>
          <a:p>
            <a:pPr marL="0" lvl="0" indent="0" algn="l" rtl="0">
              <a:spcBef>
                <a:spcPts val="0"/>
              </a:spcBef>
              <a:spcAft>
                <a:spcPts val="0"/>
              </a:spcAft>
              <a:buNone/>
            </a:pPr>
            <a:r>
              <a:rPr lang="en-GB" sz="4800" dirty="0"/>
              <a:t>Results </a:t>
            </a:r>
            <a:r>
              <a:rPr lang="en-US" altLang="en-GB" sz="4800" dirty="0"/>
              <a:t>- The quick response mitigate the impact caused by the pandemic.</a:t>
            </a:r>
            <a:r>
              <a:rPr lang="zh-CN" altLang="en-US" sz="4800" dirty="0"/>
              <a:t> </a:t>
            </a:r>
            <a:r>
              <a:rPr lang="en-US" altLang="zh-CN" sz="4800" dirty="0"/>
              <a:t>The</a:t>
            </a:r>
            <a:r>
              <a:rPr lang="zh-CN" altLang="en-US" sz="4800" dirty="0"/>
              <a:t> </a:t>
            </a:r>
            <a:r>
              <a:rPr lang="en-US" altLang="zh-CN" sz="4800" dirty="0"/>
              <a:t>code</a:t>
            </a:r>
            <a:r>
              <a:rPr lang="zh-CN" altLang="en-US" sz="4800" dirty="0"/>
              <a:t> </a:t>
            </a:r>
            <a:r>
              <a:rPr lang="en-US" altLang="zh-CN" sz="4800" dirty="0"/>
              <a:t>quality improvement was postponed to the next Sprint.</a:t>
            </a:r>
            <a:br>
              <a:rPr lang="en-US" altLang="en-GB" sz="4800" dirty="0"/>
            </a:br>
            <a:endParaRPr sz="4800" dirty="0"/>
          </a:p>
          <a:p>
            <a:pPr marL="0" lvl="0" indent="0" algn="l" rtl="0">
              <a:spcBef>
                <a:spcPts val="0"/>
              </a:spcBef>
              <a:spcAft>
                <a:spcPts val="0"/>
              </a:spcAft>
              <a:buNone/>
            </a:pPr>
            <a:r>
              <a:rPr lang="en-GB" sz="4800" dirty="0"/>
              <a:t>Learnings </a:t>
            </a:r>
            <a:r>
              <a:rPr lang="en-US" altLang="en-GB" sz="4800" dirty="0"/>
              <a:t>- always make quick response to the fast-changing market</a:t>
            </a:r>
            <a:endParaRPr sz="4800" dirty="0"/>
          </a:p>
          <a:p>
            <a:pPr marL="0" lvl="0" indent="0" algn="l" rtl="0">
              <a:spcBef>
                <a:spcPts val="0"/>
              </a:spcBef>
              <a:spcAft>
                <a:spcPts val="0"/>
              </a:spcAft>
              <a:buNone/>
            </a:pPr>
            <a:r>
              <a:rPr lang="en-GB" sz="4800" dirty="0"/>
              <a:t>Risks </a:t>
            </a:r>
            <a:r>
              <a:rPr lang="en-US" altLang="en-GB" sz="4800" dirty="0"/>
              <a:t>- The strategy may change in response to the pandemic.</a:t>
            </a:r>
            <a:endParaRPr lang="en-US" altLang="en-GB" sz="4800" dirty="0"/>
          </a:p>
        </p:txBody>
      </p:sp>
      <p:sp>
        <p:nvSpPr>
          <p:cNvPr id="188" name="Google Shape;188;p27"/>
          <p:cNvSpPr txBox="1">
            <a:spLocks noGrp="1"/>
          </p:cNvSpPr>
          <p:nvPr>
            <p:ph type="ctrTitle" idx="4294967295"/>
          </p:nvPr>
        </p:nvSpPr>
        <p:spPr>
          <a:xfrm>
            <a:off x="18509850" y="809350"/>
            <a:ext cx="12459300" cy="67467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349450" tIns="349450" rIns="349450" bIns="349450" anchor="ctr" anchorCtr="0">
            <a:noAutofit/>
          </a:bodyPr>
          <a:lstStyle/>
          <a:p>
            <a:pPr marL="0" lvl="0" indent="0" algn="l" rtl="0">
              <a:spcBef>
                <a:spcPts val="0"/>
              </a:spcBef>
              <a:spcAft>
                <a:spcPts val="0"/>
              </a:spcAft>
              <a:buClr>
                <a:schemeClr val="dk1"/>
              </a:buClr>
              <a:buSzPts val="1100"/>
              <a:buFont typeface="Arial" panose="020B0604020202090204"/>
              <a:buNone/>
            </a:pPr>
            <a:r>
              <a:rPr lang="en-GB" sz="6800"/>
              <a:t>Place Sprint 6 Burn UP Chart Here</a:t>
            </a:r>
            <a:endParaRPr sz="9600"/>
          </a:p>
        </p:txBody>
      </p:sp>
      <p:sp>
        <p:nvSpPr>
          <p:cNvPr id="189" name="Google Shape;189;p27"/>
          <p:cNvSpPr txBox="1"/>
          <p:nvPr/>
        </p:nvSpPr>
        <p:spPr>
          <a:xfrm>
            <a:off x="6192525" y="105850"/>
            <a:ext cx="19385700" cy="70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100"/>
              <a:t>SPRINT 6 DEMO of Working Product</a:t>
            </a:r>
            <a:endParaRPr sz="3100"/>
          </a:p>
        </p:txBody>
      </p:sp>
      <p:pic>
        <p:nvPicPr>
          <p:cNvPr id="5" name="Picture 4"/>
          <p:cNvPicPr>
            <a:picLocks noChangeAspect="1"/>
          </p:cNvPicPr>
          <p:nvPr/>
        </p:nvPicPr>
        <p:blipFill>
          <a:blip r:embed="rId1"/>
          <a:stretch>
            <a:fillRect/>
          </a:stretch>
        </p:blipFill>
        <p:spPr>
          <a:xfrm>
            <a:off x="17571085" y="281940"/>
            <a:ext cx="15298420" cy="7800975"/>
          </a:xfrm>
          <a:prstGeom prst="rect">
            <a:avLst/>
          </a:prstGeom>
        </p:spPr>
      </p:pic>
      <p:pic>
        <p:nvPicPr>
          <p:cNvPr id="2" name="Picture 1"/>
          <p:cNvPicPr>
            <a:picLocks noChangeAspect="1"/>
          </p:cNvPicPr>
          <p:nvPr/>
        </p:nvPicPr>
        <p:blipFill>
          <a:blip r:embed="rId2"/>
          <a:stretch>
            <a:fillRect/>
          </a:stretch>
        </p:blipFill>
        <p:spPr>
          <a:xfrm>
            <a:off x="17571085" y="7555865"/>
            <a:ext cx="13728065" cy="68033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8"/>
          <p:cNvSpPr txBox="1">
            <a:spLocks noGrp="1"/>
          </p:cNvSpPr>
          <p:nvPr>
            <p:ph type="ctrTitle" idx="4294967295"/>
          </p:nvPr>
        </p:nvSpPr>
        <p:spPr>
          <a:xfrm>
            <a:off x="789305" y="734060"/>
            <a:ext cx="30674310" cy="10716895"/>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GB" sz="6200" b="1" dirty="0">
                <a:latin typeface="Open Sans"/>
                <a:ea typeface="Open Sans"/>
                <a:cs typeface="Open Sans"/>
                <a:sym typeface="Open Sans"/>
              </a:rPr>
              <a:t>BVIR for Management Questions</a:t>
            </a:r>
            <a:r>
              <a:rPr lang="en-GB" sz="4800" b="1" dirty="0">
                <a:latin typeface="Open Sans"/>
                <a:ea typeface="Open Sans"/>
                <a:cs typeface="Open Sans"/>
                <a:sym typeface="Open Sans"/>
              </a:rPr>
              <a:t> </a:t>
            </a:r>
            <a:endParaRPr sz="4800" dirty="0">
              <a:latin typeface="Open Sans"/>
              <a:ea typeface="Open Sans"/>
              <a:cs typeface="Open Sans"/>
              <a:sym typeface="Open Sans"/>
            </a:endParaRPr>
          </a:p>
          <a:p>
            <a:pPr marL="0" lvl="0" indent="0" algn="l" rtl="0">
              <a:spcBef>
                <a:spcPts val="0"/>
              </a:spcBef>
              <a:spcAft>
                <a:spcPts val="0"/>
              </a:spcAft>
              <a:buNone/>
            </a:pPr>
            <a:endParaRPr sz="4800" b="1" dirty="0">
              <a:latin typeface="Open Sans"/>
              <a:ea typeface="Open Sans"/>
              <a:cs typeface="Open Sans"/>
              <a:sym typeface="Open Sans"/>
            </a:endParaRPr>
          </a:p>
          <a:p>
            <a:pPr marL="0" lvl="0" indent="0" algn="l" rtl="0">
              <a:spcBef>
                <a:spcPts val="0"/>
              </a:spcBef>
              <a:spcAft>
                <a:spcPts val="0"/>
              </a:spcAft>
              <a:buClr>
                <a:schemeClr val="dk1"/>
              </a:buClr>
              <a:buSzPts val="1100"/>
              <a:buFont typeface="Arial" panose="020B0604020202090204"/>
              <a:buNone/>
            </a:pPr>
            <a:r>
              <a:rPr lang="en-GB" sz="4800" b="1" dirty="0">
                <a:solidFill>
                  <a:schemeClr val="dk2"/>
                </a:solidFill>
                <a:latin typeface="Open Sans"/>
                <a:ea typeface="Open Sans"/>
                <a:cs typeface="Open Sans"/>
                <a:sym typeface="Open Sans"/>
              </a:rPr>
              <a:t>Which charts would you want to include in the BVIR that Management would need and why?</a:t>
            </a:r>
            <a:r>
              <a:rPr lang="en-GB" sz="4800" dirty="0">
                <a:solidFill>
                  <a:schemeClr val="dk2"/>
                </a:solidFill>
                <a:latin typeface="Open Sans"/>
                <a:ea typeface="Open Sans"/>
                <a:cs typeface="Open Sans"/>
                <a:sym typeface="Open Sans"/>
              </a:rPr>
              <a:t> </a:t>
            </a:r>
            <a:endParaRPr sz="4800" dirty="0">
              <a:solidFill>
                <a:schemeClr val="dk2"/>
              </a:solidFill>
              <a:latin typeface="Open Sans"/>
              <a:ea typeface="Open Sans"/>
              <a:cs typeface="Open Sans"/>
              <a:sym typeface="Open Sans"/>
            </a:endParaRPr>
          </a:p>
          <a:p>
            <a:pPr marL="0" lvl="0" indent="0" algn="l" rtl="0">
              <a:spcBef>
                <a:spcPts val="0"/>
              </a:spcBef>
              <a:spcAft>
                <a:spcPts val="0"/>
              </a:spcAft>
              <a:buNone/>
            </a:pPr>
            <a:r>
              <a:rPr lang="en-GB" sz="4800" dirty="0">
                <a:solidFill>
                  <a:schemeClr val="dk2"/>
                </a:solidFill>
                <a:latin typeface="Open Sans"/>
                <a:ea typeface="Open Sans"/>
                <a:cs typeface="Open Sans"/>
                <a:sym typeface="Open Sans"/>
              </a:rPr>
              <a:t>Move the Orange boxes to the correct column below</a:t>
            </a:r>
            <a:br>
              <a:rPr lang="en-GB" sz="4800" dirty="0">
                <a:solidFill>
                  <a:schemeClr val="dk2"/>
                </a:solidFill>
                <a:latin typeface="Open Sans"/>
                <a:ea typeface="Open Sans"/>
                <a:cs typeface="Open Sans"/>
                <a:sym typeface="Open Sans"/>
              </a:rPr>
            </a:br>
            <a:endParaRPr sz="4800" dirty="0">
              <a:solidFill>
                <a:schemeClr val="dk2"/>
              </a:solidFill>
              <a:latin typeface="Open Sans"/>
              <a:ea typeface="Open Sans"/>
              <a:cs typeface="Open Sans"/>
              <a:sym typeface="Open Sans"/>
            </a:endParaRPr>
          </a:p>
          <a:p>
            <a:pPr lvl="0"/>
            <a:r>
              <a:rPr lang="en-GB" sz="4800" dirty="0">
                <a:solidFill>
                  <a:schemeClr val="dk2"/>
                </a:solidFill>
                <a:latin typeface="Open Sans"/>
                <a:ea typeface="Open Sans"/>
                <a:cs typeface="Open Sans"/>
                <a:sym typeface="Open Sans"/>
              </a:rPr>
              <a:t>[</a:t>
            </a:r>
            <a:r>
              <a:rPr lang="en-US" altLang="en-GB" sz="4800" dirty="0">
                <a:solidFill>
                  <a:schemeClr val="dk2"/>
                </a:solidFill>
                <a:latin typeface="Open Sans"/>
                <a:ea typeface="Open Sans"/>
                <a:cs typeface="Open Sans"/>
                <a:sym typeface="Open Sans"/>
              </a:rPr>
              <a:t>I use burn down charts and burn up charts here.</a:t>
            </a:r>
            <a:br>
              <a:rPr lang="en-US" altLang="en-GB" sz="4800" dirty="0">
                <a:solidFill>
                  <a:schemeClr val="dk2"/>
                </a:solidFill>
                <a:latin typeface="Open Sans"/>
                <a:ea typeface="Open Sans"/>
                <a:cs typeface="Open Sans"/>
                <a:sym typeface="Open Sans"/>
              </a:rPr>
            </a:br>
            <a:br>
              <a:rPr lang="en-US" altLang="en-GB" sz="4800" dirty="0">
                <a:solidFill>
                  <a:schemeClr val="dk2"/>
                </a:solidFill>
                <a:latin typeface="Open Sans"/>
                <a:ea typeface="Open Sans"/>
                <a:cs typeface="Open Sans"/>
                <a:sym typeface="Open Sans"/>
              </a:rPr>
            </a:br>
            <a:br>
              <a:rPr lang="en-US" altLang="en-GB" sz="4800" dirty="0">
                <a:solidFill>
                  <a:schemeClr val="dk2"/>
                </a:solidFill>
                <a:latin typeface="Open Sans"/>
                <a:ea typeface="Open Sans"/>
                <a:cs typeface="Open Sans"/>
                <a:sym typeface="Open Sans"/>
              </a:rPr>
            </a:br>
            <a:r>
              <a:rPr lang="en-US" altLang="en-GB" sz="4800" dirty="0">
                <a:solidFill>
                  <a:schemeClr val="dk2"/>
                </a:solidFill>
                <a:latin typeface="Open Sans"/>
                <a:ea typeface="Open Sans"/>
                <a:cs typeface="Open Sans"/>
                <a:sym typeface="Open Sans"/>
              </a:rPr>
              <a:t>We use burn down charts to track the progress in the sprints, and the burn up chart focus on the iterations. </a:t>
            </a:r>
            <a:br>
              <a:rPr lang="en-US" altLang="en-GB" sz="4800" dirty="0">
                <a:solidFill>
                  <a:schemeClr val="dk2"/>
                </a:solidFill>
                <a:latin typeface="Open Sans"/>
                <a:ea typeface="Open Sans"/>
                <a:cs typeface="Open Sans"/>
                <a:sym typeface="Open Sans"/>
              </a:rPr>
            </a:br>
            <a:br>
              <a:rPr lang="en-US" altLang="en-GB" sz="4800" dirty="0">
                <a:solidFill>
                  <a:schemeClr val="dk2"/>
                </a:solidFill>
                <a:latin typeface="Open Sans"/>
                <a:ea typeface="Open Sans"/>
                <a:cs typeface="Open Sans"/>
                <a:sym typeface="Open Sans"/>
              </a:rPr>
            </a:br>
            <a:r>
              <a:rPr lang="en-US" altLang="en-GB" sz="4800" dirty="0">
                <a:solidFill>
                  <a:schemeClr val="dk2"/>
                </a:solidFill>
                <a:latin typeface="Open Sans"/>
                <a:ea typeface="Open Sans"/>
                <a:cs typeface="Open Sans"/>
                <a:sym typeface="Open Sans"/>
              </a:rPr>
              <a:t>Burn up charts will also show the increment of new works.</a:t>
            </a:r>
            <a:br>
              <a:rPr lang="en-US" altLang="en-GB" sz="4800" dirty="0">
                <a:solidFill>
                  <a:schemeClr val="dk2"/>
                </a:solidFill>
                <a:latin typeface="Open Sans"/>
                <a:ea typeface="Open Sans"/>
                <a:cs typeface="Open Sans"/>
                <a:sym typeface="Open Sans"/>
              </a:rPr>
            </a:br>
            <a:br>
              <a:rPr lang="en-US" altLang="en-GB" sz="4800" dirty="0">
                <a:solidFill>
                  <a:schemeClr val="dk2"/>
                </a:solidFill>
                <a:latin typeface="Open Sans"/>
                <a:ea typeface="Open Sans"/>
                <a:cs typeface="Open Sans"/>
                <a:sym typeface="Open Sans"/>
              </a:rPr>
            </a:br>
            <a:r>
              <a:rPr lang="en-GB" altLang="zh-CN" sz="4800" dirty="0">
                <a:solidFill>
                  <a:schemeClr val="dk2"/>
                </a:solidFill>
                <a:latin typeface="Open Sans"/>
                <a:ea typeface="Open Sans"/>
                <a:cs typeface="Open Sans"/>
              </a:rPr>
              <a:t>Teams use </a:t>
            </a:r>
            <a:r>
              <a:rPr lang="en-US" altLang="en-GB" sz="4800" dirty="0">
                <a:solidFill>
                  <a:schemeClr val="dk2"/>
                </a:solidFill>
                <a:latin typeface="Open Sans"/>
                <a:ea typeface="Open Sans"/>
                <a:cs typeface="Open Sans"/>
                <a:sym typeface="Open Sans"/>
              </a:rPr>
              <a:t>Committed Vs. Delivered Chart to </a:t>
            </a:r>
            <a:r>
              <a:rPr lang="en-GB" altLang="zh-CN" sz="4800" dirty="0">
                <a:solidFill>
                  <a:schemeClr val="dk2"/>
                </a:solidFill>
                <a:latin typeface="Open Sans"/>
                <a:ea typeface="Open Sans"/>
                <a:cs typeface="Open Sans"/>
              </a:rPr>
              <a:t>track the number of story points that they have committed to and compare them against the number of story points they have delivered.</a:t>
            </a:r>
            <a:r>
              <a:rPr lang="en-GB" sz="4800" dirty="0">
                <a:solidFill>
                  <a:schemeClr val="dk2"/>
                </a:solidFill>
                <a:latin typeface="Open Sans"/>
                <a:ea typeface="Open Sans"/>
                <a:cs typeface="Open Sans"/>
                <a:sym typeface="Open Sans"/>
              </a:rPr>
              <a:t>]</a:t>
            </a:r>
            <a:endParaRPr sz="4800" dirty="0">
              <a:solidFill>
                <a:schemeClr val="dk2"/>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panose="020B0604020202090204"/>
              <a:buNone/>
            </a:pPr>
            <a:endParaRPr sz="4800" dirty="0">
              <a:solidFill>
                <a:schemeClr val="dk2"/>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panose="020B0604020202090204"/>
              <a:buNone/>
            </a:pPr>
            <a:endParaRPr sz="4800" dirty="0">
              <a:solidFill>
                <a:schemeClr val="dk2"/>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panose="020B0604020202090204"/>
              <a:buNone/>
            </a:pPr>
            <a:endParaRPr sz="4800" b="1" dirty="0">
              <a:latin typeface="Open Sans"/>
              <a:ea typeface="Open Sans"/>
              <a:cs typeface="Open Sans"/>
              <a:sym typeface="Open Sans"/>
            </a:endParaRPr>
          </a:p>
          <a:p>
            <a:pPr marL="0" lvl="0" indent="0" algn="l" rtl="0">
              <a:spcBef>
                <a:spcPts val="0"/>
              </a:spcBef>
              <a:spcAft>
                <a:spcPts val="0"/>
              </a:spcAft>
              <a:buNone/>
            </a:pPr>
            <a:endParaRPr sz="4800" dirty="0">
              <a:latin typeface="Open Sans"/>
              <a:ea typeface="Open Sans"/>
              <a:cs typeface="Open Sans"/>
              <a:sym typeface="Open Sans"/>
            </a:endParaRPr>
          </a:p>
        </p:txBody>
      </p:sp>
      <p:cxnSp>
        <p:nvCxnSpPr>
          <p:cNvPr id="195" name="Google Shape;195;p28"/>
          <p:cNvCxnSpPr/>
          <p:nvPr/>
        </p:nvCxnSpPr>
        <p:spPr>
          <a:xfrm>
            <a:off x="15474950" y="13832840"/>
            <a:ext cx="6985" cy="7599680"/>
          </a:xfrm>
          <a:prstGeom prst="straightConnector1">
            <a:avLst/>
          </a:prstGeom>
          <a:noFill/>
          <a:ln w="9525" cap="flat" cmpd="sng">
            <a:solidFill>
              <a:schemeClr val="dk2"/>
            </a:solidFill>
            <a:prstDash val="solid"/>
            <a:round/>
            <a:headEnd type="none" w="med" len="med"/>
            <a:tailEnd type="none" w="med" len="med"/>
          </a:ln>
        </p:spPr>
      </p:cxnSp>
      <p:sp>
        <p:nvSpPr>
          <p:cNvPr id="196" name="Google Shape;196;p28"/>
          <p:cNvSpPr txBox="1"/>
          <p:nvPr/>
        </p:nvSpPr>
        <p:spPr>
          <a:xfrm>
            <a:off x="5065500" y="14275225"/>
            <a:ext cx="3965700" cy="146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6000">
                <a:latin typeface="Open Sans"/>
                <a:ea typeface="Open Sans"/>
                <a:cs typeface="Open Sans"/>
                <a:sym typeface="Open Sans"/>
              </a:rPr>
              <a:t>Included</a:t>
            </a:r>
            <a:endParaRPr sz="6000">
              <a:latin typeface="Open Sans"/>
              <a:ea typeface="Open Sans"/>
              <a:cs typeface="Open Sans"/>
              <a:sym typeface="Open Sans"/>
            </a:endParaRPr>
          </a:p>
        </p:txBody>
      </p:sp>
      <p:sp>
        <p:nvSpPr>
          <p:cNvPr id="197" name="Google Shape;197;p28"/>
          <p:cNvSpPr txBox="1"/>
          <p:nvPr/>
        </p:nvSpPr>
        <p:spPr>
          <a:xfrm>
            <a:off x="20928220" y="14275225"/>
            <a:ext cx="6235200" cy="146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6000">
                <a:latin typeface="Open Sans"/>
                <a:ea typeface="Open Sans"/>
                <a:cs typeface="Open Sans"/>
                <a:sym typeface="Open Sans"/>
              </a:rPr>
              <a:t>Not included</a:t>
            </a:r>
            <a:endParaRPr sz="6000">
              <a:latin typeface="Open Sans"/>
              <a:ea typeface="Open Sans"/>
              <a:cs typeface="Open Sans"/>
              <a:sym typeface="Open Sans"/>
            </a:endParaRPr>
          </a:p>
          <a:p>
            <a:pPr marL="0" lvl="0" indent="0" algn="l" rtl="0">
              <a:spcBef>
                <a:spcPts val="0"/>
              </a:spcBef>
              <a:spcAft>
                <a:spcPts val="0"/>
              </a:spcAft>
              <a:buNone/>
            </a:pPr>
            <a:endParaRPr sz="6000">
              <a:latin typeface="Open Sans"/>
              <a:ea typeface="Open Sans"/>
              <a:cs typeface="Open Sans"/>
              <a:sym typeface="Open Sans"/>
            </a:endParaRPr>
          </a:p>
        </p:txBody>
      </p:sp>
      <p:sp>
        <p:nvSpPr>
          <p:cNvPr id="198" name="Google Shape;198;p28"/>
          <p:cNvSpPr txBox="1"/>
          <p:nvPr/>
        </p:nvSpPr>
        <p:spPr>
          <a:xfrm>
            <a:off x="3559065" y="17096204"/>
            <a:ext cx="6977400" cy="1072500"/>
          </a:xfrm>
          <a:prstGeom prst="rect">
            <a:avLst/>
          </a:prstGeom>
          <a:solidFill>
            <a:srgbClr val="FF9900"/>
          </a:solidFill>
          <a:ln w="28575"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457200" lvl="0" indent="0" algn="ctr" rtl="0">
              <a:spcBef>
                <a:spcPts val="0"/>
              </a:spcBef>
              <a:spcAft>
                <a:spcPts val="0"/>
              </a:spcAft>
              <a:buNone/>
            </a:pPr>
            <a:r>
              <a:rPr lang="en-GB" sz="4800" dirty="0">
                <a:solidFill>
                  <a:schemeClr val="dk2"/>
                </a:solidFill>
                <a:latin typeface="Open Sans"/>
                <a:ea typeface="Open Sans"/>
                <a:cs typeface="Open Sans"/>
                <a:sym typeface="Open Sans"/>
              </a:rPr>
              <a:t>Burn Down Charts</a:t>
            </a:r>
            <a:endParaRPr sz="6000" dirty="0">
              <a:latin typeface="Open Sans"/>
              <a:ea typeface="Open Sans"/>
              <a:cs typeface="Open Sans"/>
              <a:sym typeface="Open Sans"/>
            </a:endParaRPr>
          </a:p>
        </p:txBody>
      </p:sp>
      <p:sp>
        <p:nvSpPr>
          <p:cNvPr id="199" name="Google Shape;199;p28"/>
          <p:cNvSpPr txBox="1"/>
          <p:nvPr/>
        </p:nvSpPr>
        <p:spPr>
          <a:xfrm>
            <a:off x="3559390" y="18678570"/>
            <a:ext cx="6977400" cy="1072500"/>
          </a:xfrm>
          <a:prstGeom prst="rect">
            <a:avLst/>
          </a:prstGeom>
          <a:solidFill>
            <a:srgbClr val="FF9900"/>
          </a:solidFill>
          <a:ln w="28575"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457200" lvl="0" indent="0" algn="ctr" rtl="0">
              <a:spcBef>
                <a:spcPts val="0"/>
              </a:spcBef>
              <a:spcAft>
                <a:spcPts val="0"/>
              </a:spcAft>
              <a:buNone/>
            </a:pPr>
            <a:r>
              <a:rPr lang="en-GB" sz="4800">
                <a:solidFill>
                  <a:schemeClr val="dk2"/>
                </a:solidFill>
                <a:latin typeface="Open Sans"/>
                <a:ea typeface="Open Sans"/>
                <a:cs typeface="Open Sans"/>
                <a:sym typeface="Open Sans"/>
              </a:rPr>
              <a:t>Burn Up Charts</a:t>
            </a:r>
            <a:endParaRPr sz="6000">
              <a:latin typeface="Open Sans"/>
              <a:ea typeface="Open Sans"/>
              <a:cs typeface="Open Sans"/>
              <a:sym typeface="Open Sans"/>
            </a:endParaRPr>
          </a:p>
        </p:txBody>
      </p:sp>
      <p:sp>
        <p:nvSpPr>
          <p:cNvPr id="200" name="Google Shape;200;p28"/>
          <p:cNvSpPr txBox="1"/>
          <p:nvPr/>
        </p:nvSpPr>
        <p:spPr>
          <a:xfrm>
            <a:off x="3559065" y="20260936"/>
            <a:ext cx="10340100" cy="1072500"/>
          </a:xfrm>
          <a:prstGeom prst="rect">
            <a:avLst/>
          </a:prstGeom>
          <a:solidFill>
            <a:srgbClr val="FF9900"/>
          </a:solidFill>
          <a:ln w="28575"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457200" lvl="0" indent="0" algn="ctr" rtl="0">
              <a:spcBef>
                <a:spcPts val="0"/>
              </a:spcBef>
              <a:spcAft>
                <a:spcPts val="0"/>
              </a:spcAft>
              <a:buNone/>
            </a:pPr>
            <a:r>
              <a:rPr lang="en-GB" sz="4800">
                <a:solidFill>
                  <a:schemeClr val="dk2"/>
                </a:solidFill>
                <a:latin typeface="Open Sans"/>
                <a:ea typeface="Open Sans"/>
                <a:cs typeface="Open Sans"/>
                <a:sym typeface="Open Sans"/>
              </a:rPr>
              <a:t>Committed vs. Delivered Chart</a:t>
            </a:r>
            <a:endParaRPr sz="6000">
              <a:latin typeface="Open Sans"/>
              <a:ea typeface="Open Sans"/>
              <a:cs typeface="Open Sans"/>
              <a:sym typeface="Open Sans"/>
            </a:endParaRPr>
          </a:p>
        </p:txBody>
      </p:sp>
      <p:sp>
        <p:nvSpPr>
          <p:cNvPr id="201" name="Google Shape;201;p28"/>
          <p:cNvSpPr txBox="1"/>
          <p:nvPr/>
        </p:nvSpPr>
        <p:spPr>
          <a:xfrm>
            <a:off x="18875770" y="17096204"/>
            <a:ext cx="10340100" cy="1072500"/>
          </a:xfrm>
          <a:prstGeom prst="rect">
            <a:avLst/>
          </a:prstGeom>
          <a:solidFill>
            <a:srgbClr val="FF9900"/>
          </a:solidFill>
          <a:ln w="28575"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457200" lvl="0" indent="0" algn="ctr" rtl="0">
              <a:spcBef>
                <a:spcPts val="0"/>
              </a:spcBef>
              <a:spcAft>
                <a:spcPts val="0"/>
              </a:spcAft>
              <a:buNone/>
            </a:pPr>
            <a:r>
              <a:rPr lang="en-GB" sz="4800" dirty="0">
                <a:solidFill>
                  <a:schemeClr val="dk2"/>
                </a:solidFill>
                <a:latin typeface="Open Sans"/>
                <a:ea typeface="Open Sans"/>
                <a:cs typeface="Open Sans"/>
                <a:sym typeface="Open Sans"/>
              </a:rPr>
              <a:t>Story Point Cost per Team</a:t>
            </a:r>
            <a:endParaRPr sz="4800" dirty="0">
              <a:solidFill>
                <a:schemeClr val="dk2"/>
              </a:solidFill>
              <a:latin typeface="Open Sans"/>
              <a:ea typeface="Open Sans"/>
              <a:cs typeface="Open Sans"/>
              <a:sym typeface="Open Sans"/>
            </a:endParaRPr>
          </a:p>
          <a:p>
            <a:pPr marL="457200" lvl="0" indent="0" algn="ctr" rtl="0">
              <a:spcBef>
                <a:spcPts val="0"/>
              </a:spcBef>
              <a:spcAft>
                <a:spcPts val="0"/>
              </a:spcAft>
              <a:buNone/>
            </a:pPr>
            <a:endParaRPr sz="4800" dirty="0">
              <a:solidFill>
                <a:schemeClr val="dk2"/>
              </a:solidFill>
              <a:latin typeface="Open Sans"/>
              <a:ea typeface="Open Sans"/>
              <a:cs typeface="Open Sans"/>
              <a:sym typeface="Open Sans"/>
            </a:endParaRPr>
          </a:p>
          <a:p>
            <a:pPr marL="457200" lvl="0" indent="0" algn="ctr" rtl="0">
              <a:spcBef>
                <a:spcPts val="0"/>
              </a:spcBef>
              <a:spcAft>
                <a:spcPts val="0"/>
              </a:spcAft>
              <a:buNone/>
            </a:pPr>
            <a:endParaRPr sz="4800" dirty="0">
              <a:solidFill>
                <a:schemeClr val="dk2"/>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9"/>
          <p:cNvSpPr txBox="1">
            <a:spLocks noGrp="1"/>
          </p:cNvSpPr>
          <p:nvPr>
            <p:ph type="title"/>
          </p:nvPr>
        </p:nvSpPr>
        <p:spPr>
          <a:xfrm>
            <a:off x="2626020" y="5626240"/>
            <a:ext cx="27679200" cy="22836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GB" sz="6200" b="1" dirty="0">
                <a:latin typeface="Open Sans"/>
                <a:ea typeface="Open Sans"/>
                <a:cs typeface="Open Sans"/>
                <a:sym typeface="Open Sans"/>
              </a:rPr>
              <a:t>Creating the BVIR for Management</a:t>
            </a:r>
            <a:endParaRPr sz="4800" dirty="0">
              <a:latin typeface="Open Sans"/>
              <a:ea typeface="Open Sans"/>
              <a:cs typeface="Open Sans"/>
              <a:sym typeface="Open Sans"/>
            </a:endParaRPr>
          </a:p>
          <a:p>
            <a:pPr marL="0" lvl="0" indent="0" algn="l" rtl="0">
              <a:spcBef>
                <a:spcPts val="0"/>
              </a:spcBef>
              <a:spcAft>
                <a:spcPts val="0"/>
              </a:spcAft>
              <a:buNone/>
            </a:pPr>
            <a:endParaRPr sz="4800" dirty="0">
              <a:latin typeface="Open Sans"/>
              <a:ea typeface="Open Sans"/>
              <a:cs typeface="Open Sans"/>
              <a:sym typeface="Open Sans"/>
            </a:endParaRPr>
          </a:p>
          <a:p>
            <a:pPr marL="0" lvl="0" indent="0" algn="l" rtl="0">
              <a:spcBef>
                <a:spcPts val="0"/>
              </a:spcBef>
              <a:spcAft>
                <a:spcPts val="0"/>
              </a:spcAft>
              <a:buNone/>
            </a:pPr>
            <a:r>
              <a:rPr lang="en-GB" sz="4800" b="1" dirty="0">
                <a:latin typeface="Open Sans"/>
                <a:ea typeface="Open Sans"/>
                <a:cs typeface="Open Sans"/>
                <a:sym typeface="Open Sans"/>
              </a:rPr>
              <a:t>Questions to answer before you start the BVIR</a:t>
            </a:r>
            <a:endParaRPr sz="4800" b="1" dirty="0">
              <a:latin typeface="Open Sans"/>
              <a:ea typeface="Open Sans"/>
              <a:cs typeface="Open Sans"/>
              <a:sym typeface="Open Sans"/>
            </a:endParaRPr>
          </a:p>
          <a:p>
            <a:pPr marL="457200" lvl="0" indent="0" algn="l" rtl="0">
              <a:spcBef>
                <a:spcPts val="0"/>
              </a:spcBef>
              <a:spcAft>
                <a:spcPts val="0"/>
              </a:spcAft>
              <a:buNone/>
            </a:pPr>
            <a:endParaRPr sz="4800" b="1" dirty="0">
              <a:latin typeface="Open Sans"/>
              <a:ea typeface="Open Sans"/>
              <a:cs typeface="Open Sans"/>
              <a:sym typeface="Open Sans"/>
            </a:endParaRPr>
          </a:p>
          <a:p>
            <a:pPr marL="0" lvl="0" indent="0" algn="l" rtl="0">
              <a:spcBef>
                <a:spcPts val="0"/>
              </a:spcBef>
              <a:spcAft>
                <a:spcPts val="0"/>
              </a:spcAft>
              <a:buClr>
                <a:schemeClr val="dk1"/>
              </a:buClr>
              <a:buSzPts val="1100"/>
              <a:buFont typeface="Arial" panose="020B0604020202090204"/>
              <a:buNone/>
            </a:pPr>
            <a:r>
              <a:rPr lang="en-GB" sz="4800" b="1" dirty="0">
                <a:solidFill>
                  <a:schemeClr val="dk2"/>
                </a:solidFill>
                <a:latin typeface="Open Sans"/>
                <a:ea typeface="Open Sans"/>
                <a:cs typeface="Open Sans"/>
                <a:sym typeface="Open Sans"/>
              </a:rPr>
              <a:t>What would tell Management if they want to know the details about actual stories?</a:t>
            </a:r>
            <a:endParaRPr sz="4800" b="1" dirty="0">
              <a:solidFill>
                <a:schemeClr val="dk2"/>
              </a:solidFill>
              <a:latin typeface="Open Sans"/>
              <a:ea typeface="Open Sans"/>
              <a:cs typeface="Open Sans"/>
              <a:sym typeface="Open Sans"/>
            </a:endParaRPr>
          </a:p>
          <a:p>
            <a:pPr marL="0" lvl="0" indent="0" algn="l" rtl="0">
              <a:spcBef>
                <a:spcPts val="0"/>
              </a:spcBef>
              <a:spcAft>
                <a:spcPts val="0"/>
              </a:spcAft>
              <a:buNone/>
            </a:pPr>
            <a:r>
              <a:rPr lang="en-GB" sz="4800" dirty="0">
                <a:solidFill>
                  <a:schemeClr val="dk2"/>
                </a:solidFill>
                <a:latin typeface="Open Sans"/>
                <a:ea typeface="Open Sans"/>
                <a:cs typeface="Open Sans"/>
                <a:sym typeface="Open Sans"/>
              </a:rPr>
              <a:t>[Select from the choices below]</a:t>
            </a:r>
            <a:endParaRPr sz="4800" dirty="0">
              <a:solidFill>
                <a:schemeClr val="dk2"/>
              </a:solidFill>
              <a:latin typeface="Open Sans"/>
              <a:ea typeface="Open Sans"/>
              <a:cs typeface="Open Sans"/>
              <a:sym typeface="Open Sans"/>
            </a:endParaRPr>
          </a:p>
          <a:p>
            <a:pPr marL="457200" lvl="0" indent="-533400" algn="l" rtl="0">
              <a:spcBef>
                <a:spcPts val="0"/>
              </a:spcBef>
              <a:spcAft>
                <a:spcPts val="0"/>
              </a:spcAft>
              <a:buClr>
                <a:schemeClr val="dk2"/>
              </a:buClr>
              <a:buSzPts val="4800"/>
              <a:buFont typeface="Open Sans"/>
              <a:buAutoNum type="arabicPeriod"/>
            </a:pPr>
            <a:r>
              <a:rPr lang="en-GB" sz="4800" dirty="0">
                <a:solidFill>
                  <a:schemeClr val="dk2"/>
                </a:solidFill>
                <a:latin typeface="Open Sans"/>
                <a:ea typeface="Open Sans"/>
                <a:cs typeface="Open Sans"/>
                <a:sym typeface="Open Sans"/>
              </a:rPr>
              <a:t>"While I understand that you want to get into individual stories and know all the details, we would prefer that Management spends your valuable time guiding and influencing the Roadmap and direction of the project and leave the story delivery to the Teams you have empowered."</a:t>
            </a:r>
            <a:endParaRPr sz="4800" dirty="0">
              <a:solidFill>
                <a:schemeClr val="dk2"/>
              </a:solidFill>
              <a:latin typeface="Open Sans"/>
              <a:ea typeface="Open Sans"/>
              <a:cs typeface="Open Sans"/>
              <a:sym typeface="Open Sans"/>
            </a:endParaRPr>
          </a:p>
          <a:p>
            <a:pPr marL="457200" lvl="0" indent="-533400" algn="l" rtl="0">
              <a:spcBef>
                <a:spcPts val="0"/>
              </a:spcBef>
              <a:spcAft>
                <a:spcPts val="0"/>
              </a:spcAft>
              <a:buClr>
                <a:schemeClr val="dk2"/>
              </a:buClr>
              <a:buSzPts val="4800"/>
              <a:buFont typeface="Open Sans"/>
              <a:buAutoNum type="arabicPeriod"/>
            </a:pPr>
            <a:r>
              <a:rPr lang="en-GB" sz="4800" dirty="0">
                <a:solidFill>
                  <a:schemeClr val="dk2"/>
                </a:solidFill>
                <a:latin typeface="Open Sans"/>
                <a:ea typeface="Open Sans"/>
                <a:cs typeface="Open Sans"/>
                <a:sym typeface="Open Sans"/>
              </a:rPr>
              <a:t>Absolutely, let's get into the details!</a:t>
            </a:r>
            <a:endParaRPr sz="4800" dirty="0">
              <a:solidFill>
                <a:schemeClr val="dk2"/>
              </a:solidFill>
              <a:latin typeface="Open Sans"/>
              <a:ea typeface="Open Sans"/>
              <a:cs typeface="Open Sans"/>
              <a:sym typeface="Open Sans"/>
            </a:endParaRPr>
          </a:p>
          <a:p>
            <a:pPr marL="457200" lvl="0" indent="-533400" algn="l" rtl="0">
              <a:spcBef>
                <a:spcPts val="0"/>
              </a:spcBef>
              <a:spcAft>
                <a:spcPts val="0"/>
              </a:spcAft>
              <a:buClr>
                <a:schemeClr val="dk2"/>
              </a:buClr>
              <a:buSzPts val="4800"/>
              <a:buFont typeface="Open Sans"/>
              <a:buAutoNum type="arabicPeriod"/>
            </a:pPr>
            <a:r>
              <a:rPr lang="en-GB" sz="4800" dirty="0">
                <a:solidFill>
                  <a:schemeClr val="dk2"/>
                </a:solidFill>
                <a:latin typeface="Open Sans"/>
                <a:ea typeface="Open Sans"/>
                <a:cs typeface="Open Sans"/>
                <a:sym typeface="Open Sans"/>
              </a:rPr>
              <a:t>No, that is none of your business</a:t>
            </a:r>
            <a:endParaRPr sz="4800" dirty="0">
              <a:solidFill>
                <a:schemeClr val="dk2"/>
              </a:solidFill>
              <a:latin typeface="Open Sans"/>
              <a:ea typeface="Open Sans"/>
              <a:cs typeface="Open Sans"/>
              <a:sym typeface="Open Sans"/>
            </a:endParaRPr>
          </a:p>
          <a:p>
            <a:pPr marL="0" lvl="0" indent="0" algn="l" rtl="0">
              <a:spcBef>
                <a:spcPts val="0"/>
              </a:spcBef>
              <a:spcAft>
                <a:spcPts val="0"/>
              </a:spcAft>
              <a:buNone/>
            </a:pPr>
            <a:endParaRPr sz="4800" dirty="0">
              <a:solidFill>
                <a:schemeClr val="dk2"/>
              </a:solidFill>
              <a:latin typeface="Open Sans"/>
              <a:ea typeface="Open Sans"/>
              <a:cs typeface="Open Sans"/>
              <a:sym typeface="Open Sans"/>
            </a:endParaRPr>
          </a:p>
          <a:p>
            <a:pPr marL="0" lvl="0" indent="0" algn="l" rtl="0">
              <a:spcBef>
                <a:spcPts val="0"/>
              </a:spcBef>
              <a:spcAft>
                <a:spcPts val="0"/>
              </a:spcAft>
              <a:buNone/>
            </a:pPr>
            <a:r>
              <a:rPr lang="en-GB" sz="4800" dirty="0">
                <a:solidFill>
                  <a:schemeClr val="dk2"/>
                </a:solidFill>
                <a:latin typeface="Open Sans"/>
                <a:ea typeface="Open Sans"/>
                <a:cs typeface="Open Sans"/>
                <a:sym typeface="Open Sans"/>
              </a:rPr>
              <a:t>Which of the above did you choose (1,2,3) and why?</a:t>
            </a:r>
            <a:endParaRPr sz="4800" dirty="0">
              <a:solidFill>
                <a:schemeClr val="dk2"/>
              </a:solidFill>
              <a:latin typeface="Open Sans"/>
              <a:ea typeface="Open Sans"/>
              <a:cs typeface="Open Sans"/>
              <a:sym typeface="Open Sans"/>
            </a:endParaRPr>
          </a:p>
          <a:p>
            <a:pPr marL="0" lvl="0" indent="0" algn="l" rtl="0">
              <a:spcBef>
                <a:spcPts val="0"/>
              </a:spcBef>
              <a:spcAft>
                <a:spcPts val="0"/>
              </a:spcAft>
              <a:buNone/>
            </a:pPr>
            <a:r>
              <a:rPr lang="en-GB" sz="4800" dirty="0">
                <a:solidFill>
                  <a:schemeClr val="dk2"/>
                </a:solidFill>
                <a:latin typeface="Open Sans"/>
                <a:ea typeface="Open Sans"/>
                <a:cs typeface="Open Sans"/>
                <a:sym typeface="Open Sans"/>
              </a:rPr>
              <a:t>[</a:t>
            </a:r>
            <a:r>
              <a:rPr lang="en-US" altLang="zh-CN" sz="4800" dirty="0">
                <a:latin typeface="Open Sans"/>
                <a:ea typeface="Open Sans"/>
                <a:cs typeface="Open Sans"/>
                <a:sym typeface="Open Sans"/>
              </a:rPr>
              <a:t>1</a:t>
            </a:r>
            <a:r>
              <a:rPr lang="en-US" altLang="en-GB" sz="4800" dirty="0">
                <a:solidFill>
                  <a:schemeClr val="dk2"/>
                </a:solidFill>
                <a:latin typeface="Open Sans"/>
                <a:ea typeface="Open Sans"/>
                <a:cs typeface="Open Sans"/>
                <a:sym typeface="Open Sans"/>
              </a:rPr>
              <a:t> - The Roadmap and direction of the project were correct. The delay of the delivery was caused mainly because of the environment (cyber attacks, user feedbacks and pandemics), so I think we can seek guides from Management of how to cope with those external changes in the future. Usually, Management does not have right to be aware of the individual stories (all the details).</a:t>
            </a:r>
            <a:r>
              <a:rPr lang="en-GB" sz="4800" dirty="0">
                <a:solidFill>
                  <a:schemeClr val="dk2"/>
                </a:solidFill>
                <a:latin typeface="Open Sans"/>
                <a:ea typeface="Open Sans"/>
                <a:cs typeface="Open Sans"/>
                <a:sym typeface="Open Sans"/>
              </a:rPr>
              <a:t>]</a:t>
            </a:r>
            <a:endParaRPr sz="4800" dirty="0">
              <a:solidFill>
                <a:schemeClr val="dk2"/>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panose="020B0604020202090204"/>
              <a:buNone/>
            </a:pPr>
            <a:endParaRPr sz="4800" dirty="0">
              <a:solidFill>
                <a:schemeClr val="dk2"/>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panose="020B0604020202090204"/>
              <a:buNone/>
            </a:pPr>
            <a:endParaRPr sz="4800" dirty="0">
              <a:solidFill>
                <a:schemeClr val="dk2"/>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panose="020B0604020202090204"/>
              <a:buNone/>
            </a:pPr>
            <a:endParaRPr sz="4800" b="1" dirty="0">
              <a:latin typeface="Open Sans"/>
              <a:ea typeface="Open Sans"/>
              <a:cs typeface="Open Sans"/>
              <a:sym typeface="Open Sans"/>
            </a:endParaRPr>
          </a:p>
          <a:p>
            <a:pPr marL="0" lvl="0" indent="0" algn="l" rtl="0">
              <a:spcBef>
                <a:spcPts val="0"/>
              </a:spcBef>
              <a:spcAft>
                <a:spcPts val="0"/>
              </a:spcAft>
              <a:buNone/>
            </a:pPr>
            <a:endParaRPr sz="4800" dirty="0">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0"/>
          <p:cNvSpPr txBox="1">
            <a:spLocks noGrp="1"/>
          </p:cNvSpPr>
          <p:nvPr>
            <p:ph type="title"/>
          </p:nvPr>
        </p:nvSpPr>
        <p:spPr>
          <a:xfrm>
            <a:off x="2626020" y="5626240"/>
            <a:ext cx="27678300" cy="22836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GB" sz="6200" b="1" dirty="0">
                <a:latin typeface="Open Sans"/>
                <a:ea typeface="Open Sans"/>
                <a:cs typeface="Open Sans"/>
                <a:sym typeface="Open Sans"/>
              </a:rPr>
              <a:t>Creating the BVIR for Management</a:t>
            </a:r>
            <a:endParaRPr sz="4800" dirty="0">
              <a:latin typeface="Open Sans"/>
              <a:ea typeface="Open Sans"/>
              <a:cs typeface="Open Sans"/>
              <a:sym typeface="Open Sans"/>
            </a:endParaRPr>
          </a:p>
          <a:p>
            <a:pPr marL="0" lvl="0" indent="0" algn="l" rtl="0">
              <a:spcBef>
                <a:spcPts val="0"/>
              </a:spcBef>
              <a:spcAft>
                <a:spcPts val="0"/>
              </a:spcAft>
              <a:buNone/>
            </a:pPr>
            <a:r>
              <a:rPr lang="en-GB" sz="4800" b="1" dirty="0">
                <a:latin typeface="Open Sans"/>
                <a:ea typeface="Open Sans"/>
                <a:cs typeface="Open Sans"/>
                <a:sym typeface="Open Sans"/>
              </a:rPr>
              <a:t>Questions to answer before you start the BVIR</a:t>
            </a:r>
            <a:endParaRPr sz="4800" b="1" dirty="0">
              <a:latin typeface="Open Sans"/>
              <a:ea typeface="Open Sans"/>
              <a:cs typeface="Open Sans"/>
              <a:sym typeface="Open Sans"/>
            </a:endParaRPr>
          </a:p>
          <a:p>
            <a:pPr marL="457200" lvl="0" indent="0" algn="l" rtl="0">
              <a:spcBef>
                <a:spcPts val="0"/>
              </a:spcBef>
              <a:spcAft>
                <a:spcPts val="0"/>
              </a:spcAft>
              <a:buNone/>
            </a:pPr>
            <a:endParaRPr sz="4800" b="1" dirty="0">
              <a:latin typeface="Open Sans"/>
              <a:ea typeface="Open Sans"/>
              <a:cs typeface="Open Sans"/>
              <a:sym typeface="Open Sans"/>
            </a:endParaRPr>
          </a:p>
          <a:p>
            <a:pPr marL="0" lvl="0" indent="0" algn="l" rtl="0">
              <a:spcBef>
                <a:spcPts val="0"/>
              </a:spcBef>
              <a:spcAft>
                <a:spcPts val="0"/>
              </a:spcAft>
              <a:buClr>
                <a:schemeClr val="dk1"/>
              </a:buClr>
              <a:buSzPts val="1100"/>
              <a:buFont typeface="Arial" panose="020B0604020202090204"/>
              <a:buNone/>
            </a:pPr>
            <a:r>
              <a:rPr lang="en-GB" sz="4800" b="1" dirty="0">
                <a:solidFill>
                  <a:schemeClr val="dk2"/>
                </a:solidFill>
                <a:latin typeface="Open Sans"/>
                <a:ea typeface="Open Sans"/>
                <a:cs typeface="Open Sans"/>
                <a:sym typeface="Open Sans"/>
              </a:rPr>
              <a:t>Is it project considered a failure because backlog items still remain? Explain. </a:t>
            </a:r>
            <a:endParaRPr sz="4800" b="1" dirty="0">
              <a:solidFill>
                <a:schemeClr val="dk2"/>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panose="020B0604020202090204"/>
              <a:buNone/>
            </a:pPr>
            <a:br>
              <a:rPr lang="en-GB" sz="4800" dirty="0">
                <a:solidFill>
                  <a:schemeClr val="dk2"/>
                </a:solidFill>
                <a:latin typeface="Open Sans"/>
                <a:ea typeface="Open Sans"/>
                <a:cs typeface="Open Sans"/>
                <a:sym typeface="Open Sans"/>
              </a:rPr>
            </a:br>
            <a:r>
              <a:rPr lang="en-GB" sz="4800" dirty="0">
                <a:solidFill>
                  <a:schemeClr val="dk2"/>
                </a:solidFill>
                <a:latin typeface="Open Sans"/>
                <a:ea typeface="Open Sans"/>
                <a:cs typeface="Open Sans"/>
                <a:sym typeface="Open Sans"/>
              </a:rPr>
              <a:t>[</a:t>
            </a:r>
            <a:r>
              <a:rPr lang="en-US" altLang="en-GB" sz="4800" dirty="0">
                <a:solidFill>
                  <a:schemeClr val="dk2"/>
                </a:solidFill>
                <a:latin typeface="Open Sans"/>
                <a:ea typeface="Open Sans"/>
                <a:cs typeface="Open Sans"/>
                <a:sym typeface="Open Sans"/>
              </a:rPr>
              <a:t>No, most items were completed and the items remined can be moved to next Sprint. </a:t>
            </a:r>
            <a:br>
              <a:rPr lang="en-US" altLang="en-GB" sz="4800" dirty="0">
                <a:solidFill>
                  <a:schemeClr val="dk2"/>
                </a:solidFill>
                <a:latin typeface="Open Sans"/>
                <a:ea typeface="Open Sans"/>
                <a:cs typeface="Open Sans"/>
                <a:sym typeface="Open Sans"/>
              </a:rPr>
            </a:br>
            <a:r>
              <a:rPr lang="en-US" altLang="en-GB" sz="4800" dirty="0">
                <a:solidFill>
                  <a:schemeClr val="dk2"/>
                </a:solidFill>
                <a:latin typeface="Open Sans"/>
                <a:ea typeface="Open Sans"/>
                <a:cs typeface="Open Sans"/>
                <a:sym typeface="Open Sans"/>
              </a:rPr>
              <a:t>The only postponed user story is about improving code quality, but the functions </a:t>
            </a:r>
            <a:r>
              <a:rPr lang="en-US" altLang="en-GB" sz="4800" dirty="0">
                <a:latin typeface="Open Sans"/>
                <a:ea typeface="Open Sans"/>
                <a:cs typeface="Open Sans"/>
                <a:sym typeface="Open Sans"/>
              </a:rPr>
              <a:t>of the program are complete.</a:t>
            </a:r>
            <a:br>
              <a:rPr lang="en-US" altLang="en-GB" sz="4800" dirty="0">
                <a:solidFill>
                  <a:schemeClr val="dk2"/>
                </a:solidFill>
                <a:latin typeface="Open Sans"/>
                <a:ea typeface="Open Sans"/>
                <a:cs typeface="Open Sans"/>
                <a:sym typeface="Open Sans"/>
              </a:rPr>
            </a:br>
            <a:br>
              <a:rPr lang="en-US" altLang="en-GB" sz="4800" dirty="0">
                <a:solidFill>
                  <a:schemeClr val="dk2"/>
                </a:solidFill>
                <a:latin typeface="Open Sans"/>
                <a:ea typeface="Open Sans"/>
                <a:cs typeface="Open Sans"/>
                <a:sym typeface="Open Sans"/>
              </a:rPr>
            </a:br>
            <a:r>
              <a:rPr lang="en-US" altLang="en-GB" sz="4800" dirty="0">
                <a:solidFill>
                  <a:schemeClr val="dk2"/>
                </a:solidFill>
                <a:latin typeface="Open Sans"/>
                <a:ea typeface="Open Sans"/>
                <a:cs typeface="Open Sans"/>
                <a:sym typeface="Open Sans"/>
              </a:rPr>
              <a:t>There was not any fatal issues of the project, and the team did well in responding to the external factors, including </a:t>
            </a:r>
            <a:r>
              <a:rPr lang="en-US" altLang="en-GB" sz="4800" dirty="0">
                <a:latin typeface="Open Sans"/>
                <a:ea typeface="Open Sans"/>
                <a:cs typeface="Open Sans"/>
                <a:sym typeface="Open Sans"/>
              </a:rPr>
              <a:t>cyber attacks, user feedbacks and pandemics. From the Sprints, we can see that most story points were met.</a:t>
            </a:r>
            <a:br>
              <a:rPr lang="en-US" altLang="en-GB" sz="4800" dirty="0">
                <a:latin typeface="Open Sans"/>
                <a:ea typeface="Open Sans"/>
                <a:cs typeface="Open Sans"/>
                <a:sym typeface="Open Sans"/>
              </a:rPr>
            </a:br>
            <a:br>
              <a:rPr lang="en-US" altLang="en-GB" sz="4800" dirty="0">
                <a:latin typeface="Open Sans"/>
                <a:ea typeface="Open Sans"/>
                <a:cs typeface="Open Sans"/>
                <a:sym typeface="Open Sans"/>
              </a:rPr>
            </a:br>
            <a:r>
              <a:rPr lang="en-US" altLang="en-GB" sz="4800" dirty="0">
                <a:latin typeface="Open Sans"/>
                <a:ea typeface="Open Sans"/>
                <a:cs typeface="Open Sans"/>
                <a:sym typeface="Open Sans"/>
              </a:rPr>
              <a:t>From the Burn down charts, we can see that the team did overall a great job.</a:t>
            </a:r>
            <a:br>
              <a:rPr lang="en-US" altLang="en-GB" sz="4800" dirty="0">
                <a:latin typeface="Open Sans"/>
                <a:ea typeface="Open Sans"/>
                <a:cs typeface="Open Sans"/>
                <a:sym typeface="Open Sans"/>
              </a:rPr>
            </a:br>
            <a:br>
              <a:rPr lang="en-US" altLang="en-GB" sz="4800" dirty="0">
                <a:latin typeface="Open Sans"/>
                <a:ea typeface="Open Sans"/>
                <a:cs typeface="Open Sans"/>
                <a:sym typeface="Open Sans"/>
              </a:rPr>
            </a:br>
            <a:r>
              <a:rPr lang="en-US" altLang="en-GB" sz="4800" dirty="0">
                <a:latin typeface="Open Sans"/>
                <a:ea typeface="Open Sans"/>
                <a:cs typeface="Open Sans"/>
                <a:sym typeface="Open Sans"/>
              </a:rPr>
              <a:t>Therefore, this project is not a failure.</a:t>
            </a:r>
            <a:r>
              <a:rPr lang="en-GB" sz="4800" dirty="0">
                <a:solidFill>
                  <a:schemeClr val="dk2"/>
                </a:solidFill>
                <a:latin typeface="Open Sans"/>
                <a:ea typeface="Open Sans"/>
                <a:cs typeface="Open Sans"/>
                <a:sym typeface="Open Sans"/>
              </a:rPr>
              <a:t>]</a:t>
            </a:r>
            <a:endParaRPr sz="4800" dirty="0">
              <a:solidFill>
                <a:schemeClr val="dk2"/>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panose="020B0604020202090204"/>
              <a:buNone/>
            </a:pPr>
            <a:endParaRPr sz="4800" dirty="0">
              <a:solidFill>
                <a:schemeClr val="dk2"/>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panose="020B0604020202090204"/>
              <a:buNone/>
            </a:pPr>
            <a:endParaRPr sz="4800" b="1" dirty="0">
              <a:latin typeface="Open Sans"/>
              <a:ea typeface="Open Sans"/>
              <a:cs typeface="Open Sans"/>
              <a:sym typeface="Open Sans"/>
            </a:endParaRPr>
          </a:p>
          <a:p>
            <a:pPr marL="0" lvl="0" indent="0" algn="l" rtl="0">
              <a:spcBef>
                <a:spcPts val="0"/>
              </a:spcBef>
              <a:spcAft>
                <a:spcPts val="0"/>
              </a:spcAft>
              <a:buNone/>
            </a:pPr>
            <a:endParaRPr sz="4800" dirty="0">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1"/>
          <p:cNvSpPr txBox="1">
            <a:spLocks noGrp="1"/>
          </p:cNvSpPr>
          <p:nvPr>
            <p:ph type="ctrTitle" idx="4294967295"/>
          </p:nvPr>
        </p:nvSpPr>
        <p:spPr>
          <a:xfrm>
            <a:off x="772125" y="578950"/>
            <a:ext cx="30674400" cy="80517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GB" sz="6200" b="1">
                <a:latin typeface="Open Sans"/>
                <a:ea typeface="Open Sans"/>
                <a:cs typeface="Open Sans"/>
                <a:sym typeface="Open Sans"/>
              </a:rPr>
              <a:t>Creating the BVIR for Management</a:t>
            </a:r>
            <a:endParaRPr sz="4800">
              <a:latin typeface="Open Sans"/>
              <a:ea typeface="Open Sans"/>
              <a:cs typeface="Open Sans"/>
              <a:sym typeface="Open Sans"/>
            </a:endParaRPr>
          </a:p>
          <a:p>
            <a:pPr marL="0" lvl="0" indent="0" algn="l" rtl="0">
              <a:spcBef>
                <a:spcPts val="0"/>
              </a:spcBef>
              <a:spcAft>
                <a:spcPts val="0"/>
              </a:spcAft>
              <a:buNone/>
            </a:pPr>
            <a:endParaRPr sz="4800">
              <a:latin typeface="Open Sans"/>
              <a:ea typeface="Open Sans"/>
              <a:cs typeface="Open Sans"/>
              <a:sym typeface="Open Sans"/>
            </a:endParaRPr>
          </a:p>
          <a:p>
            <a:pPr marL="0" lvl="0" indent="0" algn="l" rtl="0">
              <a:spcBef>
                <a:spcPts val="0"/>
              </a:spcBef>
              <a:spcAft>
                <a:spcPts val="0"/>
              </a:spcAft>
              <a:buNone/>
            </a:pPr>
            <a:r>
              <a:rPr lang="en-GB" sz="4800" b="1">
                <a:latin typeface="Open Sans"/>
                <a:ea typeface="Open Sans"/>
                <a:cs typeface="Open Sans"/>
                <a:sym typeface="Open Sans"/>
              </a:rPr>
              <a:t>Instructions:</a:t>
            </a:r>
            <a:endParaRPr sz="4800" b="1">
              <a:latin typeface="Open Sans"/>
              <a:ea typeface="Open Sans"/>
              <a:cs typeface="Open Sans"/>
              <a:sym typeface="Open Sans"/>
            </a:endParaRPr>
          </a:p>
          <a:p>
            <a:pPr marL="0" lvl="0" indent="0" algn="l" rtl="0">
              <a:spcBef>
                <a:spcPts val="0"/>
              </a:spcBef>
              <a:spcAft>
                <a:spcPts val="0"/>
              </a:spcAft>
              <a:buNone/>
            </a:pPr>
            <a:endParaRPr sz="4800" b="1">
              <a:latin typeface="Open Sans"/>
              <a:ea typeface="Open Sans"/>
              <a:cs typeface="Open Sans"/>
              <a:sym typeface="Open Sans"/>
            </a:endParaRPr>
          </a:p>
          <a:p>
            <a:pPr marL="0" lvl="0" indent="0" algn="l" rtl="0">
              <a:spcBef>
                <a:spcPts val="0"/>
              </a:spcBef>
              <a:spcAft>
                <a:spcPts val="0"/>
              </a:spcAft>
              <a:buNone/>
            </a:pPr>
            <a:r>
              <a:rPr lang="en-GB" sz="4800" b="1">
                <a:latin typeface="Open Sans"/>
                <a:ea typeface="Open Sans"/>
                <a:cs typeface="Open Sans"/>
                <a:sym typeface="Open Sans"/>
              </a:rPr>
              <a:t>Start by creating your own BVIR. From the charts and sections below, please drag and drop items you would like to display to convey the story behind the MVP project</a:t>
            </a:r>
            <a:endParaRPr sz="4800" b="1">
              <a:latin typeface="Open Sans"/>
              <a:ea typeface="Open Sans"/>
              <a:cs typeface="Open Sans"/>
              <a:sym typeface="Open Sans"/>
            </a:endParaRPr>
          </a:p>
          <a:p>
            <a:pPr marL="0" lvl="0" indent="0" algn="l" rtl="0">
              <a:spcBef>
                <a:spcPts val="0"/>
              </a:spcBef>
              <a:spcAft>
                <a:spcPts val="0"/>
              </a:spcAft>
              <a:buNone/>
            </a:pPr>
            <a:endParaRPr sz="4800" b="1">
              <a:latin typeface="Open Sans"/>
              <a:ea typeface="Open Sans"/>
              <a:cs typeface="Open Sans"/>
              <a:sym typeface="Open Sans"/>
            </a:endParaRPr>
          </a:p>
          <a:p>
            <a:pPr marL="0" lvl="0" indent="0" algn="l" rtl="0">
              <a:spcBef>
                <a:spcPts val="0"/>
              </a:spcBef>
              <a:spcAft>
                <a:spcPts val="0"/>
              </a:spcAft>
              <a:buNone/>
            </a:pPr>
            <a:r>
              <a:rPr lang="en-GB" sz="4800" b="1">
                <a:latin typeface="Open Sans"/>
                <a:ea typeface="Open Sans"/>
                <a:cs typeface="Open Sans"/>
                <a:sym typeface="Open Sans"/>
              </a:rPr>
              <a:t>[Cut and paste items from this section and add them to the next slide. Remember to fill in information in the boxes where it is needed]</a:t>
            </a:r>
            <a:endParaRPr sz="4800" b="1">
              <a:latin typeface="Open Sans"/>
              <a:ea typeface="Open Sans"/>
              <a:cs typeface="Open Sans"/>
              <a:sym typeface="Open Sans"/>
            </a:endParaRPr>
          </a:p>
          <a:p>
            <a:pPr marL="0" lvl="0" indent="0" algn="l" rtl="0">
              <a:spcBef>
                <a:spcPts val="0"/>
              </a:spcBef>
              <a:spcAft>
                <a:spcPts val="0"/>
              </a:spcAft>
              <a:buNone/>
            </a:pPr>
            <a:endParaRPr sz="4800">
              <a:latin typeface="Open Sans"/>
              <a:ea typeface="Open Sans"/>
              <a:cs typeface="Open Sans"/>
              <a:sym typeface="Open Sans"/>
            </a:endParaRPr>
          </a:p>
        </p:txBody>
      </p:sp>
      <p:sp>
        <p:nvSpPr>
          <p:cNvPr id="217" name="Google Shape;217;p31"/>
          <p:cNvSpPr txBox="1"/>
          <p:nvPr/>
        </p:nvSpPr>
        <p:spPr>
          <a:xfrm>
            <a:off x="1267775" y="8630650"/>
            <a:ext cx="10251300" cy="2850000"/>
          </a:xfrm>
          <a:prstGeom prst="rect">
            <a:avLst/>
          </a:prstGeom>
          <a:noFill/>
          <a:ln w="9525" cap="flat" cmpd="sng">
            <a:solidFill>
              <a:srgbClr val="000000"/>
            </a:solidFill>
            <a:prstDash val="solid"/>
            <a:round/>
            <a:headEnd type="none" w="sm" len="sm"/>
            <a:tailEnd type="none" w="sm" len="sm"/>
          </a:ln>
        </p:spPr>
        <p:txBody>
          <a:bodyPr spcFirstLastPara="1" wrap="square" lIns="341325" tIns="341325" rIns="341325" bIns="341325" anchor="t" anchorCtr="0">
            <a:noAutofit/>
          </a:bodyPr>
          <a:lstStyle/>
          <a:p>
            <a:pPr marL="0" lvl="0" indent="0" algn="ctr" rtl="0">
              <a:spcBef>
                <a:spcPts val="0"/>
              </a:spcBef>
              <a:spcAft>
                <a:spcPts val="0"/>
              </a:spcAft>
              <a:buNone/>
            </a:pPr>
            <a:r>
              <a:rPr lang="en-GB" sz="9000" u="sng">
                <a:solidFill>
                  <a:srgbClr val="000000"/>
                </a:solidFill>
              </a:rPr>
              <a:t>MVP VISION</a:t>
            </a:r>
            <a:endParaRPr sz="9000" u="sng">
              <a:solidFill>
                <a:srgbClr val="000000"/>
              </a:solidFill>
            </a:endParaRPr>
          </a:p>
        </p:txBody>
      </p:sp>
      <p:sp>
        <p:nvSpPr>
          <p:cNvPr id="218" name="Google Shape;218;p31"/>
          <p:cNvSpPr txBox="1"/>
          <p:nvPr/>
        </p:nvSpPr>
        <p:spPr>
          <a:xfrm>
            <a:off x="12865425" y="8630650"/>
            <a:ext cx="4070700" cy="6484500"/>
          </a:xfrm>
          <a:prstGeom prst="rect">
            <a:avLst/>
          </a:prstGeom>
          <a:noFill/>
          <a:ln w="9525" cap="flat" cmpd="sng">
            <a:solidFill>
              <a:srgbClr val="000000"/>
            </a:solidFill>
            <a:prstDash val="solid"/>
            <a:round/>
            <a:headEnd type="none" w="sm" len="sm"/>
            <a:tailEnd type="none" w="sm" len="sm"/>
          </a:ln>
        </p:spPr>
        <p:txBody>
          <a:bodyPr spcFirstLastPara="1" wrap="square" lIns="341325" tIns="341325" rIns="341325" bIns="341325" anchor="ctr" anchorCtr="0">
            <a:noAutofit/>
          </a:bodyPr>
          <a:lstStyle/>
          <a:p>
            <a:pPr lvl="0" algn="ctr"/>
            <a:r>
              <a:rPr lang="en-GB" altLang="zh-CN" sz="9600" dirty="0"/>
              <a:t>Never Step</a:t>
            </a:r>
            <a:br>
              <a:rPr lang="en-GB" altLang="zh-CN" sz="9600" dirty="0"/>
            </a:br>
            <a:r>
              <a:rPr lang="en-GB" altLang="zh-CN" sz="9600" dirty="0"/>
              <a:t>Back</a:t>
            </a:r>
            <a:endParaRPr sz="9600" dirty="0">
              <a:solidFill>
                <a:srgbClr val="000000"/>
              </a:solidFill>
            </a:endParaRPr>
          </a:p>
        </p:txBody>
      </p:sp>
      <p:sp>
        <p:nvSpPr>
          <p:cNvPr id="219" name="Google Shape;219;p31"/>
          <p:cNvSpPr txBox="1"/>
          <p:nvPr/>
        </p:nvSpPr>
        <p:spPr>
          <a:xfrm>
            <a:off x="20296700" y="7986875"/>
            <a:ext cx="10251300" cy="3549600"/>
          </a:xfrm>
          <a:prstGeom prst="rect">
            <a:avLst/>
          </a:prstGeom>
          <a:noFill/>
          <a:ln w="9525" cap="flat" cmpd="sng">
            <a:solidFill>
              <a:srgbClr val="000000"/>
            </a:solidFill>
            <a:prstDash val="solid"/>
            <a:round/>
            <a:headEnd type="none" w="sm" len="sm"/>
            <a:tailEnd type="none" w="sm" len="sm"/>
          </a:ln>
        </p:spPr>
        <p:txBody>
          <a:bodyPr spcFirstLastPara="1" wrap="square" lIns="341325" tIns="341325" rIns="341325" bIns="341325" anchor="t" anchorCtr="0">
            <a:noAutofit/>
          </a:bodyPr>
          <a:lstStyle/>
          <a:p>
            <a:pPr marL="0" lvl="0" indent="0" algn="ctr" rtl="0">
              <a:spcBef>
                <a:spcPts val="0"/>
              </a:spcBef>
              <a:spcAft>
                <a:spcPts val="0"/>
              </a:spcAft>
              <a:buNone/>
            </a:pPr>
            <a:r>
              <a:rPr lang="en-GB" sz="9000" u="sng">
                <a:solidFill>
                  <a:srgbClr val="000000"/>
                </a:solidFill>
              </a:rPr>
              <a:t>Roadmap</a:t>
            </a:r>
            <a:endParaRPr sz="9000" u="sng">
              <a:solidFill>
                <a:srgbClr val="000000"/>
              </a:solidFill>
            </a:endParaRPr>
          </a:p>
          <a:p>
            <a:pPr marL="0" lvl="0" indent="0" algn="ctr" rtl="0">
              <a:spcBef>
                <a:spcPts val="0"/>
              </a:spcBef>
              <a:spcAft>
                <a:spcPts val="0"/>
              </a:spcAft>
              <a:buNone/>
            </a:pPr>
            <a:endParaRPr sz="9000">
              <a:solidFill>
                <a:srgbClr val="000000"/>
              </a:solidFill>
            </a:endParaRPr>
          </a:p>
          <a:p>
            <a:pPr marL="0" lvl="0" indent="0" algn="ctr" rtl="0">
              <a:spcBef>
                <a:spcPts val="0"/>
              </a:spcBef>
              <a:spcAft>
                <a:spcPts val="0"/>
              </a:spcAft>
              <a:buNone/>
            </a:pPr>
            <a:endParaRPr sz="9000">
              <a:solidFill>
                <a:srgbClr val="000000"/>
              </a:solidFill>
            </a:endParaRPr>
          </a:p>
        </p:txBody>
      </p:sp>
      <p:sp>
        <p:nvSpPr>
          <p:cNvPr id="220" name="Google Shape;220;p31"/>
          <p:cNvSpPr txBox="1"/>
          <p:nvPr/>
        </p:nvSpPr>
        <p:spPr>
          <a:xfrm>
            <a:off x="21039200" y="12056575"/>
            <a:ext cx="8766300" cy="43170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341325" tIns="341325" rIns="341325" bIns="341325" anchor="ctr" anchorCtr="0">
            <a:noAutofit/>
          </a:bodyPr>
          <a:lstStyle/>
          <a:p>
            <a:pPr marL="0" lvl="0" indent="0" algn="ctr" rtl="0">
              <a:spcBef>
                <a:spcPts val="0"/>
              </a:spcBef>
              <a:spcAft>
                <a:spcPts val="0"/>
              </a:spcAft>
              <a:buNone/>
            </a:pPr>
            <a:r>
              <a:rPr lang="en-GB" sz="7000">
                <a:solidFill>
                  <a:srgbClr val="000000"/>
                </a:solidFill>
              </a:rPr>
              <a:t>Chart Comparing Sprint Velocity of Teams 1 vs Team 2</a:t>
            </a:r>
            <a:endParaRPr sz="7000">
              <a:solidFill>
                <a:srgbClr val="000000"/>
              </a:solidFill>
            </a:endParaRPr>
          </a:p>
        </p:txBody>
      </p:sp>
      <p:sp>
        <p:nvSpPr>
          <p:cNvPr id="221" name="Google Shape;221;p31"/>
          <p:cNvSpPr txBox="1"/>
          <p:nvPr/>
        </p:nvSpPr>
        <p:spPr>
          <a:xfrm>
            <a:off x="10972775" y="16082725"/>
            <a:ext cx="8766300" cy="43170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341325" tIns="341325" rIns="341325" bIns="341325" anchor="ctr" anchorCtr="0">
            <a:noAutofit/>
          </a:bodyPr>
          <a:lstStyle/>
          <a:p>
            <a:pPr marL="0" lvl="0" indent="0" algn="ctr" rtl="0">
              <a:spcBef>
                <a:spcPts val="0"/>
              </a:spcBef>
              <a:spcAft>
                <a:spcPts val="0"/>
              </a:spcAft>
              <a:buNone/>
            </a:pPr>
            <a:r>
              <a:rPr lang="en-GB" sz="7000">
                <a:solidFill>
                  <a:srgbClr val="000000"/>
                </a:solidFill>
              </a:rPr>
              <a:t>Chart showing cost per story point</a:t>
            </a:r>
            <a:endParaRPr sz="7000">
              <a:solidFill>
                <a:srgbClr val="000000"/>
              </a:solidFill>
            </a:endParaRPr>
          </a:p>
        </p:txBody>
      </p:sp>
      <p:pic>
        <p:nvPicPr>
          <p:cNvPr id="222" name="Google Shape;222;p31" title="Chart"/>
          <p:cNvPicPr preferRelativeResize="0"/>
          <p:nvPr/>
        </p:nvPicPr>
        <p:blipFill>
          <a:blip r:embed="rId1"/>
          <a:stretch>
            <a:fillRect/>
          </a:stretch>
        </p:blipFill>
        <p:spPr>
          <a:xfrm>
            <a:off x="1267775" y="12056514"/>
            <a:ext cx="8237074" cy="4317100"/>
          </a:xfrm>
          <a:prstGeom prst="rect">
            <a:avLst/>
          </a:prstGeom>
          <a:noFill/>
          <a:ln>
            <a:noFill/>
          </a:ln>
        </p:spPr>
      </p:pic>
      <p:pic>
        <p:nvPicPr>
          <p:cNvPr id="223" name="Google Shape;223;p31" title="Chart"/>
          <p:cNvPicPr preferRelativeResize="0"/>
          <p:nvPr/>
        </p:nvPicPr>
        <p:blipFill>
          <a:blip r:embed="rId2"/>
          <a:stretch>
            <a:fillRect/>
          </a:stretch>
        </p:blipFill>
        <p:spPr>
          <a:xfrm>
            <a:off x="1605925" y="17083100"/>
            <a:ext cx="7560774" cy="3938150"/>
          </a:xfrm>
          <a:prstGeom prst="rect">
            <a:avLst/>
          </a:prstGeom>
          <a:noFill/>
          <a:ln>
            <a:noFill/>
          </a:ln>
        </p:spPr>
      </p:pic>
      <p:pic>
        <p:nvPicPr>
          <p:cNvPr id="224" name="Google Shape;224;p31"/>
          <p:cNvPicPr preferRelativeResize="0"/>
          <p:nvPr/>
        </p:nvPicPr>
        <p:blipFill>
          <a:blip r:embed="rId3"/>
          <a:stretch>
            <a:fillRect/>
          </a:stretch>
        </p:blipFill>
        <p:spPr>
          <a:xfrm>
            <a:off x="21774175" y="16893675"/>
            <a:ext cx="7296338" cy="4317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body" idx="1"/>
          </p:nvPr>
        </p:nvSpPr>
        <p:spPr>
          <a:xfrm>
            <a:off x="2626020" y="8869867"/>
            <a:ext cx="27679200" cy="9647400"/>
          </a:xfrm>
          <a:prstGeom prst="rect">
            <a:avLst/>
          </a:prstGeom>
        </p:spPr>
        <p:txBody>
          <a:bodyPr spcFirstLastPara="1" wrap="square" lIns="349450" tIns="349450" rIns="349450" bIns="349450" anchor="t" anchorCtr="0">
            <a:noAutofit/>
          </a:bodyPr>
          <a:lstStyle/>
          <a:p>
            <a:pPr marL="0" lvl="0" indent="0" algn="l" rtl="0">
              <a:spcBef>
                <a:spcPts val="0"/>
              </a:spcBef>
              <a:spcAft>
                <a:spcPts val="6100"/>
              </a:spcAft>
              <a:buNone/>
            </a:pPr>
            <a:r>
              <a:rPr lang="en-GB"/>
              <a:t>Sprints 1-3</a:t>
            </a:r>
            <a:endParaRPr lang="en-GB"/>
          </a:p>
        </p:txBody>
      </p:sp>
      <p:sp>
        <p:nvSpPr>
          <p:cNvPr id="92" name="Google Shape;92;p14"/>
          <p:cNvSpPr txBox="1">
            <a:spLocks noGrp="1"/>
          </p:cNvSpPr>
          <p:nvPr>
            <p:ph type="title"/>
          </p:nvPr>
        </p:nvSpPr>
        <p:spPr>
          <a:xfrm>
            <a:off x="2626020" y="5626240"/>
            <a:ext cx="27679200" cy="22836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GB"/>
              <a:t>Agile Communication</a:t>
            </a:r>
            <a:endParaRPr lang="en-GB"/>
          </a:p>
          <a:p>
            <a:pPr marL="0" lvl="0" indent="0" algn="l" rtl="0">
              <a:spcBef>
                <a:spcPts val="0"/>
              </a:spcBef>
              <a:spcAft>
                <a:spcPts val="0"/>
              </a:spcAft>
              <a:buNone/>
            </a:pPr>
            <a:r>
              <a:rPr lang="en-GB"/>
              <a:t>Project </a:t>
            </a:r>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8"/>
        <p:cNvGrpSpPr/>
        <p:nvPr/>
      </p:nvGrpSpPr>
      <p:grpSpPr>
        <a:xfrm>
          <a:off x="0" y="0"/>
          <a:ext cx="0" cy="0"/>
          <a:chOff x="0" y="0"/>
          <a:chExt cx="0" cy="0"/>
        </a:xfrm>
      </p:grpSpPr>
      <p:sp>
        <p:nvSpPr>
          <p:cNvPr id="136" name="Rectangle 135"/>
          <p:cNvSpPr>
            <a:spLocks noGrp="1" noRot="1" noChangeAspect="1" noMove="1" noResize="1" noEditPoints="1" noAdjustHandles="1" noChangeArrowheads="1" noChangeShapeType="1" noTextEdit="1"/>
          </p:cNvSpPr>
          <p:nvPr/>
        </p:nvSpPr>
        <p:spPr>
          <a:xfrm>
            <a:off x="884374" y="1029542"/>
            <a:ext cx="19057429" cy="6285651"/>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9" name="Google Shape;229;p32"/>
          <p:cNvSpPr txBox="1">
            <a:spLocks noGrp="1"/>
          </p:cNvSpPr>
          <p:nvPr>
            <p:ph type="title" idx="4294967295"/>
          </p:nvPr>
        </p:nvSpPr>
        <p:spPr>
          <a:xfrm>
            <a:off x="1415491" y="1572032"/>
            <a:ext cx="17804310" cy="5200672"/>
          </a:xfrm>
          <a:prstGeom prst="rect">
            <a:avLst/>
          </a:prstGeom>
        </p:spPr>
        <p:txBody>
          <a:bodyPr spcFirstLastPara="1" vert="horz" lIns="91440" tIns="45720" rIns="91440" bIns="45720" rtlCol="0" anchor="ctr" anchorCtr="0">
            <a:normAutofit/>
          </a:bodyPr>
          <a:lstStyle/>
          <a:p>
            <a:pPr marL="0" lvl="0" indent="0">
              <a:lnSpc>
                <a:spcPct val="90000"/>
              </a:lnSpc>
              <a:spcBef>
                <a:spcPct val="0"/>
              </a:spcBef>
              <a:spcAft>
                <a:spcPts val="0"/>
              </a:spcAft>
            </a:pPr>
            <a:r>
              <a:rPr lang="en-US" sz="4400" b="1" kern="1200" dirty="0">
                <a:solidFill>
                  <a:srgbClr val="FFFFFF"/>
                </a:solidFill>
                <a:latin typeface="+mj-lt"/>
                <a:ea typeface="+mj-ea"/>
                <a:cs typeface="+mj-cs"/>
                <a:sym typeface="Open Sans"/>
              </a:rPr>
              <a:t>BVIR for Management</a:t>
            </a:r>
            <a:endParaRPr lang="en-US" sz="4400" b="1" kern="1200" dirty="0">
              <a:solidFill>
                <a:srgbClr val="FFFFFF"/>
              </a:solidFill>
              <a:latin typeface="+mj-lt"/>
              <a:ea typeface="+mj-ea"/>
              <a:cs typeface="+mj-cs"/>
              <a:sym typeface="Open Sans"/>
            </a:endParaRPr>
          </a:p>
          <a:p>
            <a:pPr marL="0" lvl="0" indent="0">
              <a:lnSpc>
                <a:spcPct val="90000"/>
              </a:lnSpc>
              <a:spcBef>
                <a:spcPct val="0"/>
              </a:spcBef>
              <a:spcAft>
                <a:spcPts val="0"/>
              </a:spcAft>
            </a:pPr>
            <a:endParaRPr lang="en-US" sz="4400" kern="1200" dirty="0">
              <a:solidFill>
                <a:srgbClr val="FFFFFF"/>
              </a:solidFill>
              <a:latin typeface="+mj-lt"/>
              <a:ea typeface="+mj-ea"/>
              <a:cs typeface="+mj-cs"/>
              <a:sym typeface="Open Sans"/>
            </a:endParaRPr>
          </a:p>
        </p:txBody>
      </p:sp>
      <p:sp>
        <p:nvSpPr>
          <p:cNvPr id="138" name="Rectangle 137"/>
          <p:cNvSpPr>
            <a:spLocks noGrp="1" noRot="1" noChangeAspect="1" noMove="1" noResize="1" noEditPoints="1" noAdjustHandles="1" noChangeArrowheads="1" noChangeShapeType="1" noTextEdit="1"/>
          </p:cNvSpPr>
          <p:nvPr/>
        </p:nvSpPr>
        <p:spPr>
          <a:xfrm>
            <a:off x="888796" y="7871155"/>
            <a:ext cx="9307678" cy="6261811"/>
          </a:xfrm>
          <a:prstGeom prst="rect">
            <a:avLst/>
          </a:prstGeom>
          <a:solidFill>
            <a:srgbClr val="3378F3">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2" name="图片 1"/>
          <p:cNvPicPr>
            <a:picLocks noChangeAspect="1"/>
          </p:cNvPicPr>
          <p:nvPr/>
        </p:nvPicPr>
        <p:blipFill>
          <a:blip r:embed="rId1"/>
          <a:stretch>
            <a:fillRect/>
          </a:stretch>
        </p:blipFill>
        <p:spPr>
          <a:xfrm>
            <a:off x="1431321" y="8565190"/>
            <a:ext cx="8231125" cy="4815206"/>
          </a:xfrm>
          <a:prstGeom prst="rect">
            <a:avLst/>
          </a:prstGeom>
        </p:spPr>
      </p:pic>
      <p:sp>
        <p:nvSpPr>
          <p:cNvPr id="140" name="Rectangle 139"/>
          <p:cNvSpPr>
            <a:spLocks noGrp="1" noRot="1" noChangeAspect="1" noMove="1" noResize="1" noEditPoints="1" noAdjustHandles="1" noChangeArrowheads="1" noChangeShapeType="1" noTextEdit="1"/>
          </p:cNvSpPr>
          <p:nvPr/>
        </p:nvSpPr>
        <p:spPr>
          <a:xfrm>
            <a:off x="10640872" y="7871155"/>
            <a:ext cx="9307678" cy="6261811"/>
          </a:xfrm>
          <a:prstGeom prst="rect">
            <a:avLst/>
          </a:prstGeom>
          <a:solidFill>
            <a:srgbClr val="3378F3">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图片 4"/>
          <p:cNvPicPr>
            <a:picLocks noChangeAspect="1"/>
          </p:cNvPicPr>
          <p:nvPr/>
        </p:nvPicPr>
        <p:blipFill>
          <a:blip r:embed="rId2"/>
          <a:stretch>
            <a:fillRect/>
          </a:stretch>
        </p:blipFill>
        <p:spPr>
          <a:xfrm>
            <a:off x="11478166" y="8300640"/>
            <a:ext cx="7620123" cy="5344313"/>
          </a:xfrm>
          <a:prstGeom prst="rect">
            <a:avLst/>
          </a:prstGeom>
        </p:spPr>
      </p:pic>
      <p:sp>
        <p:nvSpPr>
          <p:cNvPr id="142" name="Rectangle 141"/>
          <p:cNvSpPr>
            <a:spLocks noGrp="1" noRot="1" noChangeAspect="1" noMove="1" noResize="1" noEditPoints="1" noAdjustHandles="1" noChangeArrowheads="1" noChangeShapeType="1" noTextEdit="1"/>
          </p:cNvSpPr>
          <p:nvPr/>
        </p:nvSpPr>
        <p:spPr>
          <a:xfrm>
            <a:off x="888796" y="14630400"/>
            <a:ext cx="9307678" cy="6261811"/>
          </a:xfrm>
          <a:prstGeom prst="rect">
            <a:avLst/>
          </a:prstGeom>
          <a:solidFill>
            <a:srgbClr val="3378F3">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4" name="Rectangle 143"/>
          <p:cNvSpPr>
            <a:spLocks noGrp="1" noRot="1" noChangeAspect="1" noMove="1" noResize="1" noEditPoints="1" noAdjustHandles="1" noChangeArrowheads="1" noChangeShapeType="1" noTextEdit="1"/>
          </p:cNvSpPr>
          <p:nvPr/>
        </p:nvSpPr>
        <p:spPr>
          <a:xfrm>
            <a:off x="10640872" y="14630400"/>
            <a:ext cx="9307678" cy="6261811"/>
          </a:xfrm>
          <a:prstGeom prst="rect">
            <a:avLst/>
          </a:prstGeom>
          <a:solidFill>
            <a:srgbClr val="3378F3">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6" name="Rectangle 145"/>
          <p:cNvSpPr>
            <a:spLocks noGrp="1" noRot="1" noChangeAspect="1" noMove="1" noResize="1" noEditPoints="1" noAdjustHandles="1" noChangeArrowheads="1" noChangeShapeType="1" noTextEdit="1"/>
          </p:cNvSpPr>
          <p:nvPr/>
        </p:nvSpPr>
        <p:spPr>
          <a:xfrm>
            <a:off x="20403832" y="1029542"/>
            <a:ext cx="11645891" cy="19886509"/>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7" name="Google Shape;217;p31"/>
          <p:cNvSpPr txBox="1"/>
          <p:nvPr/>
        </p:nvSpPr>
        <p:spPr>
          <a:xfrm>
            <a:off x="21486527" y="2472537"/>
            <a:ext cx="9480499" cy="17059047"/>
          </a:xfrm>
          <a:prstGeom prst="rect">
            <a:avLst/>
          </a:prstGeom>
        </p:spPr>
        <p:txBody>
          <a:bodyPr spcFirstLastPara="1" vert="horz" lIns="91440" tIns="45720" rIns="91440" bIns="45720" rtlCol="0" anchor="ctr" anchorCtr="0">
            <a:normAutofit/>
          </a:bodyPr>
          <a:lstStyle/>
          <a:p>
            <a:pPr marL="0" lvl="0" indent="-228600">
              <a:lnSpc>
                <a:spcPct val="90000"/>
              </a:lnSpc>
              <a:spcBef>
                <a:spcPts val="0"/>
              </a:spcBef>
              <a:spcAft>
                <a:spcPts val="600"/>
              </a:spcAft>
              <a:buFont typeface="Arial" panose="020B0604020202090204" pitchFamily="34" charset="0"/>
              <a:buChar char="•"/>
            </a:pPr>
            <a:r>
              <a:rPr lang="en-US" sz="6500" u="sng" kern="1200">
                <a:solidFill>
                  <a:srgbClr val="FFFFFF"/>
                </a:solidFill>
                <a:latin typeface="+mn-lt"/>
                <a:ea typeface="+mn-ea"/>
                <a:cs typeface="+mn-cs"/>
              </a:rPr>
              <a:t>  MVP VISION   </a:t>
            </a:r>
            <a:endParaRPr lang="en-US" sz="6500" u="sng" kern="1200">
              <a:solidFill>
                <a:srgbClr val="FFFFFF"/>
              </a:solidFill>
              <a:latin typeface="+mn-lt"/>
              <a:ea typeface="+mn-ea"/>
              <a:cs typeface="+mn-cs"/>
            </a:endParaRPr>
          </a:p>
          <a:p>
            <a:pPr marL="0" lvl="0" indent="-228600">
              <a:lnSpc>
                <a:spcPct val="90000"/>
              </a:lnSpc>
              <a:spcBef>
                <a:spcPts val="0"/>
              </a:spcBef>
              <a:spcAft>
                <a:spcPts val="600"/>
              </a:spcAft>
              <a:buFont typeface="Arial" panose="020B0604020202090204" pitchFamily="34" charset="0"/>
              <a:buChar char="•"/>
            </a:pPr>
            <a:endParaRPr lang="en-US" sz="6500" kern="1200">
              <a:solidFill>
                <a:srgbClr val="FFFFFF"/>
              </a:solidFill>
              <a:latin typeface="+mn-lt"/>
              <a:ea typeface="+mn-ea"/>
              <a:cs typeface="+mn-cs"/>
            </a:endParaRPr>
          </a:p>
          <a:p>
            <a:pPr marL="0" lvl="0" indent="-228600">
              <a:lnSpc>
                <a:spcPct val="90000"/>
              </a:lnSpc>
              <a:spcBef>
                <a:spcPts val="0"/>
              </a:spcBef>
              <a:spcAft>
                <a:spcPts val="600"/>
              </a:spcAft>
              <a:buFont typeface="Arial" panose="020B0604020202090204" pitchFamily="34" charset="0"/>
              <a:buChar char="•"/>
            </a:pPr>
            <a:r>
              <a:rPr lang="en-US" sz="6500" kern="1200">
                <a:solidFill>
                  <a:srgbClr val="FFFFFF"/>
                </a:solidFill>
                <a:latin typeface="+mn-lt"/>
                <a:ea typeface="+mn-ea"/>
                <a:cs typeface="+mn-cs"/>
              </a:rPr>
              <a:t>  We are building a world class e-commerce platform aiming at provide the world-class online shopping experience.</a:t>
            </a:r>
            <a:endParaRPr lang="en-US" sz="6500" kern="1200">
              <a:solidFill>
                <a:srgbClr val="FFFFFF"/>
              </a:solidFill>
              <a:latin typeface="+mn-lt"/>
              <a:ea typeface="+mn-ea"/>
              <a:cs typeface="+mn-cs"/>
            </a:endParaRPr>
          </a:p>
        </p:txBody>
      </p:sp>
      <p:pic>
        <p:nvPicPr>
          <p:cNvPr id="4" name="Picture 3"/>
          <p:cNvPicPr>
            <a:picLocks noChangeAspect="1"/>
          </p:cNvPicPr>
          <p:nvPr/>
        </p:nvPicPr>
        <p:blipFill>
          <a:blip r:embed="rId3"/>
          <a:stretch>
            <a:fillRect/>
          </a:stretch>
        </p:blipFill>
        <p:spPr>
          <a:xfrm>
            <a:off x="1415415" y="15661005"/>
            <a:ext cx="8386445" cy="4276090"/>
          </a:xfrm>
          <a:prstGeom prst="rect">
            <a:avLst/>
          </a:prstGeom>
        </p:spPr>
      </p:pic>
      <p:pic>
        <p:nvPicPr>
          <p:cNvPr id="3" name="Picture 2"/>
          <p:cNvPicPr>
            <a:picLocks noChangeAspect="1"/>
          </p:cNvPicPr>
          <p:nvPr/>
        </p:nvPicPr>
        <p:blipFill>
          <a:blip r:embed="rId4"/>
          <a:stretch>
            <a:fillRect/>
          </a:stretch>
        </p:blipFill>
        <p:spPr>
          <a:xfrm>
            <a:off x="11172825" y="15661005"/>
            <a:ext cx="8046720" cy="427609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8"/>
        <p:cNvGrpSpPr/>
        <p:nvPr/>
      </p:nvGrpSpPr>
      <p:grpSpPr>
        <a:xfrm>
          <a:off x="0" y="0"/>
          <a:ext cx="0" cy="0"/>
          <a:chOff x="0" y="0"/>
          <a:chExt cx="0" cy="0"/>
        </a:xfrm>
      </p:grpSpPr>
      <p:sp useBgFill="1">
        <p:nvSpPr>
          <p:cNvPr id="231" name="Rectangle 169"/>
          <p:cNvSpPr>
            <a:spLocks noGrp="1" noRot="1" noChangeAspect="1" noMove="1" noResize="1" noEditPoints="1" noAdjustHandles="1" noChangeArrowheads="1" noChangeShapeType="1" noTextEdit="1"/>
          </p:cNvSpPr>
          <p:nvPr/>
        </p:nvSpPr>
        <p:spPr>
          <a:xfrm>
            <a:off x="0" y="0"/>
            <a:ext cx="32910170" cy="21945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Google Shape;229;p32"/>
          <p:cNvSpPr txBox="1">
            <a:spLocks noGrp="1"/>
          </p:cNvSpPr>
          <p:nvPr>
            <p:ph type="title" idx="4294967295"/>
          </p:nvPr>
        </p:nvSpPr>
        <p:spPr>
          <a:xfrm>
            <a:off x="2722096" y="556902"/>
            <a:ext cx="27474204" cy="3557898"/>
          </a:xfrm>
          <a:prstGeom prst="rect">
            <a:avLst/>
          </a:prstGeom>
        </p:spPr>
        <p:txBody>
          <a:bodyPr spcFirstLastPara="1" vert="horz" lIns="91440" tIns="45720" rIns="91440" bIns="45720" rtlCol="0" anchor="ctr" anchorCtr="0">
            <a:normAutofit/>
          </a:bodyPr>
          <a:lstStyle/>
          <a:p>
            <a:pPr marL="0" lvl="0" indent="0">
              <a:lnSpc>
                <a:spcPct val="90000"/>
              </a:lnSpc>
              <a:spcBef>
                <a:spcPct val="0"/>
              </a:spcBef>
              <a:spcAft>
                <a:spcPts val="0"/>
              </a:spcAft>
            </a:pPr>
            <a:r>
              <a:rPr lang="en-US" sz="11800" b="1" kern="1200" dirty="0">
                <a:solidFill>
                  <a:schemeClr val="tx1"/>
                </a:solidFill>
                <a:latin typeface="+mj-lt"/>
                <a:ea typeface="+mj-ea"/>
                <a:cs typeface="+mj-cs"/>
                <a:sym typeface="Open Sans"/>
              </a:rPr>
              <a:t>BVIR for Management</a:t>
            </a:r>
            <a:endParaRPr lang="en-US" sz="11800" b="1" kern="1200" dirty="0">
              <a:solidFill>
                <a:schemeClr val="tx1"/>
              </a:solidFill>
              <a:latin typeface="+mj-lt"/>
              <a:ea typeface="+mj-ea"/>
              <a:cs typeface="+mj-cs"/>
              <a:sym typeface="Open Sans"/>
            </a:endParaRPr>
          </a:p>
          <a:p>
            <a:pPr marL="0" lvl="0" indent="0" algn="ctr">
              <a:lnSpc>
                <a:spcPct val="90000"/>
              </a:lnSpc>
              <a:spcBef>
                <a:spcPct val="0"/>
              </a:spcBef>
              <a:spcAft>
                <a:spcPts val="0"/>
              </a:spcAft>
            </a:pPr>
            <a:endParaRPr lang="en-US" sz="11800" kern="1200" dirty="0">
              <a:solidFill>
                <a:schemeClr val="tx1"/>
              </a:solidFill>
              <a:latin typeface="+mj-lt"/>
              <a:ea typeface="+mj-ea"/>
              <a:cs typeface="+mj-cs"/>
              <a:sym typeface="Open Sans"/>
            </a:endParaRPr>
          </a:p>
        </p:txBody>
      </p:sp>
      <p:sp>
        <p:nvSpPr>
          <p:cNvPr id="15" name="Google Shape;229;p32"/>
          <p:cNvSpPr txBox="1"/>
          <p:nvPr/>
        </p:nvSpPr>
        <p:spPr>
          <a:xfrm>
            <a:off x="2722096" y="4671702"/>
            <a:ext cx="27474201" cy="2457293"/>
          </a:xfrm>
          <a:prstGeom prst="rect">
            <a:avLst/>
          </a:prstGeom>
        </p:spPr>
        <p:txBody>
          <a:bodyPr spcFirstLastPara="1" vert="horz" lIns="91440" tIns="45720" rIns="91440" bIns="45720" rtlCol="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0700"/>
              <a:buFont typeface="Raleway"/>
              <a:buNone/>
              <a:defRPr sz="107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10700"/>
              <a:buFont typeface="Raleway"/>
              <a:buNone/>
              <a:defRPr sz="107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10700"/>
              <a:buFont typeface="Raleway"/>
              <a:buNone/>
              <a:defRPr sz="107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10700"/>
              <a:buFont typeface="Raleway"/>
              <a:buNone/>
              <a:defRPr sz="107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10700"/>
              <a:buFont typeface="Raleway"/>
              <a:buNone/>
              <a:defRPr sz="107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10700"/>
              <a:buFont typeface="Raleway"/>
              <a:buNone/>
              <a:defRPr sz="107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10700"/>
              <a:buFont typeface="Raleway"/>
              <a:buNone/>
              <a:defRPr sz="107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10700"/>
              <a:buFont typeface="Raleway"/>
              <a:buNone/>
              <a:defRPr sz="107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10700"/>
              <a:buFont typeface="Raleway"/>
              <a:buNone/>
              <a:defRPr sz="10700" b="1" i="0" u="none" strike="noStrike" cap="none">
                <a:solidFill>
                  <a:srgbClr val="000000"/>
                </a:solidFill>
                <a:latin typeface="Raleway"/>
                <a:ea typeface="Raleway"/>
                <a:cs typeface="Raleway"/>
                <a:sym typeface="Raleway"/>
              </a:defRPr>
            </a:lvl9pPr>
          </a:lstStyle>
          <a:p>
            <a:pPr>
              <a:lnSpc>
                <a:spcPct val="90000"/>
              </a:lnSpc>
              <a:spcBef>
                <a:spcPct val="0"/>
              </a:spcBef>
              <a:spcAft>
                <a:spcPts val="600"/>
              </a:spcAft>
            </a:pPr>
            <a:r>
              <a:rPr lang="en-US" sz="5900" kern="1200" dirty="0">
                <a:solidFill>
                  <a:schemeClr val="tx1"/>
                </a:solidFill>
                <a:latin typeface="+mn-lt"/>
                <a:ea typeface="+mn-ea"/>
                <a:cs typeface="+mn-cs"/>
                <a:sym typeface="Open Sans"/>
              </a:rPr>
              <a:t>- Roadmap</a:t>
            </a:r>
            <a:endParaRPr lang="en-US" sz="5900" kern="1200" dirty="0">
              <a:solidFill>
                <a:schemeClr val="tx1"/>
              </a:solidFill>
              <a:latin typeface="+mn-lt"/>
              <a:ea typeface="+mn-ea"/>
              <a:cs typeface="+mn-cs"/>
              <a:sym typeface="Open Sans"/>
            </a:endParaRPr>
          </a:p>
          <a:p>
            <a:pPr indent="-228600" algn="ctr">
              <a:lnSpc>
                <a:spcPct val="90000"/>
              </a:lnSpc>
              <a:spcBef>
                <a:spcPct val="0"/>
              </a:spcBef>
              <a:spcAft>
                <a:spcPts val="600"/>
              </a:spcAft>
              <a:buFont typeface="Arial" panose="020B0604020202090204" pitchFamily="34" charset="0"/>
              <a:buChar char="•"/>
            </a:pPr>
            <a:endParaRPr lang="en-US" sz="5900" kern="1200" dirty="0">
              <a:solidFill>
                <a:schemeClr val="tx1"/>
              </a:solidFill>
              <a:latin typeface="+mn-lt"/>
              <a:ea typeface="+mn-ea"/>
              <a:cs typeface="+mn-cs"/>
              <a:sym typeface="Open Sans"/>
            </a:endParaRPr>
          </a:p>
        </p:txBody>
      </p:sp>
      <p:pic>
        <p:nvPicPr>
          <p:cNvPr id="2" name="图片 1"/>
          <p:cNvPicPr>
            <a:picLocks noChangeAspect="1"/>
          </p:cNvPicPr>
          <p:nvPr/>
        </p:nvPicPr>
        <p:blipFill>
          <a:blip r:embed="rId1"/>
          <a:stretch>
            <a:fillRect/>
          </a:stretch>
        </p:blipFill>
        <p:spPr>
          <a:xfrm>
            <a:off x="2254915" y="8576497"/>
            <a:ext cx="28392107" cy="1071801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33"/>
        <p:cNvGrpSpPr/>
        <p:nvPr/>
      </p:nvGrpSpPr>
      <p:grpSpPr>
        <a:xfrm>
          <a:off x="0" y="0"/>
          <a:ext cx="0" cy="0"/>
          <a:chOff x="0" y="0"/>
          <a:chExt cx="0" cy="0"/>
        </a:xfrm>
      </p:grpSpPr>
      <p:sp useBgFill="1">
        <p:nvSpPr>
          <p:cNvPr id="112" name="Rectangle 111"/>
          <p:cNvSpPr>
            <a:spLocks noGrp="1" noRot="1" noChangeAspect="1" noMove="1" noResize="1" noEditPoints="1" noAdjustHandles="1" noChangeArrowheads="1" noChangeShapeType="1" noTextEdit="1"/>
          </p:cNvSpPr>
          <p:nvPr/>
        </p:nvSpPr>
        <p:spPr>
          <a:xfrm>
            <a:off x="-2" y="0"/>
            <a:ext cx="32910169" cy="21945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6" name="Picture 235" descr="Large skydiving group mid-air"/>
          <p:cNvPicPr>
            <a:picLocks noChangeAspect="1"/>
          </p:cNvPicPr>
          <p:nvPr/>
        </p:nvPicPr>
        <p:blipFill rotWithShape="1">
          <a:blip r:embed="rId1"/>
          <a:srcRect l="250"/>
          <a:stretch>
            <a:fillRect/>
          </a:stretch>
        </p:blipFill>
        <p:spPr>
          <a:xfrm>
            <a:off x="-8226" y="10"/>
            <a:ext cx="32918396" cy="21945590"/>
          </a:xfrm>
          <a:prstGeom prst="rect">
            <a:avLst/>
          </a:prstGeom>
        </p:spPr>
      </p:pic>
      <p:sp>
        <p:nvSpPr>
          <p:cNvPr id="114" name="Rectangle 113"/>
          <p:cNvSpPr>
            <a:spLocks noGrp="1" noRot="1" noChangeAspect="1" noMove="1" noResize="1" noEditPoints="1" noAdjustHandles="1" noChangeArrowheads="1" noChangeShapeType="1" noTextEdit="1"/>
          </p:cNvSpPr>
          <p:nvPr/>
        </p:nvSpPr>
        <p:spPr>
          <a:xfrm>
            <a:off x="0" y="7064326"/>
            <a:ext cx="32918397" cy="10118867"/>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Google Shape;234;p33"/>
          <p:cNvSpPr txBox="1">
            <a:spLocks noGrp="1"/>
          </p:cNvSpPr>
          <p:nvPr>
            <p:ph type="title" idx="4294967295"/>
          </p:nvPr>
        </p:nvSpPr>
        <p:spPr>
          <a:xfrm>
            <a:off x="2470288" y="7167870"/>
            <a:ext cx="27157680" cy="11439289"/>
          </a:xfrm>
          <a:prstGeom prst="rect">
            <a:avLst/>
          </a:prstGeom>
          <a:effectLst>
            <a:outerShdw blurRad="50800" dist="38100" dir="2700000" algn="tl" rotWithShape="0">
              <a:prstClr val="black">
                <a:alpha val="40000"/>
              </a:prstClr>
            </a:outerShdw>
          </a:effectLst>
        </p:spPr>
        <p:txBody>
          <a:bodyPr spcFirstLastPara="1" vert="horz" lIns="91440" tIns="45720" rIns="91440" bIns="45720" rtlCol="0" anchor="b" anchorCtr="0">
            <a:noAutofit/>
          </a:bodyPr>
          <a:lstStyle/>
          <a:p>
            <a:pPr marL="0" lvl="0" indent="0">
              <a:lnSpc>
                <a:spcPct val="90000"/>
              </a:lnSpc>
              <a:spcBef>
                <a:spcPct val="0"/>
              </a:spcBef>
              <a:spcAft>
                <a:spcPts val="0"/>
              </a:spcAft>
            </a:pPr>
            <a:r>
              <a:rPr lang="en-US" sz="5400" b="1" kern="1200" dirty="0">
                <a:solidFill>
                  <a:srgbClr val="FFFFFF"/>
                </a:solidFill>
                <a:latin typeface="+mj-lt"/>
                <a:ea typeface="+mj-ea"/>
                <a:cs typeface="+mj-cs"/>
                <a:sym typeface="Open Sans"/>
              </a:rPr>
              <a:t>BVIR for Management</a:t>
            </a:r>
            <a:endParaRPr lang="en-US" sz="5400" b="1" kern="1200" dirty="0">
              <a:solidFill>
                <a:srgbClr val="FFFFFF"/>
              </a:solidFill>
              <a:latin typeface="+mj-lt"/>
              <a:ea typeface="+mj-ea"/>
              <a:cs typeface="+mj-cs"/>
              <a:sym typeface="Open Sans"/>
            </a:endParaRPr>
          </a:p>
          <a:p>
            <a:pPr marL="0" lvl="0" indent="0">
              <a:lnSpc>
                <a:spcPct val="90000"/>
              </a:lnSpc>
              <a:spcBef>
                <a:spcPct val="0"/>
              </a:spcBef>
              <a:spcAft>
                <a:spcPts val="0"/>
              </a:spcAft>
            </a:pPr>
            <a:r>
              <a:rPr lang="en-US" sz="5400" b="1" kern="1200" dirty="0">
                <a:solidFill>
                  <a:srgbClr val="FFFFFF"/>
                </a:solidFill>
                <a:latin typeface="+mj-lt"/>
                <a:ea typeface="+mj-ea"/>
                <a:cs typeface="+mj-cs"/>
                <a:sym typeface="Open Sans"/>
              </a:rPr>
              <a:t>[Now that yo</a:t>
            </a:r>
            <a:r>
              <a:rPr lang="en-US" sz="5400" kern="1200" dirty="0">
                <a:solidFill>
                  <a:srgbClr val="FFFFFF"/>
                </a:solidFill>
                <a:latin typeface="+mj-lt"/>
                <a:ea typeface="+mj-ea"/>
                <a:cs typeface="+mj-cs"/>
                <a:sym typeface="Open Sans"/>
              </a:rPr>
              <a:t>u have created your BVIR for management, you need to create a video or written narrative explaining the MVP delivery status.</a:t>
            </a:r>
            <a:endParaRPr lang="en-US" sz="5400" kern="1200" dirty="0">
              <a:solidFill>
                <a:srgbClr val="FFFFFF"/>
              </a:solidFill>
              <a:latin typeface="+mj-lt"/>
              <a:ea typeface="+mj-ea"/>
              <a:cs typeface="+mj-cs"/>
              <a:sym typeface="Open Sans"/>
            </a:endParaRPr>
          </a:p>
          <a:p>
            <a:pPr marL="0" lvl="0" indent="0">
              <a:lnSpc>
                <a:spcPct val="90000"/>
              </a:lnSpc>
              <a:spcBef>
                <a:spcPct val="0"/>
              </a:spcBef>
              <a:spcAft>
                <a:spcPts val="0"/>
              </a:spcAft>
            </a:pPr>
            <a:r>
              <a:rPr lang="en-US" sz="5400" b="1" kern="1200" dirty="0">
                <a:solidFill>
                  <a:srgbClr val="FFFFFF"/>
                </a:solidFill>
                <a:latin typeface="+mj-lt"/>
                <a:ea typeface="+mj-ea"/>
                <a:cs typeface="+mj-cs"/>
                <a:sym typeface="Open Sans"/>
              </a:rPr>
              <a:t>Use this slide to </a:t>
            </a:r>
            <a:r>
              <a:rPr lang="en-US" sz="5400" kern="1200" dirty="0">
                <a:solidFill>
                  <a:srgbClr val="FFFFFF"/>
                </a:solidFill>
                <a:latin typeface="+mj-lt"/>
                <a:ea typeface="+mj-ea"/>
                <a:cs typeface="+mj-cs"/>
                <a:sym typeface="Open Sans"/>
              </a:rPr>
              <a:t>write your narrative or plan what you want to say in your video. </a:t>
            </a:r>
            <a:r>
              <a:rPr lang="en-US" sz="5400" b="1" kern="1200" dirty="0">
                <a:solidFill>
                  <a:srgbClr val="FFFFFF"/>
                </a:solidFill>
                <a:latin typeface="+mj-lt"/>
                <a:ea typeface="+mj-ea"/>
                <a:cs typeface="+mj-cs"/>
                <a:sym typeface="Open Sans"/>
              </a:rPr>
              <a:t>]</a:t>
            </a:r>
            <a:endParaRPr lang="en-US" sz="5400" b="1" kern="1200" dirty="0">
              <a:solidFill>
                <a:srgbClr val="FFFFFF"/>
              </a:solidFill>
              <a:latin typeface="+mj-lt"/>
              <a:ea typeface="+mj-ea"/>
              <a:cs typeface="+mj-cs"/>
              <a:sym typeface="Open Sans"/>
            </a:endParaRPr>
          </a:p>
          <a:p>
            <a:pPr marL="0" lvl="0" indent="0">
              <a:lnSpc>
                <a:spcPct val="90000"/>
              </a:lnSpc>
              <a:spcBef>
                <a:spcPct val="0"/>
              </a:spcBef>
              <a:spcAft>
                <a:spcPts val="0"/>
              </a:spcAft>
            </a:pPr>
            <a:endParaRPr lang="en-US" sz="5400" kern="1200" dirty="0">
              <a:solidFill>
                <a:srgbClr val="FFFFFF"/>
              </a:solidFill>
              <a:latin typeface="+mj-lt"/>
              <a:ea typeface="+mj-ea"/>
              <a:cs typeface="+mj-cs"/>
              <a:sym typeface="Open Sans"/>
            </a:endParaRPr>
          </a:p>
          <a:p>
            <a:pPr marL="0" lvl="0" indent="0">
              <a:lnSpc>
                <a:spcPct val="90000"/>
              </a:lnSpc>
              <a:spcBef>
                <a:spcPct val="0"/>
              </a:spcBef>
              <a:spcAft>
                <a:spcPts val="0"/>
              </a:spcAft>
            </a:pPr>
            <a:r>
              <a:rPr lang="en-US" sz="5400" kern="1200" dirty="0">
                <a:solidFill>
                  <a:srgbClr val="FFFFFF"/>
                </a:solidFill>
                <a:latin typeface="+mj-lt"/>
                <a:ea typeface="+mj-ea"/>
                <a:cs typeface="+mj-cs"/>
                <a:sym typeface="Open Sans"/>
              </a:rPr>
              <a:t>Include (at the minimum) the following:</a:t>
            </a:r>
            <a:endParaRPr lang="en-US" sz="5400" kern="1200" dirty="0">
              <a:solidFill>
                <a:srgbClr val="FFFFFF"/>
              </a:solidFill>
              <a:latin typeface="+mj-lt"/>
              <a:ea typeface="+mj-ea"/>
              <a:cs typeface="+mj-cs"/>
              <a:sym typeface="Open Sans"/>
            </a:endParaRPr>
          </a:p>
          <a:p>
            <a:pPr marL="0" lvl="0" indent="0" algn="ctr">
              <a:lnSpc>
                <a:spcPct val="90000"/>
              </a:lnSpc>
              <a:spcBef>
                <a:spcPct val="0"/>
              </a:spcBef>
              <a:spcAft>
                <a:spcPts val="0"/>
              </a:spcAft>
            </a:pPr>
            <a:endParaRPr lang="en-US" sz="5400" kern="1200" dirty="0">
              <a:solidFill>
                <a:srgbClr val="FFFFFF"/>
              </a:solidFill>
              <a:latin typeface="+mj-lt"/>
              <a:ea typeface="+mj-ea"/>
              <a:cs typeface="+mj-cs"/>
              <a:sym typeface="Open Sans"/>
            </a:endParaRPr>
          </a:p>
          <a:p>
            <a:pPr marL="457200" lvl="0" indent="-533400">
              <a:lnSpc>
                <a:spcPct val="90000"/>
              </a:lnSpc>
              <a:spcBef>
                <a:spcPct val="0"/>
              </a:spcBef>
              <a:spcAft>
                <a:spcPts val="0"/>
              </a:spcAft>
              <a:buClr>
                <a:schemeClr val="dk2"/>
              </a:buClr>
              <a:buSzPts val="4800"/>
            </a:pPr>
            <a:r>
              <a:rPr lang="en-US" sz="5400" kern="1200" dirty="0">
                <a:solidFill>
                  <a:srgbClr val="FFFFFF"/>
                </a:solidFill>
                <a:latin typeface="+mj-lt"/>
                <a:ea typeface="+mj-ea"/>
                <a:cs typeface="+mj-cs"/>
                <a:sym typeface="Open Sans"/>
              </a:rPr>
              <a:t>1.Team Name</a:t>
            </a:r>
            <a:br>
              <a:rPr lang="en-US" sz="5400" kern="1200" dirty="0">
                <a:solidFill>
                  <a:srgbClr val="FFFFFF"/>
                </a:solidFill>
                <a:latin typeface="+mj-lt"/>
                <a:ea typeface="+mj-ea"/>
                <a:cs typeface="+mj-cs"/>
                <a:sym typeface="Open Sans"/>
              </a:rPr>
            </a:br>
            <a:r>
              <a:rPr lang="en-US" altLang="en-GB" sz="5400" kern="1200" dirty="0">
                <a:solidFill>
                  <a:srgbClr val="FFFFFF"/>
                </a:solidFill>
                <a:latin typeface="+mj-lt"/>
                <a:ea typeface="+mj-ea"/>
                <a:cs typeface="+mj-cs"/>
                <a:sym typeface="Open Sans"/>
              </a:rPr>
              <a:t>Never Step Back</a:t>
            </a:r>
            <a:br>
              <a:rPr lang="en-US" altLang="en-GB" sz="5400" kern="1200" dirty="0">
                <a:solidFill>
                  <a:srgbClr val="FFFFFF"/>
                </a:solidFill>
                <a:latin typeface="+mj-lt"/>
                <a:ea typeface="+mj-ea"/>
                <a:cs typeface="+mj-cs"/>
                <a:sym typeface="Open Sans"/>
              </a:rPr>
            </a:br>
            <a:endParaRPr lang="en-US" sz="5400" kern="1200" dirty="0">
              <a:solidFill>
                <a:srgbClr val="FFFFFF"/>
              </a:solidFill>
              <a:latin typeface="+mj-lt"/>
              <a:ea typeface="+mj-ea"/>
              <a:cs typeface="+mj-cs"/>
              <a:sym typeface="Open Sans"/>
            </a:endParaRPr>
          </a:p>
          <a:p>
            <a:pPr marL="457200" lvl="0" indent="-533400">
              <a:lnSpc>
                <a:spcPct val="90000"/>
              </a:lnSpc>
              <a:spcBef>
                <a:spcPct val="0"/>
              </a:spcBef>
              <a:spcAft>
                <a:spcPts val="0"/>
              </a:spcAft>
              <a:buClr>
                <a:schemeClr val="dk2"/>
              </a:buClr>
              <a:buSzPts val="4800"/>
            </a:pPr>
            <a:r>
              <a:rPr lang="en-US" sz="5400" kern="1200" dirty="0">
                <a:solidFill>
                  <a:srgbClr val="FFFFFF"/>
                </a:solidFill>
                <a:latin typeface="+mj-lt"/>
                <a:ea typeface="+mj-ea"/>
                <a:cs typeface="+mj-cs"/>
                <a:sym typeface="Open Sans"/>
              </a:rPr>
              <a:t>2.Vision</a:t>
            </a:r>
            <a:br>
              <a:rPr lang="en-US" sz="5400" kern="1200" dirty="0">
                <a:solidFill>
                  <a:srgbClr val="FFFFFF"/>
                </a:solidFill>
                <a:latin typeface="+mj-lt"/>
                <a:ea typeface="+mj-ea"/>
                <a:cs typeface="+mj-cs"/>
                <a:sym typeface="Open Sans"/>
              </a:rPr>
            </a:br>
            <a:r>
              <a:rPr lang="en-US" sz="5400" kern="1200" dirty="0">
                <a:solidFill>
                  <a:srgbClr val="FFFFFF"/>
                </a:solidFill>
                <a:latin typeface="+mj-lt"/>
                <a:ea typeface="+mj-ea"/>
                <a:cs typeface="+mj-cs"/>
                <a:sym typeface="+mn-ea"/>
              </a:rPr>
              <a:t>We are building a world class e-commerce platform aiming at provide the world-class online shopping experience.</a:t>
            </a:r>
            <a:br>
              <a:rPr lang="en-US" sz="5400" kern="1200" dirty="0">
                <a:solidFill>
                  <a:srgbClr val="FFFFFF"/>
                </a:solidFill>
                <a:latin typeface="+mj-lt"/>
                <a:ea typeface="+mj-ea"/>
                <a:cs typeface="+mj-cs"/>
              </a:rPr>
            </a:br>
            <a:endParaRPr lang="en-US" sz="5400" kern="1200" dirty="0">
              <a:solidFill>
                <a:srgbClr val="FFFFFF"/>
              </a:solidFill>
              <a:latin typeface="+mj-lt"/>
              <a:ea typeface="+mj-ea"/>
              <a:cs typeface="+mj-cs"/>
              <a:sym typeface="Open Sans"/>
            </a:endParaRPr>
          </a:p>
          <a:p>
            <a:pPr marL="457200" lvl="0" indent="-533400">
              <a:lnSpc>
                <a:spcPct val="90000"/>
              </a:lnSpc>
              <a:spcBef>
                <a:spcPct val="0"/>
              </a:spcBef>
              <a:spcAft>
                <a:spcPts val="0"/>
              </a:spcAft>
              <a:buClr>
                <a:schemeClr val="dk2"/>
              </a:buClr>
              <a:buSzPts val="4800"/>
            </a:pPr>
            <a:r>
              <a:rPr lang="en-US" sz="5400" kern="1200" dirty="0">
                <a:solidFill>
                  <a:srgbClr val="FFFFFF"/>
                </a:solidFill>
                <a:latin typeface="+mj-lt"/>
                <a:ea typeface="+mj-ea"/>
                <a:cs typeface="+mj-cs"/>
                <a:sym typeface="Open Sans"/>
              </a:rPr>
              <a:t>3.Sprint Burn Down Charts for Sprints 1-6</a:t>
            </a:r>
            <a:br>
              <a:rPr lang="en-US" sz="5400" kern="1200" dirty="0">
                <a:solidFill>
                  <a:srgbClr val="FFFFFF"/>
                </a:solidFill>
                <a:latin typeface="+mj-lt"/>
                <a:ea typeface="+mj-ea"/>
                <a:cs typeface="+mj-cs"/>
                <a:sym typeface="Open Sans"/>
              </a:rPr>
            </a:br>
            <a:r>
              <a:rPr lang="en-US" sz="5400" kern="1200" dirty="0">
                <a:solidFill>
                  <a:srgbClr val="FFFFFF"/>
                </a:solidFill>
                <a:latin typeface="+mj-lt"/>
                <a:ea typeface="+mj-ea"/>
                <a:cs typeface="+mj-cs"/>
                <a:sym typeface="Open Sans"/>
              </a:rPr>
              <a:t>Already displayed</a:t>
            </a:r>
            <a:endParaRPr lang="en-US" sz="5400" kern="1200" dirty="0">
              <a:solidFill>
                <a:srgbClr val="FFFFFF"/>
              </a:solidFill>
              <a:latin typeface="+mj-lt"/>
              <a:ea typeface="+mj-ea"/>
              <a:cs typeface="+mj-cs"/>
              <a:sym typeface="Open Sans"/>
            </a:endParaRPr>
          </a:p>
          <a:p>
            <a:pPr marL="457200" lvl="0" indent="-533400">
              <a:lnSpc>
                <a:spcPct val="90000"/>
              </a:lnSpc>
              <a:spcBef>
                <a:spcPct val="0"/>
              </a:spcBef>
              <a:spcAft>
                <a:spcPts val="0"/>
              </a:spcAft>
              <a:buClr>
                <a:schemeClr val="dk2"/>
              </a:buClr>
              <a:buSzPts val="4800"/>
            </a:pPr>
            <a:r>
              <a:rPr lang="en-US" sz="5400" kern="1200" dirty="0">
                <a:solidFill>
                  <a:srgbClr val="FFFFFF"/>
                </a:solidFill>
                <a:latin typeface="+mj-lt"/>
                <a:ea typeface="+mj-ea"/>
                <a:cs typeface="+mj-cs"/>
                <a:sym typeface="Open Sans"/>
              </a:rPr>
              <a:t>4.Sprint Burn Up Charts for Sprints 1-6</a:t>
            </a:r>
            <a:br>
              <a:rPr lang="en-US" sz="5400" kern="1200" dirty="0">
                <a:solidFill>
                  <a:srgbClr val="FFFFFF"/>
                </a:solidFill>
                <a:latin typeface="+mj-lt"/>
                <a:ea typeface="+mj-ea"/>
                <a:cs typeface="+mj-cs"/>
                <a:sym typeface="Open Sans"/>
              </a:rPr>
            </a:br>
            <a:r>
              <a:rPr lang="en-US" sz="5400" kern="1200" dirty="0">
                <a:solidFill>
                  <a:srgbClr val="FFFFFF"/>
                </a:solidFill>
                <a:latin typeface="+mj-lt"/>
                <a:ea typeface="+mj-ea"/>
                <a:cs typeface="+mj-cs"/>
                <a:sym typeface="Open Sans"/>
              </a:rPr>
              <a:t>Already displayed</a:t>
            </a:r>
            <a:br>
              <a:rPr lang="en-US" sz="5400" kern="1200" dirty="0">
                <a:solidFill>
                  <a:srgbClr val="FFFFFF"/>
                </a:solidFill>
                <a:latin typeface="+mj-lt"/>
                <a:ea typeface="+mj-ea"/>
                <a:cs typeface="+mj-cs"/>
                <a:sym typeface="Open Sans"/>
              </a:rPr>
            </a:br>
            <a:endParaRPr lang="en-US" sz="5400" kern="1200" dirty="0">
              <a:solidFill>
                <a:srgbClr val="FFFFFF"/>
              </a:solidFill>
              <a:latin typeface="+mj-lt"/>
              <a:ea typeface="+mj-ea"/>
              <a:cs typeface="+mj-cs"/>
              <a:sym typeface="Open Sans"/>
            </a:endParaRPr>
          </a:p>
          <a:p>
            <a:pPr marL="457200" lvl="0" indent="-533400">
              <a:lnSpc>
                <a:spcPct val="90000"/>
              </a:lnSpc>
              <a:spcBef>
                <a:spcPct val="0"/>
              </a:spcBef>
              <a:spcAft>
                <a:spcPts val="0"/>
              </a:spcAft>
              <a:buClr>
                <a:schemeClr val="dk2"/>
              </a:buClr>
              <a:buSzPts val="4800"/>
            </a:pPr>
            <a:r>
              <a:rPr lang="en-US" sz="5400" kern="1200" dirty="0">
                <a:solidFill>
                  <a:srgbClr val="FFFFFF"/>
                </a:solidFill>
                <a:latin typeface="+mj-lt"/>
                <a:ea typeface="+mj-ea"/>
                <a:cs typeface="+mj-cs"/>
                <a:sym typeface="Open Sans"/>
              </a:rPr>
              <a:t>5.Project status (complete / incomplete)</a:t>
            </a:r>
            <a:br>
              <a:rPr lang="en-US" sz="5400" kern="1200" dirty="0">
                <a:solidFill>
                  <a:srgbClr val="FFFFFF"/>
                </a:solidFill>
                <a:latin typeface="+mj-lt"/>
                <a:ea typeface="+mj-ea"/>
                <a:cs typeface="+mj-cs"/>
                <a:sym typeface="Open Sans"/>
              </a:rPr>
            </a:br>
            <a:r>
              <a:rPr lang="en-US" sz="5400" kern="1200" dirty="0">
                <a:solidFill>
                  <a:srgbClr val="FFFFFF"/>
                </a:solidFill>
                <a:latin typeface="+mj-lt"/>
                <a:ea typeface="+mj-ea"/>
                <a:cs typeface="+mj-cs"/>
                <a:sym typeface="Open Sans"/>
              </a:rPr>
              <a:t>not </a:t>
            </a:r>
            <a:r>
              <a:rPr lang="en-US" altLang="en-GB" sz="5400" kern="1200" dirty="0">
                <a:solidFill>
                  <a:srgbClr val="FFFFFF"/>
                </a:solidFill>
                <a:latin typeface="+mj-lt"/>
                <a:ea typeface="+mj-ea"/>
                <a:cs typeface="+mj-cs"/>
                <a:sym typeface="Open Sans"/>
              </a:rPr>
              <a:t>completed, 5 story points remain</a:t>
            </a:r>
            <a:r>
              <a:rPr lang="en-US" sz="5400" kern="1200" dirty="0">
                <a:solidFill>
                  <a:srgbClr val="FFFFFF"/>
                </a:solidFill>
                <a:latin typeface="+mj-lt"/>
                <a:ea typeface="+mj-ea"/>
                <a:cs typeface="+mj-cs"/>
                <a:sym typeface="Open Sans"/>
              </a:rPr>
              <a:t>.</a:t>
            </a:r>
            <a:endParaRPr lang="en-US" sz="5400" b="1" kern="1200" dirty="0">
              <a:solidFill>
                <a:srgbClr val="FFFFFF"/>
              </a:solidFill>
              <a:latin typeface="+mj-lt"/>
              <a:ea typeface="+mj-ea"/>
              <a:cs typeface="+mj-cs"/>
              <a:sym typeface="Open Sans"/>
            </a:endParaRPr>
          </a:p>
          <a:p>
            <a:pPr marL="0" lvl="0" indent="0" algn="ctr">
              <a:lnSpc>
                <a:spcPct val="90000"/>
              </a:lnSpc>
              <a:spcBef>
                <a:spcPct val="0"/>
              </a:spcBef>
              <a:spcAft>
                <a:spcPts val="0"/>
              </a:spcAft>
            </a:pPr>
            <a:endParaRPr lang="en-US" sz="5400" kern="1200" dirty="0">
              <a:solidFill>
                <a:srgbClr val="FFFFFF"/>
              </a:solidFill>
              <a:latin typeface="+mj-lt"/>
              <a:ea typeface="+mj-ea"/>
              <a:cs typeface="+mj-cs"/>
              <a:sym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4"/>
                                        </p:tgtEl>
                                        <p:attrNameLst>
                                          <p:attrName>style.visibility</p:attrName>
                                        </p:attrNameLst>
                                      </p:cBhvr>
                                      <p:to>
                                        <p:strVal val="visible"/>
                                      </p:to>
                                    </p:set>
                                    <p:animEffect transition="in" filter="fade">
                                      <p:cBhvr>
                                        <p:cTn id="7" dur="500"/>
                                        <p:tgtEl>
                                          <p:spTgt spid="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4"/>
          <p:cNvSpPr txBox="1">
            <a:spLocks noGrp="1"/>
          </p:cNvSpPr>
          <p:nvPr>
            <p:ph type="title"/>
          </p:nvPr>
        </p:nvSpPr>
        <p:spPr>
          <a:xfrm>
            <a:off x="2620305" y="3196730"/>
            <a:ext cx="27678300" cy="22836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GB" sz="6200" b="1" dirty="0">
                <a:latin typeface="Open Sans"/>
                <a:ea typeface="Open Sans"/>
                <a:cs typeface="Open Sans"/>
                <a:sym typeface="Open Sans"/>
              </a:rPr>
              <a:t>Questions from Management (Using Videos would be great!)</a:t>
            </a:r>
            <a:endParaRPr sz="4800" dirty="0">
              <a:latin typeface="Open Sans"/>
              <a:ea typeface="Open Sans"/>
              <a:cs typeface="Open Sans"/>
              <a:sym typeface="Open Sans"/>
            </a:endParaRPr>
          </a:p>
          <a:p>
            <a:pPr marL="0" lvl="0" indent="0" algn="l" rtl="0">
              <a:spcBef>
                <a:spcPts val="0"/>
              </a:spcBef>
              <a:spcAft>
                <a:spcPts val="0"/>
              </a:spcAft>
              <a:buNone/>
            </a:pPr>
            <a:endParaRPr sz="4800" dirty="0">
              <a:latin typeface="Open Sans"/>
              <a:ea typeface="Open Sans"/>
              <a:cs typeface="Open Sans"/>
              <a:sym typeface="Open Sans"/>
            </a:endParaRPr>
          </a:p>
          <a:p>
            <a:pPr marL="0" lvl="0" indent="0" algn="l" rtl="0">
              <a:spcBef>
                <a:spcPts val="0"/>
              </a:spcBef>
              <a:spcAft>
                <a:spcPts val="0"/>
              </a:spcAft>
              <a:buNone/>
            </a:pPr>
            <a:r>
              <a:rPr lang="en-GB" sz="4800" b="1" dirty="0">
                <a:latin typeface="Open Sans"/>
                <a:ea typeface="Open Sans"/>
                <a:cs typeface="Open Sans"/>
                <a:sym typeface="Open Sans"/>
              </a:rPr>
              <a:t>Instructions:</a:t>
            </a:r>
            <a:endParaRPr sz="4800" b="1" dirty="0">
              <a:latin typeface="Open Sans"/>
              <a:ea typeface="Open Sans"/>
              <a:cs typeface="Open Sans"/>
              <a:sym typeface="Open Sans"/>
            </a:endParaRPr>
          </a:p>
          <a:p>
            <a:pPr marL="0" lvl="0" indent="0" algn="l" rtl="0">
              <a:spcBef>
                <a:spcPts val="0"/>
              </a:spcBef>
              <a:spcAft>
                <a:spcPts val="0"/>
              </a:spcAft>
              <a:buNone/>
            </a:pPr>
            <a:endParaRPr sz="4800" b="1" dirty="0">
              <a:latin typeface="Open Sans"/>
              <a:ea typeface="Open Sans"/>
              <a:cs typeface="Open Sans"/>
              <a:sym typeface="Open Sans"/>
            </a:endParaRPr>
          </a:p>
          <a:p>
            <a:pPr marL="0" lvl="0" indent="0" algn="l" rtl="0">
              <a:spcBef>
                <a:spcPts val="0"/>
              </a:spcBef>
              <a:spcAft>
                <a:spcPts val="0"/>
              </a:spcAft>
              <a:buNone/>
            </a:pPr>
            <a:r>
              <a:rPr lang="en-GB" sz="4800" b="1" dirty="0">
                <a:latin typeface="Open Sans"/>
                <a:ea typeface="Open Sans"/>
                <a:cs typeface="Open Sans"/>
                <a:sym typeface="Open Sans"/>
              </a:rPr>
              <a:t>Watch the videos in the classroom.</a:t>
            </a:r>
            <a:endParaRPr sz="4800" b="1" dirty="0">
              <a:latin typeface="Open Sans"/>
              <a:ea typeface="Open Sans"/>
              <a:cs typeface="Open Sans"/>
              <a:sym typeface="Open Sans"/>
            </a:endParaRPr>
          </a:p>
          <a:p>
            <a:pPr marL="0" lvl="0" indent="0" algn="l" rtl="0">
              <a:spcBef>
                <a:spcPts val="0"/>
              </a:spcBef>
              <a:spcAft>
                <a:spcPts val="0"/>
              </a:spcAft>
              <a:buNone/>
            </a:pPr>
            <a:endParaRPr sz="4800" b="1" dirty="0">
              <a:latin typeface="Open Sans"/>
              <a:ea typeface="Open Sans"/>
              <a:cs typeface="Open Sans"/>
              <a:sym typeface="Open Sans"/>
            </a:endParaRPr>
          </a:p>
          <a:p>
            <a:pPr marL="0" lvl="0" indent="0" algn="l" rtl="0">
              <a:spcBef>
                <a:spcPts val="0"/>
              </a:spcBef>
              <a:spcAft>
                <a:spcPts val="0"/>
              </a:spcAft>
              <a:buNone/>
            </a:pPr>
            <a:r>
              <a:rPr lang="en-GB" sz="4800" b="1" dirty="0">
                <a:latin typeface="Open Sans"/>
                <a:ea typeface="Open Sans"/>
                <a:cs typeface="Open Sans"/>
                <a:sym typeface="Open Sans"/>
              </a:rPr>
              <a:t>Record your videos or provide your answers below. Remember to justify your answer.</a:t>
            </a:r>
            <a:endParaRPr sz="4800" b="1" dirty="0">
              <a:latin typeface="Open Sans"/>
              <a:ea typeface="Open Sans"/>
              <a:cs typeface="Open Sans"/>
              <a:sym typeface="Open Sans"/>
            </a:endParaRPr>
          </a:p>
          <a:p>
            <a:pPr marL="0" lvl="0" indent="0" algn="l" rtl="0">
              <a:spcBef>
                <a:spcPts val="0"/>
              </a:spcBef>
              <a:spcAft>
                <a:spcPts val="0"/>
              </a:spcAft>
              <a:buNone/>
            </a:pPr>
            <a:endParaRPr sz="4800" b="1" dirty="0">
              <a:latin typeface="Open Sans"/>
              <a:ea typeface="Open Sans"/>
              <a:cs typeface="Open Sans"/>
              <a:sym typeface="Open Sans"/>
            </a:endParaRPr>
          </a:p>
          <a:p>
            <a:pPr marL="0" lvl="0" indent="0" algn="l" rtl="0">
              <a:spcBef>
                <a:spcPts val="0"/>
              </a:spcBef>
              <a:spcAft>
                <a:spcPts val="0"/>
              </a:spcAft>
              <a:buNone/>
            </a:pPr>
            <a:r>
              <a:rPr lang="en-GB" sz="4800" b="1" dirty="0">
                <a:solidFill>
                  <a:srgbClr val="00B0F0"/>
                </a:solidFill>
                <a:latin typeface="Open Sans"/>
                <a:ea typeface="Open Sans"/>
                <a:cs typeface="Open Sans"/>
                <a:sym typeface="Open Sans"/>
              </a:rPr>
              <a:t>[Video # 1 Answer]</a:t>
            </a:r>
            <a:br>
              <a:rPr lang="en-GB" sz="4800" b="1" dirty="0">
                <a:latin typeface="Open Sans"/>
                <a:ea typeface="Open Sans"/>
                <a:cs typeface="Open Sans"/>
                <a:sym typeface="Open Sans"/>
              </a:rPr>
            </a:br>
            <a:r>
              <a:rPr lang="en-US" altLang="en-GB" sz="4800" b="1" dirty="0">
                <a:latin typeface="Open Sans"/>
                <a:ea typeface="Open Sans"/>
                <a:cs typeface="Open Sans"/>
                <a:sym typeface="Open Sans"/>
              </a:rPr>
              <a:t>Hi Ms. CFO, </a:t>
            </a:r>
            <a:r>
              <a:rPr lang="en-US" altLang="en-GB" sz="4800" dirty="0">
                <a:latin typeface="Open Sans"/>
                <a:ea typeface="Open Sans"/>
                <a:cs typeface="Open Sans"/>
                <a:sym typeface="Open Sans"/>
              </a:rPr>
              <a:t>iteration one of the core principles of agile. We accept imperfect product, and we will continuously improve the website. Besides, the main functions were done, and the user feedback was great. It is safe to release it.</a:t>
            </a:r>
            <a:br>
              <a:rPr sz="4800" b="1" dirty="0">
                <a:latin typeface="Open Sans"/>
                <a:ea typeface="Open Sans"/>
                <a:cs typeface="Open Sans"/>
                <a:sym typeface="Open Sans"/>
              </a:rPr>
            </a:br>
            <a:r>
              <a:rPr lang="en-GB" sz="4800" b="1" dirty="0">
                <a:solidFill>
                  <a:srgbClr val="00B0F0"/>
                </a:solidFill>
                <a:latin typeface="Open Sans"/>
                <a:ea typeface="Open Sans"/>
                <a:cs typeface="Open Sans"/>
                <a:sym typeface="Open Sans"/>
              </a:rPr>
              <a:t>[Video # 2 Answer]</a:t>
            </a:r>
            <a:br>
              <a:rPr lang="en-GB" sz="4800" b="1" dirty="0">
                <a:latin typeface="Open Sans"/>
                <a:ea typeface="Open Sans"/>
                <a:cs typeface="Open Sans"/>
                <a:sym typeface="Open Sans"/>
              </a:rPr>
            </a:br>
            <a:r>
              <a:rPr lang="en-US" altLang="en-GB" sz="4800" b="1" dirty="0">
                <a:latin typeface="Open Sans"/>
                <a:ea typeface="Open Sans"/>
                <a:cs typeface="Open Sans"/>
                <a:sym typeface="Open Sans"/>
              </a:rPr>
              <a:t>Hi Ms. CMO, we made quick response to the environment. As you may know, the many software companies have encountered cyber attacks. If we had not examined and fixed the vulnerabilities and stuck to the plan, we might loss more.</a:t>
            </a:r>
            <a:br>
              <a:rPr lang="en-US" altLang="en-GB" sz="4800" b="1" dirty="0">
                <a:latin typeface="Open Sans"/>
                <a:ea typeface="Open Sans"/>
                <a:cs typeface="Open Sans"/>
                <a:sym typeface="Open Sans"/>
              </a:rPr>
            </a:br>
            <a:r>
              <a:rPr lang="en-GB" sz="4800" b="1" dirty="0">
                <a:solidFill>
                  <a:srgbClr val="00B0F0"/>
                </a:solidFill>
                <a:latin typeface="Open Sans"/>
                <a:ea typeface="Open Sans"/>
                <a:cs typeface="Open Sans"/>
                <a:sym typeface="Open Sans"/>
              </a:rPr>
              <a:t>[Video # 3 Answer]</a:t>
            </a:r>
            <a:br>
              <a:rPr lang="en-GB" sz="4800" b="1" dirty="0">
                <a:latin typeface="Open Sans"/>
                <a:ea typeface="Open Sans"/>
                <a:cs typeface="Open Sans"/>
                <a:sym typeface="Open Sans"/>
              </a:rPr>
            </a:br>
            <a:r>
              <a:rPr lang="en-US" altLang="en-GB" sz="4800" b="1" dirty="0">
                <a:latin typeface="Open Sans"/>
                <a:ea typeface="Open Sans"/>
                <a:cs typeface="Open Sans"/>
                <a:sym typeface="Open Sans"/>
              </a:rPr>
              <a:t>Hi </a:t>
            </a:r>
            <a:r>
              <a:rPr lang="en-US" altLang="en-GB" sz="4800" b="1" dirty="0" err="1">
                <a:latin typeface="Open Sans"/>
                <a:ea typeface="Open Sans"/>
                <a:cs typeface="Open Sans"/>
                <a:sym typeface="Open Sans"/>
              </a:rPr>
              <a:t>Mr.CEO</a:t>
            </a:r>
            <a:r>
              <a:rPr lang="en-US" altLang="en-GB" sz="4800" b="1" dirty="0">
                <a:latin typeface="Open Sans"/>
                <a:ea typeface="Open Sans"/>
                <a:cs typeface="Open Sans"/>
                <a:sym typeface="Open Sans"/>
              </a:rPr>
              <a:t>, working for 24/7 could solve the problem for now, but it is not a healthy working style. In the agile development, we want to </a:t>
            </a:r>
            <a:r>
              <a:rPr lang="en-US" sz="4800" b="1" dirty="0">
                <a:latin typeface="Open Sans"/>
                <a:ea typeface="Open Sans"/>
                <a:cs typeface="Open Sans"/>
                <a:sym typeface="Open Sans"/>
              </a:rPr>
              <a:t>maintain a constant pace indefinitely, and we don't want to burn them out.</a:t>
            </a:r>
            <a:br>
              <a:rPr lang="en-US" sz="4800" b="1" dirty="0">
                <a:latin typeface="Open Sans"/>
                <a:ea typeface="Open Sans"/>
                <a:cs typeface="Open Sans"/>
                <a:sym typeface="Open Sans"/>
              </a:rPr>
            </a:br>
            <a:r>
              <a:rPr lang="en-GB" sz="4800" b="1" dirty="0">
                <a:solidFill>
                  <a:srgbClr val="00B0F0"/>
                </a:solidFill>
                <a:latin typeface="Open Sans"/>
                <a:ea typeface="Open Sans"/>
                <a:cs typeface="Open Sans"/>
                <a:sym typeface="Open Sans"/>
              </a:rPr>
              <a:t>[Video # 4 Answer] </a:t>
            </a:r>
            <a:br>
              <a:rPr lang="en-GB" sz="4800" b="1" dirty="0">
                <a:latin typeface="Open Sans"/>
                <a:ea typeface="Open Sans"/>
                <a:cs typeface="Open Sans"/>
                <a:sym typeface="Open Sans"/>
              </a:rPr>
            </a:br>
            <a:r>
              <a:rPr lang="en-US" altLang="en-GB" sz="4800" b="1" dirty="0">
                <a:latin typeface="Open Sans"/>
                <a:ea typeface="Open Sans"/>
                <a:cs typeface="Open Sans"/>
                <a:sym typeface="Open Sans"/>
              </a:rPr>
              <a:t>Yes sure, let's complete this project.</a:t>
            </a:r>
            <a:endParaRPr sz="4800" b="1" dirty="0">
              <a:latin typeface="Open Sans"/>
              <a:ea typeface="Open Sans"/>
              <a:cs typeface="Open Sans"/>
              <a:sym typeface="Open Sans"/>
            </a:endParaRPr>
          </a:p>
          <a:p>
            <a:pPr marL="0" lvl="0" indent="0" algn="l" rtl="0">
              <a:spcBef>
                <a:spcPts val="0"/>
              </a:spcBef>
              <a:spcAft>
                <a:spcPts val="0"/>
              </a:spcAft>
              <a:buNone/>
            </a:pPr>
            <a:endParaRPr sz="4800" dirty="0">
              <a:solidFill>
                <a:schemeClr val="dk2"/>
              </a:solidFill>
              <a:latin typeface="Open Sans"/>
              <a:ea typeface="Open Sans"/>
              <a:cs typeface="Open Sans"/>
              <a:sym typeface="Open Sans"/>
            </a:endParaRPr>
          </a:p>
          <a:p>
            <a:pPr marL="0" lvl="0" indent="0" algn="l" rtl="0">
              <a:spcBef>
                <a:spcPts val="0"/>
              </a:spcBef>
              <a:spcAft>
                <a:spcPts val="0"/>
              </a:spcAft>
              <a:buNone/>
            </a:pPr>
            <a:endParaRPr sz="4800" b="1" dirty="0">
              <a:latin typeface="Open Sans"/>
              <a:ea typeface="Open Sans"/>
              <a:cs typeface="Open Sans"/>
              <a:sym typeface="Open Sans"/>
            </a:endParaRPr>
          </a:p>
          <a:p>
            <a:pPr marL="0" lvl="0" indent="0" algn="l" rtl="0">
              <a:spcBef>
                <a:spcPts val="0"/>
              </a:spcBef>
              <a:spcAft>
                <a:spcPts val="0"/>
              </a:spcAft>
              <a:buNone/>
            </a:pPr>
            <a:endParaRPr sz="4800" dirty="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subTitle" idx="4294967295"/>
          </p:nvPr>
        </p:nvSpPr>
        <p:spPr>
          <a:xfrm>
            <a:off x="1122000" y="1525600"/>
            <a:ext cx="16015200" cy="159348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GB" sz="4800" b="1" dirty="0">
                <a:latin typeface="Open Sans"/>
                <a:ea typeface="Open Sans"/>
                <a:cs typeface="Open Sans"/>
                <a:sym typeface="Open Sans"/>
              </a:rPr>
              <a:t>What is your Velocity for the past 3 sprints?</a:t>
            </a:r>
            <a:endParaRPr sz="4800" b="1" dirty="0">
              <a:latin typeface="Open Sans"/>
              <a:ea typeface="Open Sans"/>
              <a:cs typeface="Open Sans"/>
              <a:sym typeface="Open Sans"/>
            </a:endParaRPr>
          </a:p>
          <a:p>
            <a:pPr marL="0" lvl="0" indent="0" algn="l" rtl="0">
              <a:spcBef>
                <a:spcPts val="6100"/>
              </a:spcBef>
              <a:spcAft>
                <a:spcPts val="0"/>
              </a:spcAft>
              <a:buNone/>
            </a:pPr>
            <a:r>
              <a:rPr lang="en-GB" sz="4800" dirty="0">
                <a:latin typeface="Open Sans"/>
                <a:ea typeface="Open Sans"/>
                <a:cs typeface="Open Sans"/>
                <a:sym typeface="Open Sans"/>
              </a:rPr>
              <a:t>[</a:t>
            </a:r>
            <a:r>
              <a:rPr lang="en-US" altLang="zh-CN" sz="4800" dirty="0">
                <a:latin typeface="Open Sans"/>
                <a:ea typeface="Open Sans"/>
                <a:cs typeface="Open Sans"/>
                <a:sym typeface="Open Sans"/>
              </a:rPr>
              <a:t>22</a:t>
            </a:r>
            <a:r>
              <a:rPr lang="en-GB" sz="4800" dirty="0">
                <a:latin typeface="Open Sans"/>
                <a:ea typeface="Open Sans"/>
                <a:cs typeface="Open Sans"/>
                <a:sym typeface="Open Sans"/>
              </a:rPr>
              <a:t>]</a:t>
            </a:r>
            <a:endParaRPr sz="4800" dirty="0">
              <a:latin typeface="Open Sans"/>
              <a:ea typeface="Open Sans"/>
              <a:cs typeface="Open Sans"/>
              <a:sym typeface="Open Sans"/>
            </a:endParaRPr>
          </a:p>
          <a:p>
            <a:pPr marL="0" lvl="0" indent="0" algn="l" rtl="0">
              <a:spcBef>
                <a:spcPts val="6100"/>
              </a:spcBef>
              <a:spcAft>
                <a:spcPts val="0"/>
              </a:spcAft>
              <a:buNone/>
            </a:pPr>
            <a:r>
              <a:rPr lang="en-GB" sz="4800" b="1" dirty="0">
                <a:latin typeface="Open Sans"/>
                <a:ea typeface="Open Sans"/>
                <a:cs typeface="Open Sans"/>
                <a:sym typeface="Open Sans"/>
              </a:rPr>
              <a:t>How do you know your Velocity is correct?</a:t>
            </a:r>
            <a:endParaRPr sz="4800" b="1" dirty="0">
              <a:latin typeface="Open Sans"/>
              <a:ea typeface="Open Sans"/>
              <a:cs typeface="Open Sans"/>
              <a:sym typeface="Open Sans"/>
            </a:endParaRPr>
          </a:p>
          <a:p>
            <a:pPr marL="0" lvl="0" indent="0" algn="l" rtl="0">
              <a:spcBef>
                <a:spcPts val="6100"/>
              </a:spcBef>
              <a:spcAft>
                <a:spcPts val="0"/>
              </a:spcAft>
              <a:buNone/>
            </a:pPr>
            <a:r>
              <a:rPr lang="en-GB" sz="4800" dirty="0">
                <a:latin typeface="Open Sans"/>
                <a:ea typeface="Open Sans"/>
                <a:cs typeface="Open Sans"/>
                <a:sym typeface="Open Sans"/>
              </a:rPr>
              <a:t>[</a:t>
            </a:r>
            <a:r>
              <a:rPr lang="zh-CN" altLang="en-US" sz="4800" dirty="0">
                <a:latin typeface="Open Sans"/>
                <a:ea typeface="Open Sans"/>
                <a:cs typeface="Open Sans"/>
                <a:sym typeface="Open Sans"/>
              </a:rPr>
              <a:t>（</a:t>
            </a:r>
            <a:r>
              <a:rPr lang="en-US" altLang="zh-CN" sz="4800" dirty="0">
                <a:latin typeface="Open Sans"/>
                <a:ea typeface="Open Sans"/>
                <a:cs typeface="Open Sans"/>
                <a:sym typeface="Open Sans"/>
              </a:rPr>
              <a:t>20+23+22</a:t>
            </a:r>
            <a:r>
              <a:rPr lang="zh-CN" altLang="en-US" sz="4800" dirty="0">
                <a:latin typeface="Open Sans"/>
                <a:ea typeface="Open Sans"/>
                <a:cs typeface="Open Sans"/>
                <a:sym typeface="Open Sans"/>
              </a:rPr>
              <a:t>）</a:t>
            </a:r>
            <a:r>
              <a:rPr lang="en-US" altLang="zh-CN" sz="4800" dirty="0">
                <a:latin typeface="Open Sans"/>
                <a:ea typeface="Open Sans"/>
                <a:cs typeface="Open Sans"/>
                <a:sym typeface="Open Sans"/>
              </a:rPr>
              <a:t>/</a:t>
            </a:r>
            <a:r>
              <a:rPr lang="zh-CN" altLang="en-US" sz="4800" dirty="0">
                <a:latin typeface="Open Sans"/>
                <a:ea typeface="Open Sans"/>
                <a:cs typeface="Open Sans"/>
                <a:sym typeface="Open Sans"/>
              </a:rPr>
              <a:t> </a:t>
            </a:r>
            <a:r>
              <a:rPr lang="en-US" altLang="zh-CN" sz="4800" dirty="0">
                <a:latin typeface="Open Sans"/>
                <a:ea typeface="Open Sans"/>
                <a:cs typeface="Open Sans"/>
                <a:sym typeface="Open Sans"/>
              </a:rPr>
              <a:t>3</a:t>
            </a:r>
            <a:r>
              <a:rPr lang="zh-CN" altLang="en-US" sz="4800" dirty="0">
                <a:latin typeface="Open Sans"/>
                <a:ea typeface="Open Sans"/>
                <a:cs typeface="Open Sans"/>
                <a:sym typeface="Open Sans"/>
              </a:rPr>
              <a:t> </a:t>
            </a:r>
            <a:r>
              <a:rPr lang="en-US" altLang="zh-CN" sz="4800" dirty="0">
                <a:latin typeface="Open Sans"/>
                <a:ea typeface="Open Sans"/>
                <a:cs typeface="Open Sans"/>
                <a:sym typeface="Open Sans"/>
              </a:rPr>
              <a:t>=</a:t>
            </a:r>
            <a:r>
              <a:rPr lang="zh-CN" altLang="en-US" sz="4800" dirty="0">
                <a:latin typeface="Open Sans"/>
                <a:ea typeface="Open Sans"/>
                <a:cs typeface="Open Sans"/>
                <a:sym typeface="Open Sans"/>
              </a:rPr>
              <a:t> </a:t>
            </a:r>
            <a:r>
              <a:rPr lang="en-US" altLang="zh-CN" sz="4800" dirty="0">
                <a:latin typeface="Open Sans"/>
                <a:ea typeface="Open Sans"/>
                <a:cs typeface="Open Sans"/>
                <a:sym typeface="Open Sans"/>
              </a:rPr>
              <a:t>22</a:t>
            </a:r>
            <a:r>
              <a:rPr lang="en-GB" sz="4800" dirty="0">
                <a:latin typeface="Open Sans"/>
                <a:ea typeface="Open Sans"/>
                <a:cs typeface="Open Sans"/>
                <a:sym typeface="Open Sans"/>
              </a:rPr>
              <a:t>]</a:t>
            </a:r>
            <a:endParaRPr sz="4800" dirty="0">
              <a:latin typeface="Open Sans"/>
              <a:ea typeface="Open Sans"/>
              <a:cs typeface="Open Sans"/>
              <a:sym typeface="Open Sans"/>
            </a:endParaRPr>
          </a:p>
          <a:p>
            <a:pPr marL="0" lvl="0" indent="0" algn="l" rtl="0">
              <a:spcBef>
                <a:spcPts val="6100"/>
              </a:spcBef>
              <a:spcAft>
                <a:spcPts val="0"/>
              </a:spcAft>
              <a:buNone/>
            </a:pPr>
            <a:r>
              <a:rPr lang="en-GB" sz="4800" b="1" dirty="0">
                <a:latin typeface="Open Sans"/>
                <a:ea typeface="Open Sans"/>
                <a:cs typeface="Open Sans"/>
                <a:sym typeface="Open Sans"/>
              </a:rPr>
              <a:t>What would the BURN DOWN chart look like for Sprints 1-3?</a:t>
            </a:r>
            <a:r>
              <a:rPr lang="en-GB" sz="4800" dirty="0">
                <a:latin typeface="Open Sans"/>
                <a:ea typeface="Open Sans"/>
                <a:cs typeface="Open Sans"/>
                <a:sym typeface="Open Sans"/>
              </a:rPr>
              <a:t> </a:t>
            </a:r>
            <a:endParaRPr sz="4800" dirty="0">
              <a:latin typeface="Open Sans"/>
              <a:ea typeface="Open Sans"/>
              <a:cs typeface="Open Sans"/>
              <a:sym typeface="Open Sans"/>
            </a:endParaRPr>
          </a:p>
          <a:p>
            <a:pPr marL="0" lvl="0" indent="0" algn="l" rtl="0">
              <a:spcBef>
                <a:spcPts val="6100"/>
              </a:spcBef>
              <a:spcAft>
                <a:spcPts val="0"/>
              </a:spcAft>
              <a:buNone/>
            </a:pPr>
            <a:r>
              <a:rPr lang="en-GB" sz="4800" dirty="0">
                <a:latin typeface="Open Sans"/>
                <a:ea typeface="Open Sans"/>
                <a:cs typeface="Open Sans"/>
                <a:sym typeface="Open Sans"/>
              </a:rPr>
              <a:t>[Place your chart to the right]</a:t>
            </a:r>
            <a:endParaRPr sz="4800" dirty="0">
              <a:latin typeface="Open Sans"/>
              <a:ea typeface="Open Sans"/>
              <a:cs typeface="Open Sans"/>
              <a:sym typeface="Open Sans"/>
            </a:endParaRPr>
          </a:p>
          <a:p>
            <a:pPr marL="0" lvl="0" indent="0" algn="l" rtl="0">
              <a:spcBef>
                <a:spcPts val="6100"/>
              </a:spcBef>
              <a:spcAft>
                <a:spcPts val="0"/>
              </a:spcAft>
              <a:buNone/>
            </a:pPr>
            <a:r>
              <a:rPr lang="en-GB" sz="4800" b="1" dirty="0">
                <a:latin typeface="Open Sans"/>
                <a:ea typeface="Open Sans"/>
                <a:cs typeface="Open Sans"/>
                <a:sym typeface="Open Sans"/>
              </a:rPr>
              <a:t>What would the BURN UP charts look like for Sprints 1-3?</a:t>
            </a:r>
            <a:endParaRPr sz="4800" b="1" dirty="0">
              <a:latin typeface="Open Sans"/>
              <a:ea typeface="Open Sans"/>
              <a:cs typeface="Open Sans"/>
              <a:sym typeface="Open Sans"/>
            </a:endParaRPr>
          </a:p>
          <a:p>
            <a:pPr marL="0" lvl="0" indent="0" algn="l" rtl="0">
              <a:spcBef>
                <a:spcPts val="6100"/>
              </a:spcBef>
              <a:spcAft>
                <a:spcPts val="0"/>
              </a:spcAft>
              <a:buClr>
                <a:schemeClr val="dk1"/>
              </a:buClr>
              <a:buSzPts val="1100"/>
              <a:buFont typeface="Arial" panose="020B0604020202090204"/>
              <a:buNone/>
            </a:pPr>
            <a:r>
              <a:rPr lang="en-GB" sz="4800" dirty="0">
                <a:latin typeface="Open Sans"/>
                <a:ea typeface="Open Sans"/>
                <a:cs typeface="Open Sans"/>
                <a:sym typeface="Open Sans"/>
              </a:rPr>
              <a:t>[Place your chart to the right]</a:t>
            </a:r>
            <a:endParaRPr sz="4800" dirty="0">
              <a:latin typeface="Open Sans"/>
              <a:ea typeface="Open Sans"/>
              <a:cs typeface="Open Sans"/>
              <a:sym typeface="Open Sans"/>
            </a:endParaRPr>
          </a:p>
          <a:p>
            <a:pPr marL="0" lvl="0" indent="0" algn="l" rtl="0">
              <a:spcBef>
                <a:spcPts val="6100"/>
              </a:spcBef>
              <a:spcAft>
                <a:spcPts val="0"/>
              </a:spcAft>
              <a:buNone/>
            </a:pPr>
            <a:r>
              <a:rPr lang="en-GB" sz="4800" b="1" dirty="0">
                <a:latin typeface="Open Sans"/>
                <a:ea typeface="Open Sans"/>
                <a:cs typeface="Open Sans"/>
                <a:sym typeface="Open Sans"/>
              </a:rPr>
              <a:t>How many points do you think the Team should commit to for Sprint 4 and justify your answer?</a:t>
            </a:r>
            <a:endParaRPr sz="4800" b="1" dirty="0">
              <a:latin typeface="Open Sans"/>
              <a:ea typeface="Open Sans"/>
              <a:cs typeface="Open Sans"/>
              <a:sym typeface="Open Sans"/>
            </a:endParaRPr>
          </a:p>
          <a:p>
            <a:pPr marL="0" lvl="0" indent="0" algn="l" rtl="0">
              <a:spcBef>
                <a:spcPts val="6100"/>
              </a:spcBef>
              <a:spcAft>
                <a:spcPts val="6100"/>
              </a:spcAft>
              <a:buClr>
                <a:schemeClr val="dk1"/>
              </a:buClr>
              <a:buSzPts val="1100"/>
              <a:buFont typeface="Arial" panose="020B0604020202090204"/>
              <a:buNone/>
            </a:pPr>
            <a:r>
              <a:rPr lang="en-GB" sz="4800" dirty="0">
                <a:latin typeface="Open Sans"/>
                <a:ea typeface="Open Sans"/>
                <a:cs typeface="Open Sans"/>
                <a:sym typeface="Open Sans"/>
              </a:rPr>
              <a:t>[around </a:t>
            </a:r>
            <a:r>
              <a:rPr lang="en-US" altLang="zh-CN" sz="4800" dirty="0">
                <a:latin typeface="Open Sans"/>
                <a:ea typeface="Open Sans"/>
                <a:cs typeface="Open Sans"/>
                <a:sym typeface="Open Sans"/>
              </a:rPr>
              <a:t>22, the velocity is supposed to be a stable number</a:t>
            </a:r>
            <a:r>
              <a:rPr lang="en-GB" sz="4800" dirty="0">
                <a:latin typeface="Open Sans"/>
                <a:ea typeface="Open Sans"/>
                <a:cs typeface="Open Sans"/>
                <a:sym typeface="Open Sans"/>
              </a:rPr>
              <a:t>]</a:t>
            </a:r>
            <a:endParaRPr sz="4800" dirty="0">
              <a:latin typeface="Open Sans"/>
              <a:ea typeface="Open Sans"/>
              <a:cs typeface="Open Sans"/>
              <a:sym typeface="Open Sans"/>
            </a:endParaRPr>
          </a:p>
        </p:txBody>
      </p:sp>
      <p:sp>
        <p:nvSpPr>
          <p:cNvPr id="100" name="Google Shape;100;p15"/>
          <p:cNvSpPr txBox="1">
            <a:spLocks noGrp="1"/>
          </p:cNvSpPr>
          <p:nvPr>
            <p:ph type="subTitle" idx="4294967295"/>
          </p:nvPr>
        </p:nvSpPr>
        <p:spPr>
          <a:xfrm>
            <a:off x="321900" y="-3"/>
            <a:ext cx="30674400" cy="2152200"/>
          </a:xfrm>
          <a:prstGeom prst="rect">
            <a:avLst/>
          </a:prstGeom>
        </p:spPr>
        <p:txBody>
          <a:bodyPr spcFirstLastPara="1" wrap="square" lIns="349450" tIns="349450" rIns="349450" bIns="349450" anchor="t" anchorCtr="0">
            <a:noAutofit/>
          </a:bodyPr>
          <a:lstStyle/>
          <a:p>
            <a:pPr marL="0" lvl="0" indent="0" algn="l" rtl="0">
              <a:spcBef>
                <a:spcPts val="0"/>
              </a:spcBef>
              <a:spcAft>
                <a:spcPts val="6100"/>
              </a:spcAft>
              <a:buNone/>
            </a:pPr>
            <a:r>
              <a:rPr lang="en-GB" dirty="0"/>
              <a:t>Sprints 1-3 Questions</a:t>
            </a:r>
            <a:endParaRPr dirty="0"/>
          </a:p>
        </p:txBody>
      </p:sp>
      <p:pic>
        <p:nvPicPr>
          <p:cNvPr id="4" name="图片 3"/>
          <p:cNvPicPr>
            <a:picLocks noChangeAspect="1"/>
          </p:cNvPicPr>
          <p:nvPr/>
        </p:nvPicPr>
        <p:blipFill>
          <a:blip r:embed="rId1"/>
          <a:stretch>
            <a:fillRect/>
          </a:stretch>
        </p:blipFill>
        <p:spPr>
          <a:xfrm>
            <a:off x="17042119" y="2773429"/>
            <a:ext cx="14726496" cy="7425648"/>
          </a:xfrm>
          <a:prstGeom prst="rect">
            <a:avLst/>
          </a:prstGeom>
        </p:spPr>
      </p:pic>
      <p:pic>
        <p:nvPicPr>
          <p:cNvPr id="5" name="图片 4"/>
          <p:cNvPicPr>
            <a:picLocks noChangeAspect="1"/>
          </p:cNvPicPr>
          <p:nvPr/>
        </p:nvPicPr>
        <p:blipFill>
          <a:blip r:embed="rId2"/>
          <a:stretch>
            <a:fillRect/>
          </a:stretch>
        </p:blipFill>
        <p:spPr>
          <a:xfrm>
            <a:off x="16958451" y="12139303"/>
            <a:ext cx="14837949" cy="77633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2626020" y="5626240"/>
            <a:ext cx="27679200" cy="22836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GB"/>
              <a:t>Agile Communication</a:t>
            </a:r>
            <a:endParaRPr lang="en-GB"/>
          </a:p>
          <a:p>
            <a:pPr marL="0" lvl="0" indent="0" algn="l" rtl="0">
              <a:spcBef>
                <a:spcPts val="0"/>
              </a:spcBef>
              <a:spcAft>
                <a:spcPts val="0"/>
              </a:spcAft>
              <a:buNone/>
            </a:pPr>
            <a:r>
              <a:rPr lang="en-GB"/>
              <a:t>Project </a:t>
            </a:r>
            <a:endParaRPr lang="en-GB"/>
          </a:p>
        </p:txBody>
      </p:sp>
      <p:sp>
        <p:nvSpPr>
          <p:cNvPr id="106" name="Google Shape;106;p16"/>
          <p:cNvSpPr txBox="1">
            <a:spLocks noGrp="1"/>
          </p:cNvSpPr>
          <p:nvPr>
            <p:ph type="body" idx="1"/>
          </p:nvPr>
        </p:nvSpPr>
        <p:spPr>
          <a:xfrm>
            <a:off x="2626020" y="8869867"/>
            <a:ext cx="27679200" cy="9647400"/>
          </a:xfrm>
          <a:prstGeom prst="rect">
            <a:avLst/>
          </a:prstGeom>
        </p:spPr>
        <p:txBody>
          <a:bodyPr spcFirstLastPara="1" wrap="square" lIns="349450" tIns="349450" rIns="349450" bIns="349450" anchor="t" anchorCtr="0">
            <a:noAutofit/>
          </a:bodyPr>
          <a:lstStyle/>
          <a:p>
            <a:pPr marL="0" lvl="0" indent="0" algn="l" rtl="0">
              <a:spcBef>
                <a:spcPts val="0"/>
              </a:spcBef>
              <a:spcAft>
                <a:spcPts val="6100"/>
              </a:spcAft>
              <a:buNone/>
            </a:pPr>
            <a:r>
              <a:rPr lang="en-GB"/>
              <a:t>Sprint 4</a:t>
            </a:r>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0"/>
        <p:cNvGrpSpPr/>
        <p:nvPr/>
      </p:nvGrpSpPr>
      <p:grpSpPr>
        <a:xfrm>
          <a:off x="0" y="0"/>
          <a:ext cx="0" cy="0"/>
          <a:chOff x="0" y="0"/>
          <a:chExt cx="0" cy="0"/>
        </a:xfrm>
      </p:grpSpPr>
      <p:sp>
        <p:nvSpPr>
          <p:cNvPr id="176" name="Rectangle 175"/>
          <p:cNvSpPr>
            <a:spLocks noGrp="1" noRot="1" noChangeAspect="1" noMove="1" noResize="1" noEditPoints="1" noAdjustHandles="1" noChangeArrowheads="1" noChangeShapeType="1" noTextEdit="1"/>
          </p:cNvSpPr>
          <p:nvPr/>
        </p:nvSpPr>
        <p:spPr>
          <a:xfrm>
            <a:off x="0" y="2085606"/>
            <a:ext cx="32918400" cy="23569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Google Shape;171;p25"/>
          <p:cNvSpPr/>
          <p:nvPr/>
        </p:nvSpPr>
        <p:spPr>
          <a:xfrm>
            <a:off x="1502636" y="2059094"/>
            <a:ext cx="30269497" cy="2383475"/>
          </a:xfrm>
          <a:prstGeom prst="rect">
            <a:avLst/>
          </a:prstGeom>
        </p:spPr>
        <p:txBody>
          <a:bodyPr spcFirstLastPara="1" vert="horz" lIns="91440" tIns="45720" rIns="91440" bIns="45720" rtlCol="0" anchor="ctr" anchorCtr="0">
            <a:normAutofit/>
          </a:bodyPr>
          <a:lstStyle/>
          <a:p>
            <a:pPr lvl="0" algn="ctr">
              <a:lnSpc>
                <a:spcPct val="90000"/>
              </a:lnSpc>
              <a:spcBef>
                <a:spcPct val="0"/>
              </a:spcBef>
              <a:spcAft>
                <a:spcPts val="600"/>
              </a:spcAft>
            </a:pPr>
            <a:r>
              <a:rPr lang="en-US" sz="9400" kern="1200" dirty="0">
                <a:solidFill>
                  <a:schemeClr val="bg1"/>
                </a:solidFill>
                <a:latin typeface="+mj-lt"/>
                <a:ea typeface="+mj-ea"/>
                <a:cs typeface="+mj-cs"/>
                <a:sym typeface="Open Sans"/>
              </a:rPr>
              <a:t>User Stories Table for Sprint </a:t>
            </a:r>
            <a:r>
              <a:rPr lang="en-US" altLang="zh-CN" sz="9400" kern="1200" dirty="0">
                <a:solidFill>
                  <a:schemeClr val="bg1"/>
                </a:solidFill>
                <a:latin typeface="+mj-lt"/>
                <a:ea typeface="+mj-ea"/>
                <a:cs typeface="+mj-cs"/>
                <a:sym typeface="Open Sans"/>
              </a:rPr>
              <a:t>4</a:t>
            </a:r>
            <a:endParaRPr lang="en-US" sz="9400" kern="1200" dirty="0">
              <a:solidFill>
                <a:schemeClr val="bg1"/>
              </a:solidFill>
              <a:latin typeface="+mj-lt"/>
              <a:ea typeface="+mj-ea"/>
              <a:cs typeface="+mj-cs"/>
              <a:sym typeface="Open Sans"/>
            </a:endParaRPr>
          </a:p>
        </p:txBody>
      </p:sp>
      <p:pic>
        <p:nvPicPr>
          <p:cNvPr id="7" name="图片 6"/>
          <p:cNvPicPr>
            <a:picLocks noChangeAspect="1"/>
          </p:cNvPicPr>
          <p:nvPr/>
        </p:nvPicPr>
        <p:blipFill>
          <a:blip r:embed="rId1"/>
          <a:stretch>
            <a:fillRect/>
          </a:stretch>
        </p:blipFill>
        <p:spPr>
          <a:xfrm>
            <a:off x="1737360" y="8453353"/>
            <a:ext cx="29443679" cy="787618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body" idx="4294967295"/>
          </p:nvPr>
        </p:nvSpPr>
        <p:spPr>
          <a:xfrm>
            <a:off x="242475" y="1138500"/>
            <a:ext cx="19380000" cy="192255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endParaRPr sz="4800" dirty="0">
              <a:latin typeface="Open Sans"/>
              <a:ea typeface="Open Sans"/>
              <a:cs typeface="Open Sans"/>
              <a:sym typeface="Open Sans"/>
            </a:endParaRPr>
          </a:p>
          <a:p>
            <a:pPr marL="0" lvl="0" indent="0" algn="l" rtl="0">
              <a:spcBef>
                <a:spcPts val="6100"/>
              </a:spcBef>
              <a:spcAft>
                <a:spcPts val="0"/>
              </a:spcAft>
              <a:buNone/>
            </a:pPr>
            <a:r>
              <a:rPr lang="en-GB" sz="4800" b="1" dirty="0">
                <a:latin typeface="Open Sans"/>
                <a:ea typeface="Open Sans"/>
                <a:cs typeface="Open Sans"/>
                <a:sym typeface="Open Sans"/>
              </a:rPr>
              <a:t>What would the BURN DOWN chart look like for Sprints 1-4?</a:t>
            </a:r>
            <a:r>
              <a:rPr lang="en-GB" sz="4800" dirty="0">
                <a:latin typeface="Open Sans"/>
                <a:ea typeface="Open Sans"/>
                <a:cs typeface="Open Sans"/>
                <a:sym typeface="Open Sans"/>
              </a:rPr>
              <a:t> </a:t>
            </a:r>
            <a:endParaRPr sz="4800" dirty="0">
              <a:latin typeface="Open Sans"/>
              <a:ea typeface="Open Sans"/>
              <a:cs typeface="Open Sans"/>
              <a:sym typeface="Open Sans"/>
            </a:endParaRPr>
          </a:p>
          <a:p>
            <a:pPr marL="0" lvl="0" indent="0" algn="l" rtl="0">
              <a:spcBef>
                <a:spcPts val="6100"/>
              </a:spcBef>
              <a:spcAft>
                <a:spcPts val="0"/>
              </a:spcAft>
              <a:buNone/>
            </a:pPr>
            <a:r>
              <a:rPr lang="en-GB" sz="4800" dirty="0">
                <a:latin typeface="Open Sans"/>
                <a:ea typeface="Open Sans"/>
                <a:cs typeface="Open Sans"/>
                <a:sym typeface="Open Sans"/>
              </a:rPr>
              <a:t>[Place your chart to the left]</a:t>
            </a:r>
            <a:endParaRPr sz="4800" dirty="0">
              <a:latin typeface="Open Sans"/>
              <a:ea typeface="Open Sans"/>
              <a:cs typeface="Open Sans"/>
              <a:sym typeface="Open Sans"/>
            </a:endParaRPr>
          </a:p>
          <a:p>
            <a:pPr marL="0" lvl="0" indent="0" algn="l" rtl="0">
              <a:spcBef>
                <a:spcPts val="6100"/>
              </a:spcBef>
              <a:spcAft>
                <a:spcPts val="0"/>
              </a:spcAft>
              <a:buNone/>
            </a:pPr>
            <a:r>
              <a:rPr lang="en-GB" sz="4800" b="1" dirty="0">
                <a:latin typeface="Open Sans"/>
                <a:ea typeface="Open Sans"/>
                <a:cs typeface="Open Sans"/>
                <a:sym typeface="Open Sans"/>
              </a:rPr>
              <a:t>What would the BURN UP charts look like for Sprints 1-4?</a:t>
            </a:r>
            <a:endParaRPr sz="4800" b="1" dirty="0">
              <a:latin typeface="Open Sans"/>
              <a:ea typeface="Open Sans"/>
              <a:cs typeface="Open Sans"/>
              <a:sym typeface="Open Sans"/>
            </a:endParaRPr>
          </a:p>
          <a:p>
            <a:pPr marL="0" lvl="0" indent="0" algn="l" rtl="0">
              <a:spcBef>
                <a:spcPts val="6100"/>
              </a:spcBef>
              <a:spcAft>
                <a:spcPts val="0"/>
              </a:spcAft>
              <a:buClr>
                <a:schemeClr val="dk1"/>
              </a:buClr>
              <a:buSzPts val="1100"/>
              <a:buFont typeface="Arial" panose="020B0604020202090204"/>
              <a:buNone/>
            </a:pPr>
            <a:r>
              <a:rPr lang="en-GB" sz="4800" dirty="0">
                <a:latin typeface="Open Sans"/>
                <a:ea typeface="Open Sans"/>
                <a:cs typeface="Open Sans"/>
                <a:sym typeface="Open Sans"/>
              </a:rPr>
              <a:t>[Place your chart to the left]</a:t>
            </a:r>
            <a:endParaRPr sz="4800" dirty="0">
              <a:latin typeface="Open Sans"/>
              <a:ea typeface="Open Sans"/>
              <a:cs typeface="Open Sans"/>
              <a:sym typeface="Open Sans"/>
            </a:endParaRPr>
          </a:p>
          <a:p>
            <a:pPr marL="0" lvl="0" indent="0" algn="l" rtl="0">
              <a:spcBef>
                <a:spcPts val="6100"/>
              </a:spcBef>
              <a:spcAft>
                <a:spcPts val="0"/>
              </a:spcAft>
              <a:buNone/>
            </a:pPr>
            <a:r>
              <a:rPr lang="en-GB" sz="4800" b="1" dirty="0">
                <a:latin typeface="Open Sans"/>
                <a:ea typeface="Open Sans"/>
                <a:cs typeface="Open Sans"/>
                <a:sym typeface="Open Sans"/>
              </a:rPr>
              <a:t>How did the re-prioritization impact the Sprint 4 schedule? </a:t>
            </a:r>
            <a:endParaRPr sz="4800" b="1" dirty="0">
              <a:latin typeface="Open Sans"/>
              <a:ea typeface="Open Sans"/>
              <a:cs typeface="Open Sans"/>
              <a:sym typeface="Open Sans"/>
            </a:endParaRPr>
          </a:p>
          <a:p>
            <a:pPr marL="0" lvl="0" indent="0">
              <a:spcBef>
                <a:spcPts val="6100"/>
              </a:spcBef>
              <a:buClr>
                <a:schemeClr val="dk1"/>
              </a:buClr>
              <a:buSzPts val="1100"/>
              <a:buNone/>
            </a:pPr>
            <a:r>
              <a:rPr lang="en-GB" sz="4800" dirty="0">
                <a:latin typeface="Open Sans"/>
                <a:ea typeface="Open Sans"/>
                <a:cs typeface="Open Sans"/>
                <a:sym typeface="Open Sans"/>
              </a:rPr>
              <a:t>[</a:t>
            </a:r>
            <a:r>
              <a:rPr lang="en-US" sz="4800" dirty="0">
                <a:latin typeface="Open Sans"/>
                <a:ea typeface="Open Sans"/>
                <a:cs typeface="Open Sans"/>
                <a:sym typeface="Open Sans"/>
              </a:rPr>
              <a:t>Due to</a:t>
            </a:r>
            <a:r>
              <a:rPr lang="en-US" altLang="en-GB" sz="4800" dirty="0">
                <a:latin typeface="Open Sans"/>
                <a:ea typeface="Open Sans"/>
                <a:cs typeface="Open Sans"/>
                <a:sym typeface="Open Sans"/>
              </a:rPr>
              <a:t> the prevelant of cyper attacks, the team focused on system security and code security. The major tasks were stories 15 and 21.</a:t>
            </a:r>
            <a:r>
              <a:rPr lang="en-US" altLang="zh-CN" sz="4800" dirty="0">
                <a:latin typeface="Open Sans"/>
                <a:ea typeface="Open Sans"/>
                <a:cs typeface="Open Sans"/>
                <a:sym typeface="Open Sans"/>
              </a:rPr>
              <a:t>]</a:t>
            </a:r>
            <a:endParaRPr sz="4800" dirty="0">
              <a:latin typeface="Open Sans"/>
              <a:ea typeface="Open Sans"/>
              <a:cs typeface="Open Sans"/>
              <a:sym typeface="Open Sans"/>
            </a:endParaRPr>
          </a:p>
          <a:p>
            <a:pPr marL="0" lvl="0" indent="0" algn="l" rtl="0">
              <a:spcBef>
                <a:spcPts val="6100"/>
              </a:spcBef>
              <a:spcAft>
                <a:spcPts val="0"/>
              </a:spcAft>
              <a:buClr>
                <a:schemeClr val="dk1"/>
              </a:buClr>
              <a:buSzPts val="1100"/>
              <a:buFont typeface="Arial" panose="020B0604020202090204"/>
              <a:buNone/>
            </a:pPr>
            <a:r>
              <a:rPr lang="en-GB" sz="4800" b="1" dirty="0">
                <a:latin typeface="Open Sans"/>
                <a:ea typeface="Open Sans"/>
                <a:cs typeface="Open Sans"/>
                <a:sym typeface="Open Sans"/>
              </a:rPr>
              <a:t>What Theme or Name did you give to Sprint 4? </a:t>
            </a:r>
            <a:endParaRPr sz="4800" b="1" dirty="0">
              <a:latin typeface="Open Sans"/>
              <a:ea typeface="Open Sans"/>
              <a:cs typeface="Open Sans"/>
              <a:sym typeface="Open Sans"/>
            </a:endParaRPr>
          </a:p>
          <a:p>
            <a:pPr marL="0" lvl="0" indent="0" algn="l" rtl="0">
              <a:spcBef>
                <a:spcPts val="6100"/>
              </a:spcBef>
              <a:spcAft>
                <a:spcPts val="6100"/>
              </a:spcAft>
              <a:buClr>
                <a:schemeClr val="dk1"/>
              </a:buClr>
              <a:buSzPts val="1100"/>
              <a:buFont typeface="Arial" panose="020B0604020202090204"/>
              <a:buNone/>
            </a:pPr>
            <a:r>
              <a:rPr lang="en-GB" sz="4800" dirty="0">
                <a:latin typeface="Open Sans"/>
                <a:ea typeface="Open Sans"/>
                <a:cs typeface="Open Sans"/>
                <a:sym typeface="Open Sans"/>
              </a:rPr>
              <a:t>[</a:t>
            </a:r>
            <a:r>
              <a:rPr lang="en-US" altLang="en-GB" sz="4800" dirty="0">
                <a:latin typeface="Open Sans"/>
                <a:ea typeface="Open Sans"/>
                <a:cs typeface="Open Sans"/>
                <a:sym typeface="Open Sans"/>
              </a:rPr>
              <a:t>Firewall</a:t>
            </a:r>
            <a:r>
              <a:rPr lang="en-GB" sz="4800" dirty="0">
                <a:latin typeface="Open Sans"/>
                <a:ea typeface="Open Sans"/>
                <a:cs typeface="Open Sans"/>
                <a:sym typeface="Open Sans"/>
              </a:rPr>
              <a:t>]</a:t>
            </a:r>
            <a:endParaRPr sz="4800" dirty="0">
              <a:latin typeface="Open Sans"/>
              <a:ea typeface="Open Sans"/>
              <a:cs typeface="Open Sans"/>
              <a:sym typeface="Open Sans"/>
            </a:endParaRPr>
          </a:p>
        </p:txBody>
      </p:sp>
      <p:sp>
        <p:nvSpPr>
          <p:cNvPr id="119" name="Google Shape;119;p18"/>
          <p:cNvSpPr txBox="1">
            <a:spLocks noGrp="1"/>
          </p:cNvSpPr>
          <p:nvPr>
            <p:ph type="subTitle" idx="4294967295"/>
          </p:nvPr>
        </p:nvSpPr>
        <p:spPr>
          <a:xfrm>
            <a:off x="242475" y="-3"/>
            <a:ext cx="30674400" cy="2152200"/>
          </a:xfrm>
          <a:prstGeom prst="rect">
            <a:avLst/>
          </a:prstGeom>
        </p:spPr>
        <p:txBody>
          <a:bodyPr spcFirstLastPara="1" wrap="square" lIns="349450" tIns="349450" rIns="349450" bIns="349450" anchor="t" anchorCtr="0">
            <a:noAutofit/>
          </a:bodyPr>
          <a:lstStyle/>
          <a:p>
            <a:pPr marL="0" lvl="0" indent="0" algn="l" rtl="0">
              <a:spcBef>
                <a:spcPts val="0"/>
              </a:spcBef>
              <a:spcAft>
                <a:spcPts val="6100"/>
              </a:spcAft>
              <a:buNone/>
            </a:pPr>
            <a:r>
              <a:rPr lang="en-GB" dirty="0"/>
              <a:t>Sprint 4 Questions</a:t>
            </a:r>
            <a:endParaRPr dirty="0"/>
          </a:p>
        </p:txBody>
      </p:sp>
      <p:pic>
        <p:nvPicPr>
          <p:cNvPr id="4" name="图片 3"/>
          <p:cNvPicPr>
            <a:picLocks noChangeAspect="1"/>
          </p:cNvPicPr>
          <p:nvPr/>
        </p:nvPicPr>
        <p:blipFill>
          <a:blip r:embed="rId1"/>
          <a:stretch>
            <a:fillRect/>
          </a:stretch>
        </p:blipFill>
        <p:spPr>
          <a:xfrm>
            <a:off x="19557297" y="11705199"/>
            <a:ext cx="13013250" cy="6769100"/>
          </a:xfrm>
          <a:prstGeom prst="rect">
            <a:avLst/>
          </a:prstGeom>
        </p:spPr>
      </p:pic>
      <p:pic>
        <p:nvPicPr>
          <p:cNvPr id="5" name="图片 4"/>
          <p:cNvPicPr>
            <a:picLocks noChangeAspect="1"/>
          </p:cNvPicPr>
          <p:nvPr/>
        </p:nvPicPr>
        <p:blipFill>
          <a:blip r:embed="rId2"/>
          <a:stretch>
            <a:fillRect/>
          </a:stretch>
        </p:blipFill>
        <p:spPr>
          <a:xfrm>
            <a:off x="19557297" y="3046398"/>
            <a:ext cx="13118628" cy="67691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ctrTitle" idx="4294967295"/>
          </p:nvPr>
        </p:nvSpPr>
        <p:spPr>
          <a:xfrm>
            <a:off x="714750" y="914400"/>
            <a:ext cx="4270200" cy="20116800"/>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ctr" anchorCtr="0">
            <a:noAutofit/>
          </a:bodyPr>
          <a:lstStyle/>
          <a:p>
            <a:pPr marL="0" lvl="0" indent="0" algn="l" rtl="0">
              <a:spcBef>
                <a:spcPts val="0"/>
              </a:spcBef>
              <a:spcAft>
                <a:spcPts val="0"/>
              </a:spcAft>
              <a:buNone/>
            </a:pPr>
            <a:r>
              <a:rPr lang="en-GB" sz="7200" dirty="0"/>
              <a:t>Never Step</a:t>
            </a:r>
            <a:br>
              <a:rPr lang="en-GB" sz="7200" dirty="0"/>
            </a:br>
            <a:r>
              <a:rPr lang="en-GB" sz="7200" dirty="0"/>
              <a:t>Back</a:t>
            </a:r>
            <a:endParaRPr sz="7200" dirty="0"/>
          </a:p>
        </p:txBody>
      </p:sp>
      <p:sp>
        <p:nvSpPr>
          <p:cNvPr id="125" name="Google Shape;125;p19"/>
          <p:cNvSpPr txBox="1">
            <a:spLocks noGrp="1"/>
          </p:cNvSpPr>
          <p:nvPr>
            <p:ph type="ctrTitle" idx="4294967295"/>
          </p:nvPr>
        </p:nvSpPr>
        <p:spPr>
          <a:xfrm>
            <a:off x="5837049" y="914400"/>
            <a:ext cx="12943319" cy="3581700"/>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t" anchorCtr="0">
            <a:noAutofit/>
          </a:bodyPr>
          <a:lstStyle/>
          <a:p>
            <a:pPr marL="0" lvl="0" indent="0" algn="l" rtl="0">
              <a:spcBef>
                <a:spcPts val="0"/>
              </a:spcBef>
              <a:spcAft>
                <a:spcPts val="0"/>
              </a:spcAft>
              <a:buNone/>
            </a:pPr>
            <a:r>
              <a:rPr lang="en-GB" sz="6000" u="sng" dirty="0"/>
              <a:t>Sprint 4 Name</a:t>
            </a:r>
            <a:endParaRPr sz="6000" u="sng" dirty="0"/>
          </a:p>
          <a:p>
            <a:pPr marL="0" lvl="0" indent="0" algn="l" rtl="0">
              <a:spcBef>
                <a:spcPts val="0"/>
              </a:spcBef>
              <a:spcAft>
                <a:spcPts val="0"/>
              </a:spcAft>
              <a:buNone/>
            </a:pPr>
            <a:r>
              <a:rPr lang="en-GB" sz="6000" u="sng" dirty="0"/>
              <a:t>“</a:t>
            </a:r>
            <a:r>
              <a:rPr lang="en-US" altLang="en-GB" sz="6000" u="sng" dirty="0"/>
              <a:t>Firewall</a:t>
            </a:r>
            <a:r>
              <a:rPr lang="en-GB" sz="6000" u="sng" dirty="0"/>
              <a:t>“</a:t>
            </a:r>
            <a:endParaRPr sz="6000" u="sng" dirty="0"/>
          </a:p>
        </p:txBody>
      </p:sp>
      <p:sp>
        <p:nvSpPr>
          <p:cNvPr id="126" name="Google Shape;126;p19"/>
          <p:cNvSpPr txBox="1">
            <a:spLocks noGrp="1"/>
          </p:cNvSpPr>
          <p:nvPr>
            <p:ph type="ctrTitle" idx="4294967295"/>
          </p:nvPr>
        </p:nvSpPr>
        <p:spPr>
          <a:xfrm>
            <a:off x="5919138" y="6280675"/>
            <a:ext cx="11195700" cy="8151900"/>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t" anchorCtr="0">
            <a:noAutofit/>
          </a:bodyPr>
          <a:lstStyle/>
          <a:p>
            <a:pPr marL="0" lvl="0" indent="0" algn="l" rtl="0">
              <a:spcBef>
                <a:spcPts val="0"/>
              </a:spcBef>
              <a:spcAft>
                <a:spcPts val="0"/>
              </a:spcAft>
              <a:buClr>
                <a:schemeClr val="dk1"/>
              </a:buClr>
              <a:buSzPts val="1100"/>
              <a:buFont typeface="Arial" panose="020B0604020202090204"/>
              <a:buNone/>
            </a:pPr>
            <a:r>
              <a:rPr lang="en-GB" sz="7200" u="sng" dirty="0"/>
              <a:t>User Stories in Sprint 4</a:t>
            </a:r>
            <a:endParaRPr sz="7200" u="sng" dirty="0"/>
          </a:p>
          <a:p>
            <a:pPr marL="0" lvl="0" indent="0" algn="l" rtl="0">
              <a:spcBef>
                <a:spcPts val="0"/>
              </a:spcBef>
              <a:spcAft>
                <a:spcPts val="0"/>
              </a:spcAft>
              <a:buClr>
                <a:schemeClr val="dk1"/>
              </a:buClr>
              <a:buSzPts val="1100"/>
              <a:buFont typeface="Arial" panose="020B0604020202090204"/>
              <a:buNone/>
            </a:pPr>
            <a:r>
              <a:rPr lang="en-GB" sz="4500" dirty="0"/>
              <a:t>1. Story # </a:t>
            </a:r>
            <a:r>
              <a:rPr lang="en-US" altLang="en-GB" sz="4500" dirty="0"/>
              <a:t>15</a:t>
            </a:r>
            <a:r>
              <a:rPr lang="en-GB" sz="4500" dirty="0"/>
              <a:t> with </a:t>
            </a:r>
            <a:r>
              <a:rPr lang="en-US" altLang="en-GB" sz="4500" dirty="0"/>
              <a:t>13</a:t>
            </a:r>
            <a:r>
              <a:rPr lang="en-GB" sz="4500" dirty="0"/>
              <a:t> points</a:t>
            </a:r>
            <a:endParaRPr sz="4500" dirty="0"/>
          </a:p>
          <a:p>
            <a:pPr marL="0" lvl="0" indent="0" algn="l" rtl="0">
              <a:spcBef>
                <a:spcPts val="0"/>
              </a:spcBef>
              <a:spcAft>
                <a:spcPts val="0"/>
              </a:spcAft>
              <a:buClr>
                <a:schemeClr val="dk1"/>
              </a:buClr>
              <a:buSzPts val="1100"/>
              <a:buFont typeface="Arial" panose="020B0604020202090204"/>
              <a:buNone/>
            </a:pPr>
            <a:r>
              <a:rPr lang="en-GB" sz="4500" dirty="0"/>
              <a:t>2. Story # </a:t>
            </a:r>
            <a:r>
              <a:rPr lang="en-US" altLang="en-GB" sz="4500" dirty="0"/>
              <a:t>21</a:t>
            </a:r>
            <a:r>
              <a:rPr lang="en-GB" sz="4500" dirty="0"/>
              <a:t> with </a:t>
            </a:r>
            <a:r>
              <a:rPr lang="en-US" altLang="en-GB" sz="4500" dirty="0"/>
              <a:t>8</a:t>
            </a:r>
            <a:r>
              <a:rPr lang="en-GB" sz="4500" dirty="0"/>
              <a:t> points</a:t>
            </a:r>
            <a:endParaRPr sz="4500" dirty="0"/>
          </a:p>
          <a:p>
            <a:pPr marL="0" lvl="0" indent="0" algn="l" rtl="0">
              <a:spcBef>
                <a:spcPts val="0"/>
              </a:spcBef>
              <a:spcAft>
                <a:spcPts val="0"/>
              </a:spcAft>
              <a:buClr>
                <a:schemeClr val="dk1"/>
              </a:buClr>
              <a:buSzPts val="1100"/>
              <a:buFont typeface="Arial" panose="020B0604020202090204"/>
              <a:buNone/>
            </a:pPr>
            <a:r>
              <a:rPr lang="en-GB" sz="4500" dirty="0"/>
              <a:t>3. Story # </a:t>
            </a:r>
            <a:r>
              <a:rPr lang="en-US" altLang="en-GB" sz="4500" dirty="0"/>
              <a:t>19</a:t>
            </a:r>
            <a:r>
              <a:rPr lang="en-GB" sz="4500" dirty="0"/>
              <a:t> with </a:t>
            </a:r>
            <a:r>
              <a:rPr lang="en-US" altLang="en-GB" sz="4500" dirty="0"/>
              <a:t>1</a:t>
            </a:r>
            <a:r>
              <a:rPr lang="en-GB" sz="4500" dirty="0"/>
              <a:t> points</a:t>
            </a:r>
            <a:endParaRPr sz="4500" dirty="0"/>
          </a:p>
          <a:p>
            <a:pPr lvl="0">
              <a:buClr>
                <a:schemeClr val="dk1"/>
              </a:buClr>
              <a:buSzPts val="1100"/>
            </a:pPr>
            <a:r>
              <a:rPr lang="en-GB" sz="4500" dirty="0"/>
              <a:t> vulnerabilities</a:t>
            </a:r>
            <a:endParaRPr sz="4500" dirty="0"/>
          </a:p>
          <a:p>
            <a:pPr marL="0" lvl="0" indent="0" algn="l" rtl="0">
              <a:spcBef>
                <a:spcPts val="0"/>
              </a:spcBef>
              <a:spcAft>
                <a:spcPts val="0"/>
              </a:spcAft>
              <a:buClr>
                <a:schemeClr val="dk1"/>
              </a:buClr>
              <a:buSzPts val="1100"/>
              <a:buFont typeface="Arial" panose="020B0604020202090204"/>
              <a:buNone/>
            </a:pPr>
            <a:endParaRPr sz="4500" dirty="0"/>
          </a:p>
          <a:p>
            <a:pPr marL="0" lvl="0" indent="0" algn="l" rtl="0">
              <a:spcBef>
                <a:spcPts val="0"/>
              </a:spcBef>
              <a:spcAft>
                <a:spcPts val="0"/>
              </a:spcAft>
              <a:buClr>
                <a:schemeClr val="dk1"/>
              </a:buClr>
              <a:buSzPts val="1100"/>
              <a:buFont typeface="Arial" panose="020B0604020202090204"/>
              <a:buNone/>
            </a:pPr>
            <a:r>
              <a:rPr lang="en-GB" sz="4500" dirty="0"/>
              <a:t>Total Sprint 4 Points: </a:t>
            </a:r>
            <a:r>
              <a:rPr lang="en-US" altLang="zh-CN" sz="4500" dirty="0"/>
              <a:t>22</a:t>
            </a:r>
            <a:endParaRPr sz="9000" u="sng" dirty="0"/>
          </a:p>
        </p:txBody>
      </p:sp>
      <p:sp>
        <p:nvSpPr>
          <p:cNvPr id="127" name="Google Shape;127;p19"/>
          <p:cNvSpPr txBox="1">
            <a:spLocks noGrp="1"/>
          </p:cNvSpPr>
          <p:nvPr>
            <p:ph type="ctrTitle" idx="4294967295"/>
          </p:nvPr>
        </p:nvSpPr>
        <p:spPr>
          <a:xfrm>
            <a:off x="6192525" y="15305832"/>
            <a:ext cx="25811400" cy="6533918"/>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ctr" anchorCtr="0">
            <a:noAutofit/>
          </a:bodyPr>
          <a:lstStyle/>
          <a:p>
            <a:pPr marL="0" lvl="0" indent="0" algn="l" rtl="0">
              <a:spcBef>
                <a:spcPts val="0"/>
              </a:spcBef>
              <a:spcAft>
                <a:spcPts val="0"/>
              </a:spcAft>
              <a:buNone/>
            </a:pPr>
            <a:r>
              <a:rPr lang="en-GB" sz="4000" dirty="0"/>
              <a:t>Narrative -1. Sam, the security professional</a:t>
            </a:r>
            <a:r>
              <a:rPr lang="en-US" altLang="en-GB" sz="4000" dirty="0"/>
              <a:t>,</a:t>
            </a:r>
            <a:r>
              <a:rPr lang="en-GB" sz="4000" dirty="0"/>
              <a:t> will find and fix the website vulnerabilities to reduce the potential risks; 2. </a:t>
            </a:r>
            <a:r>
              <a:rPr lang="en-US" altLang="en-GB" sz="4000" dirty="0"/>
              <a:t>Debbie, the developer, will make sure the codes are robost without vulnerability.</a:t>
            </a:r>
            <a:br>
              <a:rPr lang="en-GB" sz="4000" dirty="0"/>
            </a:br>
            <a:endParaRPr sz="4400" dirty="0"/>
          </a:p>
          <a:p>
            <a:pPr marL="0" lvl="0" indent="0" algn="l" rtl="0">
              <a:spcBef>
                <a:spcPts val="0"/>
              </a:spcBef>
              <a:spcAft>
                <a:spcPts val="0"/>
              </a:spcAft>
              <a:buNone/>
            </a:pPr>
            <a:r>
              <a:rPr lang="en-GB" sz="4000" dirty="0"/>
              <a:t>Results</a:t>
            </a:r>
            <a:r>
              <a:rPr lang="zh-CN" altLang="en-US" sz="4000" dirty="0"/>
              <a:t> </a:t>
            </a:r>
            <a:r>
              <a:rPr lang="en-US" altLang="zh-CN" sz="4000" dirty="0"/>
              <a:t>–</a:t>
            </a:r>
            <a:r>
              <a:rPr lang="zh-CN" altLang="en-US" sz="4000" dirty="0"/>
              <a:t> </a:t>
            </a:r>
            <a:r>
              <a:rPr lang="en-US" altLang="zh-CN" sz="4000" dirty="0"/>
              <a:t>1. Find</a:t>
            </a:r>
            <a:r>
              <a:rPr lang="zh-CN" altLang="en-US" sz="4000" dirty="0"/>
              <a:t> </a:t>
            </a:r>
            <a:r>
              <a:rPr lang="en-US" altLang="zh-CN" sz="4000" dirty="0"/>
              <a:t>out and fix website vulnerabilities</a:t>
            </a:r>
            <a:br>
              <a:rPr lang="en-US" altLang="zh-CN" sz="4000" dirty="0"/>
            </a:br>
            <a:br>
              <a:rPr lang="en-US" altLang="zh-CN" sz="4000" dirty="0"/>
            </a:br>
            <a:r>
              <a:rPr lang="en-GB" sz="4000" dirty="0"/>
              <a:t>Learnings</a:t>
            </a:r>
            <a:r>
              <a:rPr lang="en-US" sz="4000" dirty="0"/>
              <a:t> – 1.System s</a:t>
            </a:r>
            <a:r>
              <a:rPr lang="en-US" altLang="zh-CN" sz="4000" dirty="0"/>
              <a:t>ecurity is always in the top priority; 2. Making sure the system can publish products</a:t>
            </a:r>
            <a:br>
              <a:rPr lang="en-US" altLang="zh-CN" sz="4000" dirty="0"/>
            </a:br>
            <a:endParaRPr sz="4000" dirty="0"/>
          </a:p>
          <a:p>
            <a:pPr marL="0" lvl="0" indent="0" algn="l" rtl="0">
              <a:spcBef>
                <a:spcPts val="0"/>
              </a:spcBef>
              <a:spcAft>
                <a:spcPts val="0"/>
              </a:spcAft>
              <a:buNone/>
            </a:pPr>
            <a:r>
              <a:rPr lang="en-GB" sz="4000" dirty="0"/>
              <a:t>Risks </a:t>
            </a:r>
            <a:r>
              <a:rPr lang="en-US" altLang="zh-CN" sz="4000" dirty="0"/>
              <a:t>–</a:t>
            </a:r>
            <a:r>
              <a:rPr lang="zh-CN" altLang="en-US" sz="4000" dirty="0"/>
              <a:t> </a:t>
            </a:r>
            <a:r>
              <a:rPr lang="en-US" altLang="zh-CN" sz="4000" dirty="0"/>
              <a:t>System</a:t>
            </a:r>
            <a:r>
              <a:rPr lang="zh-CN" altLang="en-US" sz="4000" dirty="0"/>
              <a:t> </a:t>
            </a:r>
            <a:r>
              <a:rPr lang="en-US" altLang="zh-CN" sz="4000" dirty="0"/>
              <a:t>vulnerabilities can potentially cause customer and property loss.</a:t>
            </a:r>
            <a:endParaRPr sz="4000" dirty="0"/>
          </a:p>
        </p:txBody>
      </p:sp>
      <p:sp>
        <p:nvSpPr>
          <p:cNvPr id="130" name="Google Shape;130;p19"/>
          <p:cNvSpPr txBox="1"/>
          <p:nvPr/>
        </p:nvSpPr>
        <p:spPr>
          <a:xfrm>
            <a:off x="6192525" y="105850"/>
            <a:ext cx="19385700" cy="70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100"/>
              <a:t>SPRINT 4 DEMO of Working Product</a:t>
            </a:r>
            <a:endParaRPr sz="3100"/>
          </a:p>
        </p:txBody>
      </p:sp>
      <p:pic>
        <p:nvPicPr>
          <p:cNvPr id="9" name="图片 8"/>
          <p:cNvPicPr>
            <a:picLocks noChangeAspect="1"/>
          </p:cNvPicPr>
          <p:nvPr/>
        </p:nvPicPr>
        <p:blipFill>
          <a:blip r:embed="rId1"/>
          <a:stretch>
            <a:fillRect/>
          </a:stretch>
        </p:blipFill>
        <p:spPr>
          <a:xfrm>
            <a:off x="19349956" y="7588250"/>
            <a:ext cx="13118628" cy="6769100"/>
          </a:xfrm>
          <a:prstGeom prst="rect">
            <a:avLst/>
          </a:prstGeom>
        </p:spPr>
      </p:pic>
      <p:pic>
        <p:nvPicPr>
          <p:cNvPr id="10" name="图片 9"/>
          <p:cNvPicPr>
            <a:picLocks noChangeAspect="1"/>
          </p:cNvPicPr>
          <p:nvPr/>
        </p:nvPicPr>
        <p:blipFill>
          <a:blip r:embed="rId2"/>
          <a:stretch>
            <a:fillRect/>
          </a:stretch>
        </p:blipFill>
        <p:spPr>
          <a:xfrm>
            <a:off x="19455334" y="457600"/>
            <a:ext cx="13013250" cy="67691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a:spLocks noGrp="1"/>
          </p:cNvSpPr>
          <p:nvPr>
            <p:ph type="title"/>
          </p:nvPr>
        </p:nvSpPr>
        <p:spPr>
          <a:xfrm>
            <a:off x="2626020" y="5626240"/>
            <a:ext cx="27679200" cy="22836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GB"/>
              <a:t>Agile Communication</a:t>
            </a:r>
            <a:endParaRPr lang="en-GB"/>
          </a:p>
          <a:p>
            <a:pPr marL="0" lvl="0" indent="0" algn="l" rtl="0">
              <a:spcBef>
                <a:spcPts val="0"/>
              </a:spcBef>
              <a:spcAft>
                <a:spcPts val="0"/>
              </a:spcAft>
              <a:buNone/>
            </a:pPr>
            <a:r>
              <a:rPr lang="en-GB"/>
              <a:t>Project </a:t>
            </a:r>
            <a:endParaRPr lang="en-GB"/>
          </a:p>
        </p:txBody>
      </p:sp>
      <p:sp>
        <p:nvSpPr>
          <p:cNvPr id="136" name="Google Shape;136;p20"/>
          <p:cNvSpPr txBox="1">
            <a:spLocks noGrp="1"/>
          </p:cNvSpPr>
          <p:nvPr>
            <p:ph type="body" idx="1"/>
          </p:nvPr>
        </p:nvSpPr>
        <p:spPr>
          <a:xfrm>
            <a:off x="2626020" y="8869867"/>
            <a:ext cx="27679200" cy="9647400"/>
          </a:xfrm>
          <a:prstGeom prst="rect">
            <a:avLst/>
          </a:prstGeom>
        </p:spPr>
        <p:txBody>
          <a:bodyPr spcFirstLastPara="1" wrap="square" lIns="349450" tIns="349450" rIns="349450" bIns="349450" anchor="t" anchorCtr="0">
            <a:noAutofit/>
          </a:bodyPr>
          <a:lstStyle/>
          <a:p>
            <a:pPr marL="0" lvl="0" indent="0" algn="l" rtl="0">
              <a:spcBef>
                <a:spcPts val="0"/>
              </a:spcBef>
              <a:spcAft>
                <a:spcPts val="6100"/>
              </a:spcAft>
              <a:buNone/>
            </a:pPr>
            <a:r>
              <a:rPr lang="en-GB"/>
              <a:t>Sprint 5</a:t>
            </a:r>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0"/>
        <p:cNvGrpSpPr/>
        <p:nvPr/>
      </p:nvGrpSpPr>
      <p:grpSpPr>
        <a:xfrm>
          <a:off x="0" y="0"/>
          <a:ext cx="0" cy="0"/>
          <a:chOff x="0" y="0"/>
          <a:chExt cx="0" cy="0"/>
        </a:xfrm>
      </p:grpSpPr>
      <p:sp>
        <p:nvSpPr>
          <p:cNvPr id="176" name="Rectangle 175"/>
          <p:cNvSpPr>
            <a:spLocks noGrp="1" noRot="1" noChangeAspect="1" noMove="1" noResize="1" noEditPoints="1" noAdjustHandles="1" noChangeArrowheads="1" noChangeShapeType="1" noTextEdit="1"/>
          </p:cNvSpPr>
          <p:nvPr/>
        </p:nvSpPr>
        <p:spPr>
          <a:xfrm>
            <a:off x="0" y="2085606"/>
            <a:ext cx="32918400" cy="23569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Google Shape;171;p25"/>
          <p:cNvSpPr/>
          <p:nvPr/>
        </p:nvSpPr>
        <p:spPr>
          <a:xfrm>
            <a:off x="1502636" y="2059094"/>
            <a:ext cx="30269497" cy="2383475"/>
          </a:xfrm>
          <a:prstGeom prst="rect">
            <a:avLst/>
          </a:prstGeom>
        </p:spPr>
        <p:txBody>
          <a:bodyPr spcFirstLastPara="1" vert="horz" lIns="91440" tIns="45720" rIns="91440" bIns="45720" rtlCol="0" anchor="ctr" anchorCtr="0">
            <a:normAutofit/>
          </a:bodyPr>
          <a:lstStyle/>
          <a:p>
            <a:pPr lvl="0" algn="ctr">
              <a:lnSpc>
                <a:spcPct val="90000"/>
              </a:lnSpc>
              <a:spcBef>
                <a:spcPct val="0"/>
              </a:spcBef>
              <a:spcAft>
                <a:spcPts val="600"/>
              </a:spcAft>
            </a:pPr>
            <a:r>
              <a:rPr lang="en-US" sz="9400" kern="1200" dirty="0">
                <a:solidFill>
                  <a:schemeClr val="bg1"/>
                </a:solidFill>
                <a:latin typeface="+mj-lt"/>
                <a:ea typeface="+mj-ea"/>
                <a:cs typeface="+mj-cs"/>
                <a:sym typeface="Open Sans"/>
              </a:rPr>
              <a:t>User Stories Table for Sprint </a:t>
            </a:r>
            <a:r>
              <a:rPr lang="en-US" altLang="zh-CN" sz="9400" kern="1200" dirty="0">
                <a:solidFill>
                  <a:schemeClr val="bg1"/>
                </a:solidFill>
                <a:latin typeface="+mj-lt"/>
                <a:ea typeface="+mj-ea"/>
                <a:cs typeface="+mj-cs"/>
                <a:sym typeface="Open Sans"/>
              </a:rPr>
              <a:t>5</a:t>
            </a:r>
            <a:endParaRPr lang="en-US" sz="9400" kern="1200" dirty="0">
              <a:solidFill>
                <a:schemeClr val="bg1"/>
              </a:solidFill>
              <a:latin typeface="+mj-lt"/>
              <a:ea typeface="+mj-ea"/>
              <a:cs typeface="+mj-cs"/>
              <a:sym typeface="Open Sans"/>
            </a:endParaRPr>
          </a:p>
        </p:txBody>
      </p:sp>
      <p:pic>
        <p:nvPicPr>
          <p:cNvPr id="6" name="图片 5"/>
          <p:cNvPicPr>
            <a:picLocks noChangeAspect="1"/>
          </p:cNvPicPr>
          <p:nvPr/>
        </p:nvPicPr>
        <p:blipFill>
          <a:blip r:embed="rId1"/>
          <a:stretch>
            <a:fillRect/>
          </a:stretch>
        </p:blipFill>
        <p:spPr>
          <a:xfrm>
            <a:off x="1737360" y="7606850"/>
            <a:ext cx="29443679" cy="9569189"/>
          </a:xfrm>
          <a:prstGeom prst="rect">
            <a:avLst/>
          </a:prstGeom>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8844</Words>
  <Application>WPS Writer</Application>
  <PresentationFormat>自定义</PresentationFormat>
  <Paragraphs>242</Paragraphs>
  <Slides>23</Slides>
  <Notes>23</Notes>
  <HiddenSlides>0</HiddenSlides>
  <MMClips>0</MMClips>
  <ScaleCrop>false</ScaleCrop>
  <HeadingPairs>
    <vt:vector size="6" baseType="variant">
      <vt:variant>
        <vt:lpstr>已用的字体</vt:lpstr>
      </vt:variant>
      <vt:variant>
        <vt:i4>67</vt:i4>
      </vt:variant>
      <vt:variant>
        <vt:lpstr>主题</vt:lpstr>
      </vt:variant>
      <vt:variant>
        <vt:i4>1</vt:i4>
      </vt:variant>
      <vt:variant>
        <vt:lpstr>幻灯片标题</vt:lpstr>
      </vt:variant>
      <vt:variant>
        <vt:i4>23</vt:i4>
      </vt:variant>
    </vt:vector>
  </HeadingPairs>
  <TitlesOfParts>
    <vt:vector size="91" baseType="lpstr">
      <vt:lpstr>Arial</vt:lpstr>
      <vt:lpstr>SimSun</vt:lpstr>
      <vt:lpstr>Wingdings</vt:lpstr>
      <vt:lpstr>Arial</vt:lpstr>
      <vt:lpstr>Raleway</vt:lpstr>
      <vt:lpstr>Thonburi</vt:lpstr>
      <vt:lpstr>Lato</vt:lpstr>
      <vt:lpstr>Open Sans</vt:lpstr>
      <vt:lpstr>Calibri</vt:lpstr>
      <vt:lpstr>微软雅黑</vt:lpstr>
      <vt:lpstr>汉仪旗黑</vt:lpstr>
      <vt:lpstr>Arial Unicode MS</vt:lpstr>
      <vt:lpstr>Wingdings</vt:lpstr>
      <vt:lpstr>宋体-简</vt:lpstr>
      <vt:lpstr>Helvetica Neue</vt:lpstr>
      <vt:lpstr>SimSun</vt:lpstr>
      <vt:lpstr>Khmer MN</vt:lpstr>
      <vt:lpstr>BatangChe</vt:lpstr>
      <vt:lpstr>苹方-简</vt:lpstr>
      <vt:lpstr>Apple Symbols</vt:lpstr>
      <vt:lpstr>Osaka</vt:lpstr>
      <vt:lpstr>冬青黑体简体中文</vt:lpstr>
      <vt:lpstr>Noto Sans Limbu</vt:lpstr>
      <vt:lpstr>Apple Braille</vt:lpstr>
      <vt:lpstr>Kefa</vt:lpstr>
      <vt:lpstr>Noto Sans Samaritan</vt:lpstr>
      <vt:lpstr>Myanmar MN</vt:lpstr>
      <vt:lpstr>Noto Sans Syloti Nagri</vt:lpstr>
      <vt:lpstr>Noto Sans Tagalog</vt:lpstr>
      <vt:lpstr>Euphemia UCAS</vt:lpstr>
      <vt:lpstr>Bradley Hand</vt:lpstr>
      <vt:lpstr>Noto Serif Balinese</vt:lpstr>
      <vt:lpstr>Noto Sans Syriac</vt:lpstr>
      <vt:lpstr>Apple SD Gothic Neo</vt:lpstr>
      <vt:lpstr>Noto Sans Buginese</vt:lpstr>
      <vt:lpstr>Noto Sans Lepcha</vt:lpstr>
      <vt:lpstr>Noto Sans Vai</vt:lpstr>
      <vt:lpstr>Noto Sans Kayah Li</vt:lpstr>
      <vt:lpstr>Noto Sans Cham</vt:lpstr>
      <vt:lpstr>Noto Sans Glagolitic</vt:lpstr>
      <vt:lpstr>Helvetica</vt:lpstr>
      <vt:lpstr>Damascus</vt:lpstr>
      <vt:lpstr>Noto Sans Ol Chiki</vt:lpstr>
      <vt:lpstr>Noto Sans Myanmar</vt:lpstr>
      <vt:lpstr>Noto Sans PhagsPa</vt:lpstr>
      <vt:lpstr>Malayalam MN</vt:lpstr>
      <vt:lpstr>Noto Sans Oriya</vt:lpstr>
      <vt:lpstr>Devanagari Sangam MN</vt:lpstr>
      <vt:lpstr>Gurmukhi MN</vt:lpstr>
      <vt:lpstr>Noto Nastaliq Urdu</vt:lpstr>
      <vt:lpstr>儷宋 Pro</vt:lpstr>
      <vt:lpstr>Noto Sans Tai Tham</vt:lpstr>
      <vt:lpstr>Noto Sans Saurashtra</vt:lpstr>
      <vt:lpstr>Webdings</vt:lpstr>
      <vt:lpstr>Noto Sans Sundanese</vt:lpstr>
      <vt:lpstr>MS PGothic</vt:lpstr>
      <vt:lpstr>Hiragino Maru Gothic ProN</vt:lpstr>
      <vt:lpstr>Apple Color Emoji</vt:lpstr>
      <vt:lpstr>STIXGeneral</vt:lpstr>
      <vt:lpstr>Noto Sans Tifinagh</vt:lpstr>
      <vt:lpstr>Kohinoor Telugu</vt:lpstr>
      <vt:lpstr>Noto Sans Kaithi</vt:lpstr>
      <vt:lpstr>Noto Sans Batak</vt:lpstr>
      <vt:lpstr>PSL Ornanong Pro</vt:lpstr>
      <vt:lpstr>Noto Sans Tai Le</vt:lpstr>
      <vt:lpstr>Sinhala MN</vt:lpstr>
      <vt:lpstr>Noto Sans Lisu</vt:lpstr>
      <vt:lpstr>Streamline</vt:lpstr>
      <vt:lpstr>Project </vt:lpstr>
      <vt:lpstr>Project </vt:lpstr>
      <vt:lpstr>PowerPoint 演示文稿</vt:lpstr>
      <vt:lpstr>Project </vt:lpstr>
      <vt:lpstr>PowerPoint 演示文稿</vt:lpstr>
      <vt:lpstr>PowerPoint 演示文稿</vt:lpstr>
      <vt:lpstr>Risks – System vulnerabilities can potentially cause customer and property loss.</vt:lpstr>
      <vt:lpstr>Project </vt:lpstr>
      <vt:lpstr>PowerPoint 演示文稿</vt:lpstr>
      <vt:lpstr>PowerPoint 演示文稿</vt:lpstr>
      <vt:lpstr>Place Sprint 5 Burn UP Chart Here</vt:lpstr>
      <vt:lpstr>Project </vt:lpstr>
      <vt:lpstr>PowerPoint 演示文稿</vt:lpstr>
      <vt:lpstr>PowerPoint 演示文稿</vt:lpstr>
      <vt:lpstr>Place Sprint 6 Burn UP Chart Here</vt:lpstr>
      <vt:lpstr>[I use burn down charts and burn up charts here.   We use burn down charts to track the progress in the sprints, and the burn up chart focus on the iterations.   Burn up charts will also show the increase of new works.  Teams use Committed Vs. Delivered Chart to track the number of story points that they have committed to and compare them against the number of story points they have delivered.]</vt:lpstr>
      <vt:lpstr>[1 - The Roadmap and direction of the project were correct. The delay of the delivery was caused mainly because of the environment (cyber attacks, user feedbacks and pandemics), so I think we can seek guides from Management of how to cope with those external changes in the future. Usually, Management does not have right to be aware of the individual stories (all the details).]</vt:lpstr>
      <vt:lpstr> [No, most items were completed and the items remined can be moved to next Sprint.  The only postponed user story is about improving code quality, but the functions of the program are complete.  There was not any fatal issues of the project, and the team did well in responding to the external factors, including cyber attacks, user feedbacks and pandemics. From the Sprints, we can see that most story points were met.  From the Burn down charts, we can see that the team did overall a great job.  Therefore, this project is not a failure.]</vt:lpstr>
      <vt:lpstr>[Cut and paste items from this section and add them to the next slide. Remember to fill in information in the boxes where it is needed]</vt:lpstr>
      <vt:lpstr>BVIR for Management</vt:lpstr>
      <vt:lpstr>BVIR for Management</vt:lpstr>
      <vt:lpstr>5.Project status (complete / incomplete) not completed, 5 story points remain.</vt:lpstr>
      <vt:lpstr>[Video # 1 Answer] Hi Ms. CFO, iteration one of the core principles of agile. We accept imperfect product, and we will continuously improve the website. Besides, the main functions were done, and the user feedback was great. It is safe to release it. [Video # 2 Answer] Hi Ms. CMO, we made quick response to the environment. As you may know, the many software companies have encountered cyber attacks. If we had not examined and fixed the vulnerabilities and stuck to the plan, we might loss more. [Video # 3 Answer] Hi Mr.CEO, working for 24/7 could solve the problem for now, but it is not a healthy working style. In the agile development, we want to maintain a constant pace indefinitely, and we don't want to burn them out. [Video # 4 Answer]  Yes sure, let's complete this project.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Communication Project </dc:title>
  <dc:creator>Alex Xiong</dc:creator>
  <cp:lastModifiedBy>xiongsi</cp:lastModifiedBy>
  <cp:revision>3</cp:revision>
  <dcterms:created xsi:type="dcterms:W3CDTF">2021-03-18T07:01:47Z</dcterms:created>
  <dcterms:modified xsi:type="dcterms:W3CDTF">2021-03-18T07:01:47Z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1033-3.1.1.5096</vt:lpwstr>
  </property>
</Properties>
</file>