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15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705B-C328-41C0-8253-A8BC4E1D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90994-85EA-45C1-97B8-0F51D792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F1D33-A2F4-44A6-94D5-6DEF204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83E92-5B56-4DF7-A356-CA8DDCD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9135A-E308-466D-B8C8-88FBF6D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71B0-5636-462C-9EA7-EAE87671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74766-AEE1-412C-8DB6-B3E47FEB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3171D-E414-4C72-9747-1B61C44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6108-DF78-4CA4-B56E-D638B26F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52ED-2BD2-4524-8ACB-98503863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B62E6-11F8-42E4-921A-A2E9BAA5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1F8F3-769D-46D1-894F-2D96BE89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C66F-4247-4C17-8E65-1B7B208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5D34-8B37-4C07-B5D3-207C334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90E80-07BD-4928-8F9D-A2D317C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AE54-5345-4985-8A7D-33092FE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289F-21CA-4F7F-84CA-6BEB9D4E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3B216-5774-4CF3-8F5A-724055A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E626E-B9E8-48BB-A1E9-891C495C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0B0B-E117-4C86-A054-EE9F7D41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6205-E18C-4BB6-9FDD-40369DA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1F769-8BC9-4C65-A781-195382B5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1ECBA-49B1-480C-AAFA-4C968CA7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FDD83-43FC-4EBE-95BE-083FAE8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34F08-BE1F-4465-A64E-D512133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13D0-B4C0-4721-B8F7-1C0E217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FE434-D5F8-49DF-8F68-877F6896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1F7DF-5EA9-4B1F-B8A6-83FA2625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A402-26EE-4DA3-9FFF-36B80927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65FCD-BEAF-42C9-B73D-4C21DC6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78E83-4AAB-4E06-81AB-9EF8A0B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3191-3D51-452D-8110-2A949183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7D32F-4586-41BA-9CFD-E8BDE725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08F1C-D5BC-46E7-8B1B-000951AB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DD219-6C4A-4A76-B297-C3AB0A04E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EE955-F845-4684-B43E-65399DC13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71E15-195F-401D-844A-AA183A1F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52453-A941-461F-BF4B-9ECF6C8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44D8D2-E37C-4E12-8A89-5312DC6B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1D66-E3F0-4B78-B888-7388595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CC1D0-B971-4E47-BF1A-789B8E7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4C122-D73E-45E3-BE86-81894B31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F5301-5676-4006-BEB2-FF874C5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9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1569F-92D3-4E09-B756-AF8D3DBA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8E5B9C-8739-4228-A3BF-911CD6C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9ADAC-21AD-462C-A835-2A3B0160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31B3-4626-4DB7-91E0-F2B938D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9B328-674E-4447-95CA-DFC4C9E3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1BF8-F020-4518-A697-B3E95E82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AAAE-7278-4BA3-AC15-1227A2FF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8318D-17ED-456A-9A98-7712E3A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92A63-E2E9-4B4F-B865-43FE857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55A6-ACFB-4082-B186-8D009AC8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A65BD-EF93-4D10-82CA-C6C96FA4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2E5D7-0C4F-4B53-9B47-A6F75D0B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3C5ED-E715-40D4-9B43-201E2F9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95CEC-9B14-48A3-A5D3-82334FF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B9D7C-AF7B-41EB-BFB6-04AE89C5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7C400-4421-488A-8221-7DEA3F2F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7F455-57FE-427E-BAB4-CD384138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CF809-56CA-419D-A304-987AE1B0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4861-185A-41C2-AC89-59B8C2CA035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276FE-5013-4981-9FC8-ED0F2AA3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DD33-B4C0-4336-B552-845F0EADF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602C-AA88-45A1-8A1C-1DA34C5C8E95}"/>
              </a:ext>
            </a:extLst>
          </p:cNvPr>
          <p:cNvSpPr/>
          <p:nvPr/>
        </p:nvSpPr>
        <p:spPr>
          <a:xfrm>
            <a:off x="2535019" y="2220686"/>
            <a:ext cx="996096" cy="51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E6BE4-E3A3-4949-B19C-8C0588F88CBD}"/>
              </a:ext>
            </a:extLst>
          </p:cNvPr>
          <p:cNvSpPr/>
          <p:nvPr/>
        </p:nvSpPr>
        <p:spPr>
          <a:xfrm>
            <a:off x="5761991" y="2186089"/>
            <a:ext cx="996096" cy="51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7290E0-44DE-4D58-B607-317B53CE41EC}"/>
              </a:ext>
            </a:extLst>
          </p:cNvPr>
          <p:cNvSpPr/>
          <p:nvPr/>
        </p:nvSpPr>
        <p:spPr>
          <a:xfrm>
            <a:off x="5869018" y="4807525"/>
            <a:ext cx="996096" cy="51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5E00C9-4429-447F-B27A-2CBAD06451E0}"/>
              </a:ext>
            </a:extLst>
          </p:cNvPr>
          <p:cNvSpPr/>
          <p:nvPr/>
        </p:nvSpPr>
        <p:spPr>
          <a:xfrm>
            <a:off x="359587" y="1272178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E4216C-EAA5-4676-A229-7A5980A459B9}"/>
              </a:ext>
            </a:extLst>
          </p:cNvPr>
          <p:cNvSpPr/>
          <p:nvPr/>
        </p:nvSpPr>
        <p:spPr>
          <a:xfrm>
            <a:off x="872136" y="569059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A57AF-8514-4A0F-8300-FB0033A6F0BF}"/>
              </a:ext>
            </a:extLst>
          </p:cNvPr>
          <p:cNvSpPr/>
          <p:nvPr/>
        </p:nvSpPr>
        <p:spPr>
          <a:xfrm>
            <a:off x="157504" y="2014675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778BC4-89C9-4A8A-98D2-E285CB84DC0F}"/>
              </a:ext>
            </a:extLst>
          </p:cNvPr>
          <p:cNvSpPr/>
          <p:nvPr/>
        </p:nvSpPr>
        <p:spPr>
          <a:xfrm>
            <a:off x="2117550" y="560268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회원번호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5DE736-3410-4578-86F8-DF1BD8E03D83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H="1">
            <a:off x="2535019" y="1063014"/>
            <a:ext cx="80579" cy="14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00C7BA-1A73-4759-9796-D48D1F5BE4FF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1370184" y="1071805"/>
            <a:ext cx="1164835" cy="14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A3E585-BEB2-4AB4-A0E1-26EA9AA02AAC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857635" y="1774924"/>
            <a:ext cx="1677384" cy="7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AF650A-D3DB-49EC-914A-511526330A04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153599" y="2266048"/>
            <a:ext cx="1381420" cy="21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B8A56132-55DD-4E99-8EB5-0FAE7D4CFEC6}"/>
              </a:ext>
            </a:extLst>
          </p:cNvPr>
          <p:cNvSpPr/>
          <p:nvPr/>
        </p:nvSpPr>
        <p:spPr>
          <a:xfrm>
            <a:off x="4103432" y="2220686"/>
            <a:ext cx="1231463" cy="514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99C992-34F0-45AE-9C0B-44857C47D9D2}"/>
              </a:ext>
            </a:extLst>
          </p:cNvPr>
          <p:cNvCxnSpPr>
            <a:stCxn id="19" idx="1"/>
            <a:endCxn id="4" idx="3"/>
          </p:cNvCxnSpPr>
          <p:nvPr/>
        </p:nvCxnSpPr>
        <p:spPr>
          <a:xfrm flipH="1">
            <a:off x="3531115" y="2478044"/>
            <a:ext cx="57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9DB09C2-4365-490A-963C-6F87BBAB0BB4}"/>
              </a:ext>
            </a:extLst>
          </p:cNvPr>
          <p:cNvSpPr/>
          <p:nvPr/>
        </p:nvSpPr>
        <p:spPr>
          <a:xfrm>
            <a:off x="3877083" y="820629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167A63-7AB4-4A27-BCED-569AA266B975}"/>
              </a:ext>
            </a:extLst>
          </p:cNvPr>
          <p:cNvSpPr/>
          <p:nvPr/>
        </p:nvSpPr>
        <p:spPr>
          <a:xfrm>
            <a:off x="5075812" y="820629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5363848-4A4F-425F-99DF-37D43C6C8896}"/>
              </a:ext>
            </a:extLst>
          </p:cNvPr>
          <p:cNvSpPr/>
          <p:nvPr/>
        </p:nvSpPr>
        <p:spPr>
          <a:xfrm>
            <a:off x="6274541" y="820629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F2ED05-124E-44D8-B05C-C4FA56DB914B}"/>
              </a:ext>
            </a:extLst>
          </p:cNvPr>
          <p:cNvCxnSpPr>
            <a:cxnSpLocks/>
            <a:stCxn id="5" idx="0"/>
            <a:endCxn id="25" idx="4"/>
          </p:cNvCxnSpPr>
          <p:nvPr/>
        </p:nvCxnSpPr>
        <p:spPr>
          <a:xfrm flipH="1" flipV="1">
            <a:off x="4375131" y="1323375"/>
            <a:ext cx="1884908" cy="8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0DFCD9E-07F8-4666-AD34-3D05F30F5A7B}"/>
              </a:ext>
            </a:extLst>
          </p:cNvPr>
          <p:cNvCxnSpPr>
            <a:cxnSpLocks/>
            <a:stCxn id="5" idx="0"/>
            <a:endCxn id="26" idx="4"/>
          </p:cNvCxnSpPr>
          <p:nvPr/>
        </p:nvCxnSpPr>
        <p:spPr>
          <a:xfrm flipH="1" flipV="1">
            <a:off x="5573860" y="1323375"/>
            <a:ext cx="686179" cy="8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868A1A-4F9B-4BCB-9DE9-EBEDC67CE528}"/>
              </a:ext>
            </a:extLst>
          </p:cNvPr>
          <p:cNvCxnSpPr>
            <a:cxnSpLocks/>
            <a:stCxn id="27" idx="4"/>
            <a:endCxn id="5" idx="0"/>
          </p:cNvCxnSpPr>
          <p:nvPr/>
        </p:nvCxnSpPr>
        <p:spPr>
          <a:xfrm flipH="1">
            <a:off x="6260039" y="1323375"/>
            <a:ext cx="512550" cy="8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C2B991-ECC3-449E-953A-A4A83DE7F3B2}"/>
              </a:ext>
            </a:extLst>
          </p:cNvPr>
          <p:cNvSpPr txBox="1"/>
          <p:nvPr/>
        </p:nvSpPr>
        <p:spPr>
          <a:xfrm>
            <a:off x="3559642" y="2191782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669DF-C8A6-4235-A7C8-ABFCE5971F4E}"/>
              </a:ext>
            </a:extLst>
          </p:cNvPr>
          <p:cNvSpPr txBox="1"/>
          <p:nvPr/>
        </p:nvSpPr>
        <p:spPr>
          <a:xfrm>
            <a:off x="5387128" y="2186085"/>
            <a:ext cx="27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3C4D85-F248-41B5-905A-4CD584352CDB}"/>
              </a:ext>
            </a:extLst>
          </p:cNvPr>
          <p:cNvSpPr/>
          <p:nvPr/>
        </p:nvSpPr>
        <p:spPr>
          <a:xfrm>
            <a:off x="3947691" y="6252351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28C2FCC-F904-4C10-B6E7-F24463410B9B}"/>
              </a:ext>
            </a:extLst>
          </p:cNvPr>
          <p:cNvSpPr/>
          <p:nvPr/>
        </p:nvSpPr>
        <p:spPr>
          <a:xfrm>
            <a:off x="5146420" y="6252351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화단코드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217D9699-47F3-4EB6-A006-1CF2598C7F37}"/>
              </a:ext>
            </a:extLst>
          </p:cNvPr>
          <p:cNvSpPr/>
          <p:nvPr/>
        </p:nvSpPr>
        <p:spPr>
          <a:xfrm>
            <a:off x="5654003" y="3112203"/>
            <a:ext cx="1231463" cy="514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C75874-888F-49BF-835A-B8D26792941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4445739" y="5322241"/>
            <a:ext cx="1921327" cy="93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C0F9D6B-2D43-47EC-A270-8456409B28E8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5644468" y="5322241"/>
            <a:ext cx="722598" cy="93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4370D732-480D-42A1-96A6-41532A7EB3C8}"/>
              </a:ext>
            </a:extLst>
          </p:cNvPr>
          <p:cNvSpPr/>
          <p:nvPr/>
        </p:nvSpPr>
        <p:spPr>
          <a:xfrm>
            <a:off x="6399205" y="6267405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화분이름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671F0AC-20A1-4C4E-96CD-E9C78459C4C8}"/>
              </a:ext>
            </a:extLst>
          </p:cNvPr>
          <p:cNvSpPr/>
          <p:nvPr/>
        </p:nvSpPr>
        <p:spPr>
          <a:xfrm>
            <a:off x="7596146" y="6267405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식물 종류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E25468-AC6A-44B4-B9E8-6DB30770B99E}"/>
              </a:ext>
            </a:extLst>
          </p:cNvPr>
          <p:cNvSpPr/>
          <p:nvPr/>
        </p:nvSpPr>
        <p:spPr>
          <a:xfrm>
            <a:off x="8793087" y="6235671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심은 날짜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9C2348-AC08-4318-B52C-58586DD6DBEA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H="1" flipV="1">
            <a:off x="6367066" y="5322241"/>
            <a:ext cx="530187" cy="9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A225F62-273A-452D-A22C-1EB4600E600E}"/>
              </a:ext>
            </a:extLst>
          </p:cNvPr>
          <p:cNvCxnSpPr>
            <a:cxnSpLocks/>
            <a:stCxn id="69" idx="0"/>
            <a:endCxn id="6" idx="2"/>
          </p:cNvCxnSpPr>
          <p:nvPr/>
        </p:nvCxnSpPr>
        <p:spPr>
          <a:xfrm flipH="1" flipV="1">
            <a:off x="6367066" y="5322241"/>
            <a:ext cx="1727128" cy="9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0338CDE-5ED0-403B-9176-7F18F5D2AB35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H="1" flipV="1">
            <a:off x="6367066" y="5322241"/>
            <a:ext cx="2924069" cy="91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E888B82-83B2-4710-8671-C4A444E000F8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>
            <a:off x="6260039" y="2700805"/>
            <a:ext cx="9696" cy="41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07FE7F2-2EDB-466D-8D44-B3B16416B0F9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6269735" y="3626919"/>
            <a:ext cx="97331" cy="1180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58700F-A4DA-4EBA-8644-216A75208FAE}"/>
              </a:ext>
            </a:extLst>
          </p:cNvPr>
          <p:cNvSpPr txBox="1"/>
          <p:nvPr/>
        </p:nvSpPr>
        <p:spPr>
          <a:xfrm>
            <a:off x="6206441" y="2715517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98E4CE-702D-4394-8DF0-F487D306DFB3}"/>
              </a:ext>
            </a:extLst>
          </p:cNvPr>
          <p:cNvSpPr txBox="1"/>
          <p:nvPr/>
        </p:nvSpPr>
        <p:spPr>
          <a:xfrm>
            <a:off x="6373084" y="4518084"/>
            <a:ext cx="27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B64DDC-69AC-4F6A-8E7D-62ABB2CE074C}"/>
              </a:ext>
            </a:extLst>
          </p:cNvPr>
          <p:cNvSpPr/>
          <p:nvPr/>
        </p:nvSpPr>
        <p:spPr>
          <a:xfrm>
            <a:off x="2215617" y="4697265"/>
            <a:ext cx="1361044" cy="51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 재배 설정 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CDEBB04-F133-4E03-87B0-CE56E7672A03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5334895" y="2443447"/>
            <a:ext cx="427096" cy="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D707D06-6FA5-4DE3-8EA9-005093FD2888}"/>
              </a:ext>
            </a:extLst>
          </p:cNvPr>
          <p:cNvSpPr txBox="1"/>
          <p:nvPr/>
        </p:nvSpPr>
        <p:spPr>
          <a:xfrm>
            <a:off x="3601030" y="4669025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383B9E86-CCD1-4178-8FA6-73F1A669EC52}"/>
              </a:ext>
            </a:extLst>
          </p:cNvPr>
          <p:cNvSpPr/>
          <p:nvPr/>
        </p:nvSpPr>
        <p:spPr>
          <a:xfrm>
            <a:off x="4022462" y="4763477"/>
            <a:ext cx="1361044" cy="514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B6B79D2-E764-409C-A704-FA19B375BDC2}"/>
              </a:ext>
            </a:extLst>
          </p:cNvPr>
          <p:cNvCxnSpPr>
            <a:cxnSpLocks/>
            <a:stCxn id="6" idx="1"/>
            <a:endCxn id="122" idx="3"/>
          </p:cNvCxnSpPr>
          <p:nvPr/>
        </p:nvCxnSpPr>
        <p:spPr>
          <a:xfrm flipH="1" flipV="1">
            <a:off x="5383506" y="5020835"/>
            <a:ext cx="485512" cy="4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C1B1958-0C4E-4DBA-817F-FDC765CF0BCC}"/>
              </a:ext>
            </a:extLst>
          </p:cNvPr>
          <p:cNvCxnSpPr>
            <a:cxnSpLocks/>
            <a:stCxn id="122" idx="1"/>
            <a:endCxn id="98" idx="3"/>
          </p:cNvCxnSpPr>
          <p:nvPr/>
        </p:nvCxnSpPr>
        <p:spPr>
          <a:xfrm flipH="1" flipV="1">
            <a:off x="3576661" y="4954623"/>
            <a:ext cx="445801" cy="6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8C23FB0-C60B-410A-8067-4BC989E69DDD}"/>
              </a:ext>
            </a:extLst>
          </p:cNvPr>
          <p:cNvSpPr txBox="1"/>
          <p:nvPr/>
        </p:nvSpPr>
        <p:spPr>
          <a:xfrm>
            <a:off x="5577520" y="4807525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36AB837-1A1C-4E24-854E-0634C8CA3C2D}"/>
              </a:ext>
            </a:extLst>
          </p:cNvPr>
          <p:cNvSpPr/>
          <p:nvPr/>
        </p:nvSpPr>
        <p:spPr>
          <a:xfrm>
            <a:off x="2880988" y="6216228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동작시간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9629C1-4834-4B18-A316-35327A68BE3A}"/>
              </a:ext>
            </a:extLst>
          </p:cNvPr>
          <p:cNvSpPr/>
          <p:nvPr/>
        </p:nvSpPr>
        <p:spPr>
          <a:xfrm>
            <a:off x="1868231" y="6143617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조도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3DE0D91-ACE2-43D9-82DE-E503F7DDE36D}"/>
              </a:ext>
            </a:extLst>
          </p:cNvPr>
          <p:cNvSpPr/>
          <p:nvPr/>
        </p:nvSpPr>
        <p:spPr>
          <a:xfrm>
            <a:off x="1159566" y="5701917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습도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F0FBB5A-A463-487D-A696-279C62F298CD}"/>
              </a:ext>
            </a:extLst>
          </p:cNvPr>
          <p:cNvSpPr/>
          <p:nvPr/>
        </p:nvSpPr>
        <p:spPr>
          <a:xfrm>
            <a:off x="233632" y="4194519"/>
            <a:ext cx="120527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FE7C830-DA15-4D1C-8664-38153B24AB44}"/>
              </a:ext>
            </a:extLst>
          </p:cNvPr>
          <p:cNvSpPr/>
          <p:nvPr/>
        </p:nvSpPr>
        <p:spPr>
          <a:xfrm>
            <a:off x="209239" y="5420698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온도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6F2506A-26BF-4C72-9612-6F4995B71A30}"/>
              </a:ext>
            </a:extLst>
          </p:cNvPr>
          <p:cNvCxnSpPr>
            <a:cxnSpLocks/>
            <a:stCxn id="154" idx="0"/>
            <a:endCxn id="98" idx="2"/>
          </p:cNvCxnSpPr>
          <p:nvPr/>
        </p:nvCxnSpPr>
        <p:spPr>
          <a:xfrm flipH="1" flipV="1">
            <a:off x="2896139" y="5211981"/>
            <a:ext cx="482897" cy="100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AF00AEE-6AD2-409D-871E-DDC34E133631}"/>
              </a:ext>
            </a:extLst>
          </p:cNvPr>
          <p:cNvCxnSpPr>
            <a:cxnSpLocks/>
            <a:stCxn id="98" idx="2"/>
            <a:endCxn id="155" idx="0"/>
          </p:cNvCxnSpPr>
          <p:nvPr/>
        </p:nvCxnSpPr>
        <p:spPr>
          <a:xfrm flipH="1">
            <a:off x="2366279" y="5211981"/>
            <a:ext cx="529860" cy="93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A98D682-752F-4E64-80CC-6954531A8597}"/>
              </a:ext>
            </a:extLst>
          </p:cNvPr>
          <p:cNvCxnSpPr>
            <a:cxnSpLocks/>
            <a:stCxn id="156" idx="7"/>
            <a:endCxn id="98" idx="2"/>
          </p:cNvCxnSpPr>
          <p:nvPr/>
        </p:nvCxnSpPr>
        <p:spPr>
          <a:xfrm flipV="1">
            <a:off x="2009786" y="5211981"/>
            <a:ext cx="886353" cy="5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279C6A3-1731-4908-8974-915BA243F65B}"/>
              </a:ext>
            </a:extLst>
          </p:cNvPr>
          <p:cNvCxnSpPr>
            <a:cxnSpLocks/>
            <a:stCxn id="158" idx="6"/>
            <a:endCxn id="98" idx="2"/>
          </p:cNvCxnSpPr>
          <p:nvPr/>
        </p:nvCxnSpPr>
        <p:spPr>
          <a:xfrm flipV="1">
            <a:off x="1205334" y="5211981"/>
            <a:ext cx="1690805" cy="46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4958D3B-3785-4BD7-93CE-3FCC1D5C0A41}"/>
              </a:ext>
            </a:extLst>
          </p:cNvPr>
          <p:cNvCxnSpPr>
            <a:cxnSpLocks/>
            <a:stCxn id="157" idx="6"/>
            <a:endCxn id="98" idx="2"/>
          </p:cNvCxnSpPr>
          <p:nvPr/>
        </p:nvCxnSpPr>
        <p:spPr>
          <a:xfrm>
            <a:off x="1438907" y="4445892"/>
            <a:ext cx="1457232" cy="7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C9C1DA2-B4AA-4BAB-B8C1-CCD336678C11}"/>
              </a:ext>
            </a:extLst>
          </p:cNvPr>
          <p:cNvSpPr/>
          <p:nvPr/>
        </p:nvSpPr>
        <p:spPr>
          <a:xfrm>
            <a:off x="206783" y="4777954"/>
            <a:ext cx="120527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F55969A-E8AC-405B-8DCB-8DDB6281FE3C}"/>
              </a:ext>
            </a:extLst>
          </p:cNvPr>
          <p:cNvCxnSpPr>
            <a:cxnSpLocks/>
            <a:stCxn id="171" idx="6"/>
            <a:endCxn id="98" idx="2"/>
          </p:cNvCxnSpPr>
          <p:nvPr/>
        </p:nvCxnSpPr>
        <p:spPr>
          <a:xfrm>
            <a:off x="1412058" y="5029327"/>
            <a:ext cx="1484081" cy="18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DDD165D-CAE0-4563-90C2-CBE04E15A81E}"/>
              </a:ext>
            </a:extLst>
          </p:cNvPr>
          <p:cNvSpPr/>
          <p:nvPr/>
        </p:nvSpPr>
        <p:spPr>
          <a:xfrm>
            <a:off x="8693714" y="2911806"/>
            <a:ext cx="1231463" cy="51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 재배 설정</a:t>
            </a: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716C0F3-B10A-4BC2-9A88-A206D9B8E85A}"/>
              </a:ext>
            </a:extLst>
          </p:cNvPr>
          <p:cNvCxnSpPr>
            <a:cxnSpLocks/>
            <a:stCxn id="180" idx="1"/>
          </p:cNvCxnSpPr>
          <p:nvPr/>
        </p:nvCxnSpPr>
        <p:spPr>
          <a:xfrm flipV="1">
            <a:off x="8693714" y="2941753"/>
            <a:ext cx="81534" cy="22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0971F79B-BFB8-4A36-877E-567EBD98E9E5}"/>
              </a:ext>
            </a:extLst>
          </p:cNvPr>
          <p:cNvSpPr/>
          <p:nvPr/>
        </p:nvSpPr>
        <p:spPr>
          <a:xfrm>
            <a:off x="8324593" y="4005392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FEF49EE-5936-44C5-85DD-9847B0EE0B25}"/>
              </a:ext>
            </a:extLst>
          </p:cNvPr>
          <p:cNvSpPr/>
          <p:nvPr/>
        </p:nvSpPr>
        <p:spPr>
          <a:xfrm>
            <a:off x="7387540" y="3673603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EA73033-FE60-458F-AC6A-5667F929D24F}"/>
              </a:ext>
            </a:extLst>
          </p:cNvPr>
          <p:cNvSpPr/>
          <p:nvPr/>
        </p:nvSpPr>
        <p:spPr>
          <a:xfrm>
            <a:off x="10605194" y="3007161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수조밸브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3B1C0A9-0BEA-40D4-BD3E-A39C79E9350E}"/>
              </a:ext>
            </a:extLst>
          </p:cNvPr>
          <p:cNvSpPr/>
          <p:nvPr/>
        </p:nvSpPr>
        <p:spPr>
          <a:xfrm>
            <a:off x="10630536" y="3637171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산소 공급기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0831FE3-66B6-4937-A2AF-A86E581747F2}"/>
              </a:ext>
            </a:extLst>
          </p:cNvPr>
          <p:cNvSpPr/>
          <p:nvPr/>
        </p:nvSpPr>
        <p:spPr>
          <a:xfrm>
            <a:off x="9523325" y="3859635"/>
            <a:ext cx="996095" cy="502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UV </a:t>
            </a:r>
            <a:r>
              <a:rPr lang="ko-KR" altLang="en-US" sz="1000" dirty="0"/>
              <a:t>램프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4D954D4-6EF1-43E8-9B87-50A7514D2974}"/>
              </a:ext>
            </a:extLst>
          </p:cNvPr>
          <p:cNvCxnSpPr>
            <a:cxnSpLocks/>
            <a:stCxn id="187" idx="2"/>
            <a:endCxn id="180" idx="2"/>
          </p:cNvCxnSpPr>
          <p:nvPr/>
        </p:nvCxnSpPr>
        <p:spPr>
          <a:xfrm flipH="1" flipV="1">
            <a:off x="9309446" y="3426522"/>
            <a:ext cx="1321090" cy="46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427FE2A-14A1-43BC-9727-580F056344ED}"/>
              </a:ext>
            </a:extLst>
          </p:cNvPr>
          <p:cNvCxnSpPr>
            <a:cxnSpLocks/>
            <a:stCxn id="188" idx="2"/>
            <a:endCxn id="180" idx="2"/>
          </p:cNvCxnSpPr>
          <p:nvPr/>
        </p:nvCxnSpPr>
        <p:spPr>
          <a:xfrm flipH="1" flipV="1">
            <a:off x="9309446" y="3426522"/>
            <a:ext cx="213879" cy="68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D6705C06-B395-404A-B223-6164CBF78B6F}"/>
              </a:ext>
            </a:extLst>
          </p:cNvPr>
          <p:cNvCxnSpPr>
            <a:cxnSpLocks/>
            <a:stCxn id="185" idx="0"/>
            <a:endCxn id="180" idx="2"/>
          </p:cNvCxnSpPr>
          <p:nvPr/>
        </p:nvCxnSpPr>
        <p:spPr>
          <a:xfrm flipV="1">
            <a:off x="7885588" y="3426522"/>
            <a:ext cx="1423858" cy="24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13D13C2-9E09-44EF-A541-ECF07E46DAFC}"/>
              </a:ext>
            </a:extLst>
          </p:cNvPr>
          <p:cNvCxnSpPr>
            <a:cxnSpLocks/>
            <a:stCxn id="184" idx="0"/>
            <a:endCxn id="180" idx="2"/>
          </p:cNvCxnSpPr>
          <p:nvPr/>
        </p:nvCxnSpPr>
        <p:spPr>
          <a:xfrm flipV="1">
            <a:off x="8822641" y="3426522"/>
            <a:ext cx="486805" cy="5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972D0171-B177-4EB6-87DF-CAE47580D5C4}"/>
              </a:ext>
            </a:extLst>
          </p:cNvPr>
          <p:cNvCxnSpPr>
            <a:cxnSpLocks/>
            <a:stCxn id="186" idx="2"/>
            <a:endCxn id="180" idx="2"/>
          </p:cNvCxnSpPr>
          <p:nvPr/>
        </p:nvCxnSpPr>
        <p:spPr>
          <a:xfrm flipH="1">
            <a:off x="9309446" y="3258534"/>
            <a:ext cx="1295748" cy="16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CD6C8F33-ACF8-4340-8A6A-C7587538ECF4}"/>
              </a:ext>
            </a:extLst>
          </p:cNvPr>
          <p:cNvCxnSpPr>
            <a:cxnSpLocks/>
            <a:stCxn id="285" idx="1"/>
            <a:endCxn id="5" idx="3"/>
          </p:cNvCxnSpPr>
          <p:nvPr/>
        </p:nvCxnSpPr>
        <p:spPr>
          <a:xfrm flipH="1" flipV="1">
            <a:off x="6758087" y="2443447"/>
            <a:ext cx="533423" cy="51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다이아몬드 284">
            <a:extLst>
              <a:ext uri="{FF2B5EF4-FFF2-40B4-BE49-F238E27FC236}">
                <a16:creationId xmlns:a16="http://schemas.microsoft.com/office/drawing/2014/main" id="{1D6697CD-678C-4391-964C-E58DD2AE46C9}"/>
              </a:ext>
            </a:extLst>
          </p:cNvPr>
          <p:cNvSpPr/>
          <p:nvPr/>
        </p:nvSpPr>
        <p:spPr>
          <a:xfrm>
            <a:off x="7291510" y="2700805"/>
            <a:ext cx="1231463" cy="514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7D5A4F88-4D5B-42D7-A13D-6DE5A7D604C9}"/>
              </a:ext>
            </a:extLst>
          </p:cNvPr>
          <p:cNvCxnSpPr>
            <a:stCxn id="180" idx="1"/>
            <a:endCxn id="285" idx="3"/>
          </p:cNvCxnSpPr>
          <p:nvPr/>
        </p:nvCxnSpPr>
        <p:spPr>
          <a:xfrm flipH="1" flipV="1">
            <a:off x="8522973" y="2958163"/>
            <a:ext cx="170741" cy="21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AB9DDE2B-F14A-4E94-B6AB-A1091C201AE9}"/>
              </a:ext>
            </a:extLst>
          </p:cNvPr>
          <p:cNvSpPr txBox="1"/>
          <p:nvPr/>
        </p:nvSpPr>
        <p:spPr>
          <a:xfrm>
            <a:off x="6751221" y="2622517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52EEDB4-7AED-4465-8668-57FD376066EC}"/>
              </a:ext>
            </a:extLst>
          </p:cNvPr>
          <p:cNvSpPr txBox="1"/>
          <p:nvPr/>
        </p:nvSpPr>
        <p:spPr>
          <a:xfrm>
            <a:off x="8442365" y="3151440"/>
            <a:ext cx="2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66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이재찬</dc:creator>
  <cp:lastModifiedBy>이재찬</cp:lastModifiedBy>
  <cp:revision>5</cp:revision>
  <dcterms:created xsi:type="dcterms:W3CDTF">2022-11-30T01:50:54Z</dcterms:created>
  <dcterms:modified xsi:type="dcterms:W3CDTF">2022-11-30T03:20:51Z</dcterms:modified>
</cp:coreProperties>
</file>