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9705B-C328-41C0-8253-A8BC4E1D1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90994-85EA-45C1-97B8-0F51D792D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F1D33-A2F4-44A6-94D5-6DEF2049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83E92-5B56-4DF7-A356-CA8DDCD9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9135A-E308-466D-B8C8-88FBF6D0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2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71B0-5636-462C-9EA7-EAE87671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474766-AEE1-412C-8DB6-B3E47FEB5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3171D-E414-4C72-9747-1B61C44C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06108-DF78-4CA4-B56E-D638B26F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A52ED-2BD2-4524-8ACB-98503863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4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EB62E6-11F8-42E4-921A-A2E9BAA53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1F8F3-769D-46D1-894F-2D96BE89D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EC66F-4247-4C17-8E65-1B7B208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15D34-8B37-4C07-B5D3-207C3349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90E80-07BD-4928-8F9D-A2D317C9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7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2AE54-5345-4985-8A7D-33092FE1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C289F-21CA-4F7F-84CA-6BEB9D4E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3B216-5774-4CF3-8F5A-724055AA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E626E-B9E8-48BB-A1E9-891C495C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80B0B-E117-4C86-A054-EE9F7D41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6205-E18C-4BB6-9FDD-40369DA9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1F769-8BC9-4C65-A781-195382B5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1ECBA-49B1-480C-AAFA-4C968CA7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FDD83-43FC-4EBE-95BE-083FAE8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34F08-BE1F-4465-A64E-D512133C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313D0-B4C0-4721-B8F7-1C0E217D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FE434-D5F8-49DF-8F68-877F68965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1F7DF-5EA9-4B1F-B8A6-83FA26252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0A402-26EE-4DA3-9FFF-36B80927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65FCD-BEAF-42C9-B73D-4C21DC6E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78E83-4AAB-4E06-81AB-9EF8A0B0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4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83191-3D51-452D-8110-2A949183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7D32F-4586-41BA-9CFD-E8BDE725D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08F1C-D5BC-46E7-8B1B-000951ABB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EDD219-6C4A-4A76-B297-C3AB0A04E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EE955-F845-4684-B43E-65399DC13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B71E15-195F-401D-844A-AA183A1F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252453-A941-461F-BF4B-9ECF6C87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44D8D2-E37C-4E12-8A89-5312DC6B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7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B1D66-E3F0-4B78-B888-73885950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BCC1D0-B971-4E47-BF1A-789B8E7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4C122-D73E-45E3-BE86-81894B31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F5301-5676-4006-BEB2-FF874C53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9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31569F-92D3-4E09-B756-AF8D3DBA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8E5B9C-8739-4228-A3BF-911CD6CF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9ADAC-21AD-462C-A835-2A3B0160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731B3-4626-4DB7-91E0-F2B938D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9B328-674E-4447-95CA-DFC4C9E3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C1BF8-F020-4518-A697-B3E95E82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BAAAE-7278-4BA3-AC15-1227A2FF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8318D-17ED-456A-9A98-7712E3A9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92A63-E2E9-4B4F-B865-43FE8577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6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455A6-ACFB-4082-B186-8D009AC8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6A65BD-EF93-4D10-82CA-C6C96FA44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2E5D7-0C4F-4B53-9B47-A6F75D0BF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3C5ED-E715-40D4-9B43-201E2F92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95CEC-9B14-48A3-A5D3-82334FF3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B9D7C-AF7B-41EB-BFB6-04AE89C5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3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F7C400-4421-488A-8221-7DEA3F2F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7F455-57FE-427E-BAB4-CD384138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CF809-56CA-419D-A304-987AE1B02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4861-185A-41C2-AC89-59B8C2CA0353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276FE-5013-4981-9FC8-ED0F2AA3E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3DD33-B4C0-4336-B552-845F0EADF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602C-AA88-45A1-8A1C-1DA34C5C8E95}"/>
              </a:ext>
            </a:extLst>
          </p:cNvPr>
          <p:cNvSpPr/>
          <p:nvPr/>
        </p:nvSpPr>
        <p:spPr>
          <a:xfrm>
            <a:off x="2535019" y="2220686"/>
            <a:ext cx="996096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CE6BE4-E3A3-4949-B19C-8C0588F88CBD}"/>
              </a:ext>
            </a:extLst>
          </p:cNvPr>
          <p:cNvSpPr/>
          <p:nvPr/>
        </p:nvSpPr>
        <p:spPr>
          <a:xfrm>
            <a:off x="5761991" y="2186089"/>
            <a:ext cx="996096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7290E0-44DE-4D58-B607-317B53CE41EC}"/>
              </a:ext>
            </a:extLst>
          </p:cNvPr>
          <p:cNvSpPr/>
          <p:nvPr/>
        </p:nvSpPr>
        <p:spPr>
          <a:xfrm>
            <a:off x="5869018" y="4807525"/>
            <a:ext cx="996096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화분</a:t>
            </a:r>
            <a:endParaRPr lang="en-US" altLang="ko-KR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B5E00C9-4429-447F-B27A-2CBAD06451E0}"/>
              </a:ext>
            </a:extLst>
          </p:cNvPr>
          <p:cNvSpPr/>
          <p:nvPr/>
        </p:nvSpPr>
        <p:spPr>
          <a:xfrm>
            <a:off x="359587" y="1272178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이메일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E4216C-EAA5-4676-A229-7A5980A459B9}"/>
              </a:ext>
            </a:extLst>
          </p:cNvPr>
          <p:cNvSpPr/>
          <p:nvPr/>
        </p:nvSpPr>
        <p:spPr>
          <a:xfrm>
            <a:off x="872136" y="56905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8A57AF-8514-4A0F-8300-FB0033A6F0BF}"/>
              </a:ext>
            </a:extLst>
          </p:cNvPr>
          <p:cNvSpPr/>
          <p:nvPr/>
        </p:nvSpPr>
        <p:spPr>
          <a:xfrm>
            <a:off x="157504" y="2014675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778BC4-89C9-4A8A-98D2-E285CB84DC0F}"/>
              </a:ext>
            </a:extLst>
          </p:cNvPr>
          <p:cNvSpPr/>
          <p:nvPr/>
        </p:nvSpPr>
        <p:spPr>
          <a:xfrm>
            <a:off x="2117550" y="560268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회원번호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5DE736-3410-4578-86F8-DF1BD8E03D83}"/>
              </a:ext>
            </a:extLst>
          </p:cNvPr>
          <p:cNvCxnSpPr>
            <a:cxnSpLocks/>
            <a:stCxn id="10" idx="4"/>
            <a:endCxn id="4" idx="1"/>
          </p:cNvCxnSpPr>
          <p:nvPr/>
        </p:nvCxnSpPr>
        <p:spPr>
          <a:xfrm flipH="1">
            <a:off x="2535019" y="1063014"/>
            <a:ext cx="80579" cy="141503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100C7BA-1A73-4759-9796-D48D1F5BE4FF}"/>
              </a:ext>
            </a:extLst>
          </p:cNvPr>
          <p:cNvCxnSpPr>
            <a:cxnSpLocks/>
            <a:stCxn id="8" idx="4"/>
            <a:endCxn id="4" idx="1"/>
          </p:cNvCxnSpPr>
          <p:nvPr/>
        </p:nvCxnSpPr>
        <p:spPr>
          <a:xfrm>
            <a:off x="1370184" y="1071805"/>
            <a:ext cx="1164835" cy="1406239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A3E585-BEB2-4AB4-A0E1-26EA9AA02AAC}"/>
              </a:ext>
            </a:extLst>
          </p:cNvPr>
          <p:cNvCxnSpPr>
            <a:cxnSpLocks/>
            <a:stCxn id="7" idx="4"/>
            <a:endCxn id="4" idx="1"/>
          </p:cNvCxnSpPr>
          <p:nvPr/>
        </p:nvCxnSpPr>
        <p:spPr>
          <a:xfrm>
            <a:off x="857635" y="1774924"/>
            <a:ext cx="1677384" cy="70312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AF650A-D3DB-49EC-914A-511526330A04}"/>
              </a:ext>
            </a:extLst>
          </p:cNvPr>
          <p:cNvCxnSpPr>
            <a:cxnSpLocks/>
            <a:stCxn id="4" idx="1"/>
            <a:endCxn id="9" idx="6"/>
          </p:cNvCxnSpPr>
          <p:nvPr/>
        </p:nvCxnSpPr>
        <p:spPr>
          <a:xfrm flipH="1" flipV="1">
            <a:off x="1153599" y="2266048"/>
            <a:ext cx="1381420" cy="21199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B8A56132-55DD-4E99-8EB5-0FAE7D4CFEC6}"/>
              </a:ext>
            </a:extLst>
          </p:cNvPr>
          <p:cNvSpPr/>
          <p:nvPr/>
        </p:nvSpPr>
        <p:spPr>
          <a:xfrm>
            <a:off x="4103432" y="2220686"/>
            <a:ext cx="1231463" cy="51471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199C992-34F0-45AE-9C0B-44857C47D9D2}"/>
              </a:ext>
            </a:extLst>
          </p:cNvPr>
          <p:cNvCxnSpPr>
            <a:stCxn id="19" idx="1"/>
            <a:endCxn id="4" idx="3"/>
          </p:cNvCxnSpPr>
          <p:nvPr/>
        </p:nvCxnSpPr>
        <p:spPr>
          <a:xfrm flipH="1">
            <a:off x="3531115" y="2478044"/>
            <a:ext cx="572317" cy="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F9DB09C2-4365-490A-963C-6F87BBAB0BB4}"/>
              </a:ext>
            </a:extLst>
          </p:cNvPr>
          <p:cNvSpPr/>
          <p:nvPr/>
        </p:nvSpPr>
        <p:spPr>
          <a:xfrm>
            <a:off x="3877083" y="82062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화단코드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167A63-7AB4-4A27-BCED-569AA266B975}"/>
              </a:ext>
            </a:extLst>
          </p:cNvPr>
          <p:cNvSpPr/>
          <p:nvPr/>
        </p:nvSpPr>
        <p:spPr>
          <a:xfrm>
            <a:off x="5075812" y="82062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5363848-4A4F-425F-99DF-37D43C6C8896}"/>
              </a:ext>
            </a:extLst>
          </p:cNvPr>
          <p:cNvSpPr/>
          <p:nvPr/>
        </p:nvSpPr>
        <p:spPr>
          <a:xfrm>
            <a:off x="6274541" y="82062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화단이름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F2ED05-124E-44D8-B05C-C4FA56DB914B}"/>
              </a:ext>
            </a:extLst>
          </p:cNvPr>
          <p:cNvCxnSpPr>
            <a:cxnSpLocks/>
            <a:stCxn id="5" idx="0"/>
            <a:endCxn id="25" idx="4"/>
          </p:cNvCxnSpPr>
          <p:nvPr/>
        </p:nvCxnSpPr>
        <p:spPr>
          <a:xfrm flipH="1" flipV="1">
            <a:off x="4375131" y="1323375"/>
            <a:ext cx="1884908" cy="862714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0DFCD9E-07F8-4666-AD34-3D05F30F5A7B}"/>
              </a:ext>
            </a:extLst>
          </p:cNvPr>
          <p:cNvCxnSpPr>
            <a:cxnSpLocks/>
            <a:stCxn id="5" idx="0"/>
            <a:endCxn id="26" idx="4"/>
          </p:cNvCxnSpPr>
          <p:nvPr/>
        </p:nvCxnSpPr>
        <p:spPr>
          <a:xfrm flipH="1" flipV="1">
            <a:off x="5573860" y="1323375"/>
            <a:ext cx="686179" cy="862714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868A1A-4F9B-4BCB-9DE9-EBEDC67CE528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6301678" y="1323375"/>
            <a:ext cx="470911" cy="86271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C2B991-ECC3-449E-953A-A4A83DE7F3B2}"/>
              </a:ext>
            </a:extLst>
          </p:cNvPr>
          <p:cNvSpPr txBox="1"/>
          <p:nvPr/>
        </p:nvSpPr>
        <p:spPr>
          <a:xfrm>
            <a:off x="3559642" y="2191782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0669DF-C8A6-4235-A7C8-ABFCE5971F4E}"/>
              </a:ext>
            </a:extLst>
          </p:cNvPr>
          <p:cNvSpPr txBox="1"/>
          <p:nvPr/>
        </p:nvSpPr>
        <p:spPr>
          <a:xfrm>
            <a:off x="5476579" y="2176146"/>
            <a:ext cx="27872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C3C4D85-F248-41B5-905A-4CD584352CDB}"/>
              </a:ext>
            </a:extLst>
          </p:cNvPr>
          <p:cNvSpPr/>
          <p:nvPr/>
        </p:nvSpPr>
        <p:spPr>
          <a:xfrm>
            <a:off x="2081043" y="613652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화분코드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28C2FCC-F904-4C10-B6E7-F24463410B9B}"/>
              </a:ext>
            </a:extLst>
          </p:cNvPr>
          <p:cNvSpPr/>
          <p:nvPr/>
        </p:nvSpPr>
        <p:spPr>
          <a:xfrm>
            <a:off x="3279772" y="613652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화단코드</a:t>
            </a: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217D9699-47F3-4EB6-A006-1CF2598C7F37}"/>
              </a:ext>
            </a:extLst>
          </p:cNvPr>
          <p:cNvSpPr/>
          <p:nvPr/>
        </p:nvSpPr>
        <p:spPr>
          <a:xfrm>
            <a:off x="5654003" y="3112203"/>
            <a:ext cx="1231463" cy="51471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AC75874-888F-49BF-835A-B8D267929417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H="1">
            <a:off x="2579091" y="5322241"/>
            <a:ext cx="3787975" cy="81428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C0F9D6B-2D43-47EC-A270-8456409B28E8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 flipH="1">
            <a:off x="3777820" y="5322241"/>
            <a:ext cx="2589246" cy="81428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4370D732-480D-42A1-96A6-41532A7EB3C8}"/>
              </a:ext>
            </a:extLst>
          </p:cNvPr>
          <p:cNvSpPr/>
          <p:nvPr/>
        </p:nvSpPr>
        <p:spPr>
          <a:xfrm>
            <a:off x="4532557" y="6151583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화분이름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671F0AC-20A1-4C4E-96CD-E9C78459C4C8}"/>
              </a:ext>
            </a:extLst>
          </p:cNvPr>
          <p:cNvSpPr/>
          <p:nvPr/>
        </p:nvSpPr>
        <p:spPr>
          <a:xfrm>
            <a:off x="5729498" y="6151583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식물 종류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5E25468-AC6A-44B4-B9E8-6DB30770B99E}"/>
              </a:ext>
            </a:extLst>
          </p:cNvPr>
          <p:cNvSpPr/>
          <p:nvPr/>
        </p:nvSpPr>
        <p:spPr>
          <a:xfrm>
            <a:off x="6926439" y="611984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심은 날짜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9C2348-AC08-4318-B52C-58586DD6DBEA}"/>
              </a:ext>
            </a:extLst>
          </p:cNvPr>
          <p:cNvCxnSpPr>
            <a:cxnSpLocks/>
            <a:stCxn id="66" idx="0"/>
            <a:endCxn id="6" idx="2"/>
          </p:cNvCxnSpPr>
          <p:nvPr/>
        </p:nvCxnSpPr>
        <p:spPr>
          <a:xfrm flipV="1">
            <a:off x="5030605" y="5322241"/>
            <a:ext cx="1336461" cy="82934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A225F62-273A-452D-A22C-1EB4600E600E}"/>
              </a:ext>
            </a:extLst>
          </p:cNvPr>
          <p:cNvCxnSpPr>
            <a:cxnSpLocks/>
            <a:stCxn id="69" idx="0"/>
            <a:endCxn id="6" idx="2"/>
          </p:cNvCxnSpPr>
          <p:nvPr/>
        </p:nvCxnSpPr>
        <p:spPr>
          <a:xfrm flipV="1">
            <a:off x="6227546" y="5322241"/>
            <a:ext cx="139520" cy="82934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0338CDE-5ED0-403B-9176-7F18F5D2AB35}"/>
              </a:ext>
            </a:extLst>
          </p:cNvPr>
          <p:cNvCxnSpPr>
            <a:cxnSpLocks/>
            <a:stCxn id="70" idx="0"/>
            <a:endCxn id="6" idx="2"/>
          </p:cNvCxnSpPr>
          <p:nvPr/>
        </p:nvCxnSpPr>
        <p:spPr>
          <a:xfrm flipH="1" flipV="1">
            <a:off x="6367066" y="5322241"/>
            <a:ext cx="1057421" cy="79760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E888B82-83B2-4710-8671-C4A444E000F8}"/>
              </a:ext>
            </a:extLst>
          </p:cNvPr>
          <p:cNvCxnSpPr>
            <a:cxnSpLocks/>
            <a:stCxn id="5" idx="2"/>
            <a:endCxn id="53" idx="0"/>
          </p:cNvCxnSpPr>
          <p:nvPr/>
        </p:nvCxnSpPr>
        <p:spPr>
          <a:xfrm>
            <a:off x="6260039" y="2700805"/>
            <a:ext cx="9696" cy="41139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07FE7F2-2EDB-466D-8D44-B3B16416B0F9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>
            <a:off x="6269735" y="3626919"/>
            <a:ext cx="97331" cy="118060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058700F-A4DA-4EBA-8644-216A75208FAE}"/>
              </a:ext>
            </a:extLst>
          </p:cNvPr>
          <p:cNvSpPr txBox="1"/>
          <p:nvPr/>
        </p:nvSpPr>
        <p:spPr>
          <a:xfrm>
            <a:off x="6206441" y="2715517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98E4CE-702D-4394-8DF0-F487D306DFB3}"/>
              </a:ext>
            </a:extLst>
          </p:cNvPr>
          <p:cNvSpPr txBox="1"/>
          <p:nvPr/>
        </p:nvSpPr>
        <p:spPr>
          <a:xfrm>
            <a:off x="6373084" y="4518084"/>
            <a:ext cx="27872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2B64DDC-69AC-4F6A-8E7D-62ABB2CE074C}"/>
              </a:ext>
            </a:extLst>
          </p:cNvPr>
          <p:cNvSpPr/>
          <p:nvPr/>
        </p:nvSpPr>
        <p:spPr>
          <a:xfrm>
            <a:off x="2117198" y="3447985"/>
            <a:ext cx="1361044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화분 재배 설정 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CDEBB04-F133-4E03-87B0-CE56E7672A03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5334895" y="2443447"/>
            <a:ext cx="427096" cy="3459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22" name="다이아몬드 121">
            <a:extLst>
              <a:ext uri="{FF2B5EF4-FFF2-40B4-BE49-F238E27FC236}">
                <a16:creationId xmlns:a16="http://schemas.microsoft.com/office/drawing/2014/main" id="{383B9E86-CCD1-4178-8FA6-73F1A669EC52}"/>
              </a:ext>
            </a:extLst>
          </p:cNvPr>
          <p:cNvSpPr/>
          <p:nvPr/>
        </p:nvSpPr>
        <p:spPr>
          <a:xfrm>
            <a:off x="4022462" y="4763477"/>
            <a:ext cx="1361044" cy="51471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재배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B6B79D2-E764-409C-A704-FA19B375BDC2}"/>
              </a:ext>
            </a:extLst>
          </p:cNvPr>
          <p:cNvCxnSpPr>
            <a:cxnSpLocks/>
            <a:stCxn id="6" idx="1"/>
            <a:endCxn id="122" idx="3"/>
          </p:cNvCxnSpPr>
          <p:nvPr/>
        </p:nvCxnSpPr>
        <p:spPr>
          <a:xfrm flipH="1" flipV="1">
            <a:off x="5383506" y="5020835"/>
            <a:ext cx="485512" cy="4404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C1B1958-0C4E-4DBA-817F-FDC765CF0BCC}"/>
              </a:ext>
            </a:extLst>
          </p:cNvPr>
          <p:cNvCxnSpPr>
            <a:cxnSpLocks/>
            <a:endCxn id="98" idx="3"/>
          </p:cNvCxnSpPr>
          <p:nvPr/>
        </p:nvCxnSpPr>
        <p:spPr>
          <a:xfrm flipH="1" flipV="1">
            <a:off x="3478242" y="3705343"/>
            <a:ext cx="992067" cy="116647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8C23FB0-C60B-410A-8067-4BC989E69DDD}"/>
              </a:ext>
            </a:extLst>
          </p:cNvPr>
          <p:cNvSpPr txBox="1"/>
          <p:nvPr/>
        </p:nvSpPr>
        <p:spPr>
          <a:xfrm>
            <a:off x="5577520" y="4807525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36AB837-1A1C-4E24-854E-0634C8CA3C2D}"/>
              </a:ext>
            </a:extLst>
          </p:cNvPr>
          <p:cNvSpPr/>
          <p:nvPr/>
        </p:nvSpPr>
        <p:spPr>
          <a:xfrm>
            <a:off x="2925050" y="494218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동작시간</a:t>
            </a: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29629C1-4834-4B18-A316-35327A68BE3A}"/>
              </a:ext>
            </a:extLst>
          </p:cNvPr>
          <p:cNvSpPr/>
          <p:nvPr/>
        </p:nvSpPr>
        <p:spPr>
          <a:xfrm>
            <a:off x="1854418" y="5138410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조도</a:t>
            </a: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3DE0D91-ACE2-43D9-82DE-E503F7DDE36D}"/>
              </a:ext>
            </a:extLst>
          </p:cNvPr>
          <p:cNvSpPr/>
          <p:nvPr/>
        </p:nvSpPr>
        <p:spPr>
          <a:xfrm>
            <a:off x="757132" y="5441692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습도</a:t>
            </a: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1F0FBB5A-A463-487D-A696-279C62F298CD}"/>
              </a:ext>
            </a:extLst>
          </p:cNvPr>
          <p:cNvSpPr/>
          <p:nvPr/>
        </p:nvSpPr>
        <p:spPr>
          <a:xfrm>
            <a:off x="135213" y="2945239"/>
            <a:ext cx="120527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설정 </a:t>
            </a:r>
            <a:r>
              <a:rPr lang="en-US" altLang="ko-KR" sz="1000" u="sng" dirty="0"/>
              <a:t>ID</a:t>
            </a:r>
            <a:endParaRPr lang="ko-KR" altLang="en-US" sz="1000" u="sng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FE7C830-DA15-4D1C-8664-38153B24AB44}"/>
              </a:ext>
            </a:extLst>
          </p:cNvPr>
          <p:cNvSpPr/>
          <p:nvPr/>
        </p:nvSpPr>
        <p:spPr>
          <a:xfrm>
            <a:off x="236354" y="4884240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온도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76F2506A-26BF-4C72-9612-6F4995B71A30}"/>
              </a:ext>
            </a:extLst>
          </p:cNvPr>
          <p:cNvCxnSpPr>
            <a:cxnSpLocks/>
            <a:stCxn id="154" idx="0"/>
            <a:endCxn id="98" idx="2"/>
          </p:cNvCxnSpPr>
          <p:nvPr/>
        </p:nvCxnSpPr>
        <p:spPr>
          <a:xfrm flipH="1" flipV="1">
            <a:off x="2797720" y="3962701"/>
            <a:ext cx="625378" cy="97948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AF00AEE-6AD2-409D-871E-DDC34E133631}"/>
              </a:ext>
            </a:extLst>
          </p:cNvPr>
          <p:cNvCxnSpPr>
            <a:cxnSpLocks/>
            <a:stCxn id="98" idx="2"/>
            <a:endCxn id="155" idx="0"/>
          </p:cNvCxnSpPr>
          <p:nvPr/>
        </p:nvCxnSpPr>
        <p:spPr>
          <a:xfrm flipH="1">
            <a:off x="2352466" y="3962701"/>
            <a:ext cx="445254" cy="1175709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A98D682-752F-4E64-80CC-6954531A8597}"/>
              </a:ext>
            </a:extLst>
          </p:cNvPr>
          <p:cNvCxnSpPr>
            <a:cxnSpLocks/>
            <a:stCxn id="156" idx="7"/>
            <a:endCxn id="98" idx="2"/>
          </p:cNvCxnSpPr>
          <p:nvPr/>
        </p:nvCxnSpPr>
        <p:spPr>
          <a:xfrm flipV="1">
            <a:off x="1607352" y="3962701"/>
            <a:ext cx="1190368" cy="155261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279C6A3-1731-4908-8974-915BA243F65B}"/>
              </a:ext>
            </a:extLst>
          </p:cNvPr>
          <p:cNvCxnSpPr>
            <a:cxnSpLocks/>
            <a:stCxn id="158" idx="6"/>
            <a:endCxn id="98" idx="2"/>
          </p:cNvCxnSpPr>
          <p:nvPr/>
        </p:nvCxnSpPr>
        <p:spPr>
          <a:xfrm flipV="1">
            <a:off x="1232449" y="3962701"/>
            <a:ext cx="1565271" cy="117291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24958D3B-3785-4BD7-93CE-3FCC1D5C0A41}"/>
              </a:ext>
            </a:extLst>
          </p:cNvPr>
          <p:cNvCxnSpPr>
            <a:cxnSpLocks/>
            <a:stCxn id="157" idx="6"/>
            <a:endCxn id="98" idx="1"/>
          </p:cNvCxnSpPr>
          <p:nvPr/>
        </p:nvCxnSpPr>
        <p:spPr>
          <a:xfrm>
            <a:off x="1340488" y="3196612"/>
            <a:ext cx="776710" cy="50873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1C9C1DA2-B4AA-4BAB-B8C1-CCD336678C11}"/>
              </a:ext>
            </a:extLst>
          </p:cNvPr>
          <p:cNvSpPr/>
          <p:nvPr/>
        </p:nvSpPr>
        <p:spPr>
          <a:xfrm>
            <a:off x="108364" y="3528674"/>
            <a:ext cx="120527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화분코드</a:t>
            </a: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3F55969A-E8AC-405B-8DCB-8DDB6281FE3C}"/>
              </a:ext>
            </a:extLst>
          </p:cNvPr>
          <p:cNvCxnSpPr>
            <a:cxnSpLocks/>
            <a:stCxn id="171" idx="6"/>
          </p:cNvCxnSpPr>
          <p:nvPr/>
        </p:nvCxnSpPr>
        <p:spPr>
          <a:xfrm>
            <a:off x="1313639" y="3780047"/>
            <a:ext cx="803559" cy="15838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DDD165D-CAE0-4563-90C2-CBE04E15A81E}"/>
              </a:ext>
            </a:extLst>
          </p:cNvPr>
          <p:cNvSpPr/>
          <p:nvPr/>
        </p:nvSpPr>
        <p:spPr>
          <a:xfrm>
            <a:off x="9061287" y="2673890"/>
            <a:ext cx="1231463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 재배 설정</a:t>
            </a: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0971F79B-BFB8-4A36-877E-567EBD98E9E5}"/>
              </a:ext>
            </a:extLst>
          </p:cNvPr>
          <p:cNvSpPr/>
          <p:nvPr/>
        </p:nvSpPr>
        <p:spPr>
          <a:xfrm>
            <a:off x="9552645" y="3953213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자동재배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FEF49EE-5936-44C5-85DD-9847B0EE0B25}"/>
              </a:ext>
            </a:extLst>
          </p:cNvPr>
          <p:cNvSpPr/>
          <p:nvPr/>
        </p:nvSpPr>
        <p:spPr>
          <a:xfrm>
            <a:off x="7493294" y="3522342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설정 </a:t>
            </a:r>
            <a:r>
              <a:rPr lang="en-US" altLang="ko-KR" sz="1000" u="sng" dirty="0"/>
              <a:t>ID</a:t>
            </a:r>
            <a:endParaRPr lang="ko-KR" altLang="en-US" sz="1000" u="sng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EA73033-FE60-458F-AC6A-5667F929D24F}"/>
              </a:ext>
            </a:extLst>
          </p:cNvPr>
          <p:cNvSpPr/>
          <p:nvPr/>
        </p:nvSpPr>
        <p:spPr>
          <a:xfrm>
            <a:off x="10972767" y="2769245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수조밸브</a:t>
            </a: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13B1C0A9-0BEA-40D4-BD3E-A39C79E9350E}"/>
              </a:ext>
            </a:extLst>
          </p:cNvPr>
          <p:cNvSpPr/>
          <p:nvPr/>
        </p:nvSpPr>
        <p:spPr>
          <a:xfrm>
            <a:off x="10998109" y="3399255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산소 공급기</a:t>
            </a: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20831FE3-66B6-4937-A2AF-A86E581747F2}"/>
              </a:ext>
            </a:extLst>
          </p:cNvPr>
          <p:cNvSpPr/>
          <p:nvPr/>
        </p:nvSpPr>
        <p:spPr>
          <a:xfrm>
            <a:off x="10744544" y="396584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UV </a:t>
            </a:r>
            <a:r>
              <a:rPr lang="ko-KR" altLang="en-US" sz="1000" dirty="0"/>
              <a:t>램프</a:t>
            </a: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4D954D4-6EF1-43E8-9B87-50A7514D2974}"/>
              </a:ext>
            </a:extLst>
          </p:cNvPr>
          <p:cNvCxnSpPr>
            <a:cxnSpLocks/>
            <a:stCxn id="187" idx="2"/>
            <a:endCxn id="180" idx="2"/>
          </p:cNvCxnSpPr>
          <p:nvPr/>
        </p:nvCxnSpPr>
        <p:spPr>
          <a:xfrm flipH="1" flipV="1">
            <a:off x="9677019" y="3188606"/>
            <a:ext cx="1321090" cy="46202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427FE2A-14A1-43BC-9727-580F056344ED}"/>
              </a:ext>
            </a:extLst>
          </p:cNvPr>
          <p:cNvCxnSpPr>
            <a:cxnSpLocks/>
            <a:stCxn id="188" idx="2"/>
            <a:endCxn id="180" idx="2"/>
          </p:cNvCxnSpPr>
          <p:nvPr/>
        </p:nvCxnSpPr>
        <p:spPr>
          <a:xfrm flipH="1" flipV="1">
            <a:off x="9677019" y="3188606"/>
            <a:ext cx="1067525" cy="102861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D6705C06-B395-404A-B223-6164CBF78B6F}"/>
              </a:ext>
            </a:extLst>
          </p:cNvPr>
          <p:cNvCxnSpPr>
            <a:cxnSpLocks/>
            <a:stCxn id="185" idx="0"/>
            <a:endCxn id="180" idx="2"/>
          </p:cNvCxnSpPr>
          <p:nvPr/>
        </p:nvCxnSpPr>
        <p:spPr>
          <a:xfrm flipV="1">
            <a:off x="7991342" y="3188606"/>
            <a:ext cx="1685677" cy="33373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C13D13C2-9E09-44EF-A541-ECF07E46DAFC}"/>
              </a:ext>
            </a:extLst>
          </p:cNvPr>
          <p:cNvCxnSpPr>
            <a:cxnSpLocks/>
            <a:stCxn id="184" idx="0"/>
            <a:endCxn id="180" idx="2"/>
          </p:cNvCxnSpPr>
          <p:nvPr/>
        </p:nvCxnSpPr>
        <p:spPr>
          <a:xfrm flipH="1" flipV="1">
            <a:off x="9677019" y="3188606"/>
            <a:ext cx="373674" cy="76460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972D0171-B177-4EB6-87DF-CAE47580D5C4}"/>
              </a:ext>
            </a:extLst>
          </p:cNvPr>
          <p:cNvCxnSpPr>
            <a:cxnSpLocks/>
            <a:stCxn id="186" idx="2"/>
          </p:cNvCxnSpPr>
          <p:nvPr/>
        </p:nvCxnSpPr>
        <p:spPr>
          <a:xfrm flipH="1">
            <a:off x="10294999" y="3020618"/>
            <a:ext cx="677768" cy="5114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CD6C8F33-ACF8-4340-8A6A-C7587538ECF4}"/>
              </a:ext>
            </a:extLst>
          </p:cNvPr>
          <p:cNvCxnSpPr>
            <a:cxnSpLocks/>
            <a:stCxn id="285" idx="1"/>
            <a:endCxn id="5" idx="3"/>
          </p:cNvCxnSpPr>
          <p:nvPr/>
        </p:nvCxnSpPr>
        <p:spPr>
          <a:xfrm flipH="1" flipV="1">
            <a:off x="6758087" y="2443447"/>
            <a:ext cx="901922" cy="218153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5" name="다이아몬드 284">
            <a:extLst>
              <a:ext uri="{FF2B5EF4-FFF2-40B4-BE49-F238E27FC236}">
                <a16:creationId xmlns:a16="http://schemas.microsoft.com/office/drawing/2014/main" id="{1D6697CD-678C-4391-964C-E58DD2AE46C9}"/>
              </a:ext>
            </a:extLst>
          </p:cNvPr>
          <p:cNvSpPr/>
          <p:nvPr/>
        </p:nvSpPr>
        <p:spPr>
          <a:xfrm>
            <a:off x="7660009" y="2404242"/>
            <a:ext cx="1231463" cy="51471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재배</a:t>
            </a:r>
          </a:p>
        </p:txBody>
      </p: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7D5A4F88-4D5B-42D7-A13D-6DE5A7D604C9}"/>
              </a:ext>
            </a:extLst>
          </p:cNvPr>
          <p:cNvCxnSpPr>
            <a:stCxn id="180" idx="1"/>
            <a:endCxn id="285" idx="3"/>
          </p:cNvCxnSpPr>
          <p:nvPr/>
        </p:nvCxnSpPr>
        <p:spPr>
          <a:xfrm flipH="1" flipV="1">
            <a:off x="8891472" y="2661600"/>
            <a:ext cx="169815" cy="26964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AB9DDE2B-F14A-4E94-B6AB-A1091C201AE9}"/>
              </a:ext>
            </a:extLst>
          </p:cNvPr>
          <p:cNvSpPr txBox="1"/>
          <p:nvPr/>
        </p:nvSpPr>
        <p:spPr>
          <a:xfrm>
            <a:off x="6732575" y="2443447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52EEDB4-7AED-4465-8668-57FD376066EC}"/>
              </a:ext>
            </a:extLst>
          </p:cNvPr>
          <p:cNvSpPr txBox="1"/>
          <p:nvPr/>
        </p:nvSpPr>
        <p:spPr>
          <a:xfrm>
            <a:off x="8801549" y="2930302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CB110B-E304-E848-C350-FE02FF5FD256}"/>
              </a:ext>
            </a:extLst>
          </p:cNvPr>
          <p:cNvSpPr/>
          <p:nvPr/>
        </p:nvSpPr>
        <p:spPr>
          <a:xfrm>
            <a:off x="8949037" y="5322241"/>
            <a:ext cx="996096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제어 정보</a:t>
            </a:r>
            <a:endParaRPr lang="en-US" altLang="ko-KR" sz="1000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30ED989E-F9BC-A7D8-35F4-DB6ABFBAC3B7}"/>
              </a:ext>
            </a:extLst>
          </p:cNvPr>
          <p:cNvSpPr/>
          <p:nvPr/>
        </p:nvSpPr>
        <p:spPr>
          <a:xfrm>
            <a:off x="7291277" y="4817346"/>
            <a:ext cx="1108379" cy="51471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제어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C2BC6A8-83B3-4364-7164-9A95064CFAD6}"/>
              </a:ext>
            </a:extLst>
          </p:cNvPr>
          <p:cNvCxnSpPr>
            <a:stCxn id="15" idx="1"/>
            <a:endCxn id="6" idx="3"/>
          </p:cNvCxnSpPr>
          <p:nvPr/>
        </p:nvCxnSpPr>
        <p:spPr>
          <a:xfrm flipH="1" flipV="1">
            <a:off x="6865114" y="5064883"/>
            <a:ext cx="426163" cy="982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802EA5-38F7-0947-0976-61AEA5A779ED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 flipV="1">
            <a:off x="8399656" y="5074704"/>
            <a:ext cx="549381" cy="504895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7F5C11A-65C0-ADB2-79EC-9537CDD35F41}"/>
              </a:ext>
            </a:extLst>
          </p:cNvPr>
          <p:cNvSpPr/>
          <p:nvPr/>
        </p:nvSpPr>
        <p:spPr>
          <a:xfrm>
            <a:off x="10732781" y="4829316"/>
            <a:ext cx="1108379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 </a:t>
            </a:r>
            <a:r>
              <a:rPr lang="ko-KR" altLang="en-US" sz="1000" dirty="0"/>
              <a:t>조작 여부</a:t>
            </a:r>
            <a:endParaRPr lang="en-US" altLang="ko-KR" sz="1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654B3E4-49C1-3555-D013-3F43560CAF0F}"/>
              </a:ext>
            </a:extLst>
          </p:cNvPr>
          <p:cNvSpPr/>
          <p:nvPr/>
        </p:nvSpPr>
        <p:spPr>
          <a:xfrm>
            <a:off x="10972767" y="5444098"/>
            <a:ext cx="1108378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가습기 조작 여부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5D91F03-39E5-8304-67F7-BDAD2EAD6CF0}"/>
              </a:ext>
            </a:extLst>
          </p:cNvPr>
          <p:cNvSpPr/>
          <p:nvPr/>
        </p:nvSpPr>
        <p:spPr>
          <a:xfrm>
            <a:off x="10719120" y="6038886"/>
            <a:ext cx="1108378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히터 조작 여부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4BAEA1-3F94-FA94-6D8D-28D40B548EDE}"/>
              </a:ext>
            </a:extLst>
          </p:cNvPr>
          <p:cNvSpPr/>
          <p:nvPr/>
        </p:nvSpPr>
        <p:spPr>
          <a:xfrm>
            <a:off x="9518886" y="6290259"/>
            <a:ext cx="1055763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팬 조작 여부</a:t>
            </a:r>
            <a:endParaRPr lang="en-US" altLang="ko-KR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98E06C-9ACD-94E5-4EBC-C4B331D16DCD}"/>
              </a:ext>
            </a:extLst>
          </p:cNvPr>
          <p:cNvSpPr txBox="1"/>
          <p:nvPr/>
        </p:nvSpPr>
        <p:spPr>
          <a:xfrm>
            <a:off x="3435512" y="3461794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4D85467-F64E-DB77-1F20-B77396E477CF}"/>
              </a:ext>
            </a:extLst>
          </p:cNvPr>
          <p:cNvSpPr/>
          <p:nvPr/>
        </p:nvSpPr>
        <p:spPr>
          <a:xfrm>
            <a:off x="8192828" y="6286136"/>
            <a:ext cx="1055763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제어 </a:t>
            </a:r>
            <a:r>
              <a:rPr lang="en-US" altLang="ko-KR" sz="1000" u="sng" dirty="0"/>
              <a:t>ID</a:t>
            </a:r>
            <a:endParaRPr lang="ko-KR" altLang="en-US" sz="1000" u="sng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B14C2A-935D-0CB3-9ADC-C6B063578D6B}"/>
              </a:ext>
            </a:extLst>
          </p:cNvPr>
          <p:cNvSpPr/>
          <p:nvPr/>
        </p:nvSpPr>
        <p:spPr>
          <a:xfrm>
            <a:off x="9624402" y="4600053"/>
            <a:ext cx="1055763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물 공급 여부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89CCBFE-6DFD-8787-CD10-DFAB66995E9B}"/>
              </a:ext>
            </a:extLst>
          </p:cNvPr>
          <p:cNvCxnSpPr>
            <a:cxnSpLocks/>
            <a:stCxn id="47" idx="4"/>
            <a:endCxn id="13" idx="3"/>
          </p:cNvCxnSpPr>
          <p:nvPr/>
        </p:nvCxnSpPr>
        <p:spPr>
          <a:xfrm flipH="1">
            <a:off x="9945133" y="5102799"/>
            <a:ext cx="207151" cy="47680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28017D0-76D7-DEFE-80CA-AB1250EB4BCC}"/>
              </a:ext>
            </a:extLst>
          </p:cNvPr>
          <p:cNvCxnSpPr>
            <a:stCxn id="24" idx="4"/>
            <a:endCxn id="13" idx="3"/>
          </p:cNvCxnSpPr>
          <p:nvPr/>
        </p:nvCxnSpPr>
        <p:spPr>
          <a:xfrm flipH="1">
            <a:off x="9945133" y="5332062"/>
            <a:ext cx="1341838" cy="24753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2CA8A00-C3D7-624C-7A56-B6AB7139C14B}"/>
              </a:ext>
            </a:extLst>
          </p:cNvPr>
          <p:cNvCxnSpPr>
            <a:stCxn id="28" idx="2"/>
            <a:endCxn id="13" idx="3"/>
          </p:cNvCxnSpPr>
          <p:nvPr/>
        </p:nvCxnSpPr>
        <p:spPr>
          <a:xfrm flipH="1" flipV="1">
            <a:off x="9945133" y="5579599"/>
            <a:ext cx="1027634" cy="11587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EAF722E-4BA3-520F-79E1-053DECBEF4D1}"/>
              </a:ext>
            </a:extLst>
          </p:cNvPr>
          <p:cNvCxnSpPr>
            <a:cxnSpLocks/>
            <a:stCxn id="30" idx="2"/>
          </p:cNvCxnSpPr>
          <p:nvPr/>
        </p:nvCxnSpPr>
        <p:spPr>
          <a:xfrm flipH="1" flipV="1">
            <a:off x="9447084" y="5807058"/>
            <a:ext cx="1272036" cy="48320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35B54CD-18B7-E6C3-EA1B-4C7A561DD4F5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9447085" y="5836957"/>
            <a:ext cx="599683" cy="45330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8303107-3DAF-1B08-5B63-E06F6BC77DB3}"/>
              </a:ext>
            </a:extLst>
          </p:cNvPr>
          <p:cNvCxnSpPr>
            <a:cxnSpLocks/>
            <a:stCxn id="46" idx="0"/>
            <a:endCxn id="13" idx="2"/>
          </p:cNvCxnSpPr>
          <p:nvPr/>
        </p:nvCxnSpPr>
        <p:spPr>
          <a:xfrm flipV="1">
            <a:off x="8720710" y="5836957"/>
            <a:ext cx="726375" cy="449179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3ABCCD6C-55C8-F1D5-E43A-C3C7681CF89A}"/>
              </a:ext>
            </a:extLst>
          </p:cNvPr>
          <p:cNvSpPr/>
          <p:nvPr/>
        </p:nvSpPr>
        <p:spPr>
          <a:xfrm>
            <a:off x="7372849" y="1664937"/>
            <a:ext cx="1108379" cy="51471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CF26983-74DD-8AD8-EB86-18AAF38E5A23}"/>
              </a:ext>
            </a:extLst>
          </p:cNvPr>
          <p:cNvSpPr/>
          <p:nvPr/>
        </p:nvSpPr>
        <p:spPr>
          <a:xfrm>
            <a:off x="8931466" y="1320626"/>
            <a:ext cx="1004300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제어 정보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48F02E9-E053-D457-C6DB-DEEACF6865E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758087" y="1969685"/>
            <a:ext cx="732107" cy="47376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C65A2E3-5879-5152-0835-72B1AEC86DBC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 flipV="1">
            <a:off x="8481228" y="1577984"/>
            <a:ext cx="450238" cy="34431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A9B4ABDF-520F-FF2E-8D3B-516088E92352}"/>
              </a:ext>
            </a:extLst>
          </p:cNvPr>
          <p:cNvSpPr/>
          <p:nvPr/>
        </p:nvSpPr>
        <p:spPr>
          <a:xfrm>
            <a:off x="7836785" y="300175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제어 </a:t>
            </a:r>
            <a:r>
              <a:rPr lang="en-US" altLang="ko-KR" sz="1000" u="sng" dirty="0"/>
              <a:t>ID</a:t>
            </a:r>
            <a:endParaRPr lang="ko-KR" altLang="en-US" sz="1000" u="sng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20E2BE8-8B2F-F94E-DA27-15B74FA82732}"/>
              </a:ext>
            </a:extLst>
          </p:cNvPr>
          <p:cNvSpPr/>
          <p:nvPr/>
        </p:nvSpPr>
        <p:spPr>
          <a:xfrm>
            <a:off x="9902266" y="546062"/>
            <a:ext cx="1969454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수조 밸브 조작 여부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20B1861-9D2C-6E6E-34B7-69A3CF37866C}"/>
              </a:ext>
            </a:extLst>
          </p:cNvPr>
          <p:cNvSpPr/>
          <p:nvPr/>
        </p:nvSpPr>
        <p:spPr>
          <a:xfrm>
            <a:off x="10406069" y="1213723"/>
            <a:ext cx="1368548" cy="4561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UV </a:t>
            </a:r>
            <a:r>
              <a:rPr lang="ko-KR" altLang="en-US" sz="1000" dirty="0"/>
              <a:t>램프 조작 여부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C6B7DB7-F368-658A-66E5-E0DE1CC513AB}"/>
              </a:ext>
            </a:extLst>
          </p:cNvPr>
          <p:cNvSpPr/>
          <p:nvPr/>
        </p:nvSpPr>
        <p:spPr>
          <a:xfrm>
            <a:off x="10621095" y="1750143"/>
            <a:ext cx="1295747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산소 공급기 조작 여부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1588097-9292-C544-868D-38AA7362BFCE}"/>
              </a:ext>
            </a:extLst>
          </p:cNvPr>
          <p:cNvCxnSpPr>
            <a:cxnSpLocks/>
            <a:stCxn id="75" idx="4"/>
            <a:endCxn id="67" idx="0"/>
          </p:cNvCxnSpPr>
          <p:nvPr/>
        </p:nvCxnSpPr>
        <p:spPr>
          <a:xfrm>
            <a:off x="8334833" y="802921"/>
            <a:ext cx="1098783" cy="517705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31802B0-7DD0-9A77-A840-398C3B67E612}"/>
              </a:ext>
            </a:extLst>
          </p:cNvPr>
          <p:cNvCxnSpPr>
            <a:cxnSpLocks/>
            <a:stCxn id="77" idx="4"/>
            <a:endCxn id="67" idx="0"/>
          </p:cNvCxnSpPr>
          <p:nvPr/>
        </p:nvCxnSpPr>
        <p:spPr>
          <a:xfrm flipH="1">
            <a:off x="9433616" y="1048808"/>
            <a:ext cx="1453377" cy="27181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383BBD4-BC62-481B-92EB-77DEF954EB09}"/>
              </a:ext>
            </a:extLst>
          </p:cNvPr>
          <p:cNvCxnSpPr>
            <a:cxnSpLocks/>
          </p:cNvCxnSpPr>
          <p:nvPr/>
        </p:nvCxnSpPr>
        <p:spPr>
          <a:xfrm flipH="1">
            <a:off x="9935766" y="1467483"/>
            <a:ext cx="470303" cy="136205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495E78-CADB-218E-0F9D-EA7744B13B2A}"/>
              </a:ext>
            </a:extLst>
          </p:cNvPr>
          <p:cNvSpPr txBox="1"/>
          <p:nvPr/>
        </p:nvSpPr>
        <p:spPr>
          <a:xfrm>
            <a:off x="8676945" y="1312658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6A8DD2F-91AC-ACE1-6EE5-A10051896115}"/>
              </a:ext>
            </a:extLst>
          </p:cNvPr>
          <p:cNvCxnSpPr>
            <a:cxnSpLocks/>
            <a:stCxn id="81" idx="2"/>
          </p:cNvCxnSpPr>
          <p:nvPr/>
        </p:nvCxnSpPr>
        <p:spPr>
          <a:xfrm flipH="1" flipV="1">
            <a:off x="9945133" y="1745266"/>
            <a:ext cx="675962" cy="25625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23D5BF7-D005-435C-90A0-ADD902A92675}"/>
              </a:ext>
            </a:extLst>
          </p:cNvPr>
          <p:cNvSpPr txBox="1"/>
          <p:nvPr/>
        </p:nvSpPr>
        <p:spPr>
          <a:xfrm>
            <a:off x="6876479" y="4817346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1D4317E-E57E-4A9F-857D-06EBDED4F42C}"/>
              </a:ext>
            </a:extLst>
          </p:cNvPr>
          <p:cNvSpPr txBox="1"/>
          <p:nvPr/>
        </p:nvSpPr>
        <p:spPr>
          <a:xfrm>
            <a:off x="8708330" y="5201543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E9D4C80-405F-43DE-A756-4130D12E5F4E}"/>
              </a:ext>
            </a:extLst>
          </p:cNvPr>
          <p:cNvSpPr/>
          <p:nvPr/>
        </p:nvSpPr>
        <p:spPr>
          <a:xfrm>
            <a:off x="8473246" y="4561502"/>
            <a:ext cx="1055763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화분 코드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6D307D9-22CB-43C7-B66B-BF0DF0138A32}"/>
              </a:ext>
            </a:extLst>
          </p:cNvPr>
          <p:cNvCxnSpPr>
            <a:cxnSpLocks/>
            <a:stCxn id="117" idx="4"/>
            <a:endCxn id="13" idx="0"/>
          </p:cNvCxnSpPr>
          <p:nvPr/>
        </p:nvCxnSpPr>
        <p:spPr>
          <a:xfrm>
            <a:off x="9001128" y="5064248"/>
            <a:ext cx="445957" cy="257993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7384E264-30D3-4043-8046-FED22EBE359A}"/>
              </a:ext>
            </a:extLst>
          </p:cNvPr>
          <p:cNvSpPr/>
          <p:nvPr/>
        </p:nvSpPr>
        <p:spPr>
          <a:xfrm>
            <a:off x="126479" y="4153837"/>
            <a:ext cx="1055763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자동재배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8FB8A7D-38A1-4EAA-8639-C335167EDED6}"/>
              </a:ext>
            </a:extLst>
          </p:cNvPr>
          <p:cNvSpPr/>
          <p:nvPr/>
        </p:nvSpPr>
        <p:spPr>
          <a:xfrm>
            <a:off x="8894207" y="242450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화단코드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B66F94C-473C-42A1-8CD9-AA6DB622D79C}"/>
              </a:ext>
            </a:extLst>
          </p:cNvPr>
          <p:cNvCxnSpPr>
            <a:cxnSpLocks/>
            <a:stCxn id="127" idx="4"/>
            <a:endCxn id="67" idx="0"/>
          </p:cNvCxnSpPr>
          <p:nvPr/>
        </p:nvCxnSpPr>
        <p:spPr>
          <a:xfrm>
            <a:off x="9392255" y="745196"/>
            <a:ext cx="41361" cy="57543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4A8C6737-55AB-4B44-9621-8B8D84AB821E}"/>
              </a:ext>
            </a:extLst>
          </p:cNvPr>
          <p:cNvSpPr/>
          <p:nvPr/>
        </p:nvSpPr>
        <p:spPr>
          <a:xfrm>
            <a:off x="8521933" y="3785321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화단코드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88220049-B9E9-4277-80B3-7823C846B58B}"/>
              </a:ext>
            </a:extLst>
          </p:cNvPr>
          <p:cNvCxnSpPr>
            <a:cxnSpLocks/>
            <a:stCxn id="136" idx="0"/>
            <a:endCxn id="180" idx="2"/>
          </p:cNvCxnSpPr>
          <p:nvPr/>
        </p:nvCxnSpPr>
        <p:spPr>
          <a:xfrm flipV="1">
            <a:off x="9019981" y="3188606"/>
            <a:ext cx="657038" cy="596715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2666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95</Words>
  <Application>Microsoft Office PowerPoint</Application>
  <PresentationFormat>와이드스크린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이재찬</dc:creator>
  <cp:lastModifiedBy>이재찬</cp:lastModifiedBy>
  <cp:revision>9</cp:revision>
  <dcterms:created xsi:type="dcterms:W3CDTF">2022-11-30T01:50:54Z</dcterms:created>
  <dcterms:modified xsi:type="dcterms:W3CDTF">2022-12-06T02:09:48Z</dcterms:modified>
</cp:coreProperties>
</file>