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74" r:id="rId4"/>
    <p:sldId id="260" r:id="rId5"/>
    <p:sldId id="261" r:id="rId6"/>
    <p:sldId id="272" r:id="rId7"/>
    <p:sldId id="273" r:id="rId8"/>
    <p:sldId id="266" r:id="rId9"/>
    <p:sldId id="264" r:id="rId10"/>
    <p:sldId id="270" r:id="rId11"/>
    <p:sldId id="258" r:id="rId12"/>
    <p:sldId id="267" r:id="rId13"/>
    <p:sldId id="268" r:id="rId14"/>
    <p:sldId id="269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FF00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9" autoAdjust="0"/>
  </p:normalViewPr>
  <p:slideViewPr>
    <p:cSldViewPr snapToGrid="0" showGuides="1">
      <p:cViewPr varScale="1">
        <p:scale>
          <a:sx n="110" d="100"/>
          <a:sy n="110" d="100"/>
        </p:scale>
        <p:origin x="57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-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FAC2F-36E5-4B20-BFB0-41CC66F4853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3ED80-316C-467E-8C7B-AA625F8B9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6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제가 한가지</a:t>
            </a:r>
            <a:r>
              <a:rPr lang="ko-KR" altLang="en-US" baseline="0" dirty="0" smtClean="0"/>
              <a:t> 명언을 알려드리고자 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바로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사람을 움직이는 가장 강력한 무기는 말과 글이다</a:t>
            </a:r>
            <a:r>
              <a:rPr lang="en-US" altLang="ko-KR" baseline="0" dirty="0" smtClean="0"/>
              <a:t>＂</a:t>
            </a:r>
            <a:r>
              <a:rPr lang="ko-KR" altLang="en-US" baseline="0" dirty="0" smtClean="0"/>
              <a:t>라는 말 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ED80-316C-467E-8C7B-AA625F8B9ED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1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고마운 분들에게 따뜻함을 전달하는 솔루션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ED80-316C-467E-8C7B-AA625F8B9E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43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Cheerup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프로젝트를 실시하게 되었습니다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ED80-316C-467E-8C7B-AA625F8B9E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9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ED80-316C-467E-8C7B-AA625F8B9E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70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오늘도 고생한 여러분 모두를 응원합니다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발표 들어주셔서 감사합니다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ED80-316C-467E-8C7B-AA625F8B9E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3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한번 생각해 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열심히 일을</a:t>
            </a:r>
            <a:r>
              <a:rPr lang="ko-KR" altLang="en-US" baseline="0" dirty="0" smtClean="0"/>
              <a:t>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응원 받기도 힘든 사람은 얼마나 더 힘이 들까요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ED80-316C-467E-8C7B-AA625F8B9E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5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 더 생각 해봅시다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그런 사람이 주변에 있나요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사람들 마다 다르겠지만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아주 가까이에 그런 사람들이 있다고 생각합니다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바로 이런 사람들이요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다음 슬라이드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ED80-316C-467E-8C7B-AA625F8B9E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1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우리가 생활할 공간을 만드시는 인부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ED80-316C-467E-8C7B-AA625F8B9E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2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우리를 지도해주시는 선생님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ED80-316C-467E-8C7B-AA625F8B9E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3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아까 말씀드렸죠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사람을 움직이는 가장 강력한 무기는 말과 글이라고요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ED80-316C-467E-8C7B-AA625F8B9E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7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가깝지만 응원의 한마디를 전하기는 힘듭니다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ED80-316C-467E-8C7B-AA625F8B9E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36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생각했습니다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우리가 이분들에게 고마움을 전달한다면 어떨까 말이죠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ED80-316C-467E-8C7B-AA625F8B9E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78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저희는 고마운 분들에게 따뜻한 고마움을 전달하는 솔루션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ED80-316C-467E-8C7B-AA625F8B9E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2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A1D-DAE6-4DA5-8BDE-DB091FAC319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879-020C-4178-9E3E-80FFECE41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6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A1D-DAE6-4DA5-8BDE-DB091FAC319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879-020C-4178-9E3E-80FFECE41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0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A1D-DAE6-4DA5-8BDE-DB091FAC319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879-020C-4178-9E3E-80FFECE41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A1D-DAE6-4DA5-8BDE-DB091FAC319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879-020C-4178-9E3E-80FFECE41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3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A1D-DAE6-4DA5-8BDE-DB091FAC319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879-020C-4178-9E3E-80FFECE41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1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A1D-DAE6-4DA5-8BDE-DB091FAC319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879-020C-4178-9E3E-80FFECE41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9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A1D-DAE6-4DA5-8BDE-DB091FAC319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879-020C-4178-9E3E-80FFECE41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3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A1D-DAE6-4DA5-8BDE-DB091FAC319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879-020C-4178-9E3E-80FFECE41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0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A1D-DAE6-4DA5-8BDE-DB091FAC319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879-020C-4178-9E3E-80FFECE41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7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A1D-DAE6-4DA5-8BDE-DB091FAC319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879-020C-4178-9E3E-80FFECE41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49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A1D-DAE6-4DA5-8BDE-DB091FAC319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1879-020C-4178-9E3E-80FFECE41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7A1D-DAE6-4DA5-8BDE-DB091FAC319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1879-020C-4178-9E3E-80FFECE41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39989" y="2952683"/>
            <a:ext cx="9912022" cy="952633"/>
            <a:chOff x="1812794" y="2952683"/>
            <a:chExt cx="9912022" cy="952633"/>
          </a:xfrm>
        </p:grpSpPr>
        <p:sp>
          <p:nvSpPr>
            <p:cNvPr id="2" name="TextBox 1"/>
            <p:cNvSpPr txBox="1"/>
            <p:nvPr/>
          </p:nvSpPr>
          <p:spPr>
            <a:xfrm>
              <a:off x="2944848" y="3136612"/>
              <a:ext cx="87799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i="1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“</a:t>
              </a:r>
              <a:r>
                <a:rPr lang="ko-KR" altLang="en-US" sz="3200" i="1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사람을 움직이는 가장 강력한 무기는 말과 글이다</a:t>
              </a:r>
              <a:r>
                <a:rPr lang="en-US" altLang="ko-KR" sz="3200" i="1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.”</a:t>
              </a:r>
              <a:endParaRPr lang="ko-KR" altLang="en-US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794" y="2952683"/>
              <a:ext cx="952633" cy="952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94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6416" y="3136612"/>
            <a:ext cx="7499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고마운 분들에게 </a:t>
            </a:r>
            <a:r>
              <a:rPr lang="ko-KR" altLang="en-US" sz="32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따뜻함</a:t>
            </a:r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전달하는 솔루션</a:t>
            </a:r>
            <a:r>
              <a:rPr lang="en-US" altLang="ko-KR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endParaRPr lang="ko-KR" altLang="en-US" sz="3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868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43668" y="3149858"/>
            <a:ext cx="6104665" cy="584775"/>
            <a:chOff x="2497383" y="3149858"/>
            <a:chExt cx="6104665" cy="5847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060" y="3149858"/>
              <a:ext cx="1953988" cy="55828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497383" y="3149858"/>
              <a:ext cx="42867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i="1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오늘도 고생한 당신에게</a:t>
              </a:r>
              <a:r>
                <a:rPr lang="en-US" altLang="ko-KR" sz="3200" i="1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,</a:t>
              </a:r>
              <a:endParaRPr lang="ko-KR" altLang="en-US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52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이등변 삼각형 9"/>
          <p:cNvSpPr/>
          <p:nvPr/>
        </p:nvSpPr>
        <p:spPr>
          <a:xfrm rot="10800000" flipH="1">
            <a:off x="0" y="-1"/>
            <a:ext cx="7300685" cy="3362325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229"/>
            <a:ext cx="1953988" cy="558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156" y="1037512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소개</a:t>
            </a:r>
            <a:endParaRPr lang="ko-KR" altLang="en-US" sz="3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002" y="178046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로그인</a:t>
            </a:r>
            <a:endParaRPr lang="ko-KR" altLang="en-US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6630" y="5708622"/>
            <a:ext cx="2532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Windows </a:t>
            </a:r>
            <a:r>
              <a:rPr lang="en-US" altLang="ko-KR" sz="24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Client</a:t>
            </a:r>
            <a:endParaRPr lang="ko-KR" altLang="en-US" sz="24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03487" y="5708622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Web </a:t>
            </a:r>
            <a:r>
              <a:rPr lang="en-US" altLang="ko-KR" sz="24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Client</a:t>
            </a:r>
            <a:endParaRPr lang="ko-KR" altLang="en-US" sz="24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2734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이등변 삼각형 9"/>
          <p:cNvSpPr/>
          <p:nvPr/>
        </p:nvSpPr>
        <p:spPr>
          <a:xfrm rot="10800000" flipH="1">
            <a:off x="0" y="-1"/>
            <a:ext cx="7300685" cy="3362325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229"/>
            <a:ext cx="1953988" cy="558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156" y="1037512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소개</a:t>
            </a:r>
            <a:endParaRPr lang="ko-KR" altLang="en-US" sz="3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002" y="178046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응원하기</a:t>
            </a:r>
            <a:endParaRPr lang="ko-KR" altLang="en-US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6630" y="5708622"/>
            <a:ext cx="2532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Windows </a:t>
            </a:r>
            <a:r>
              <a:rPr lang="en-US" altLang="ko-KR" sz="24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Client</a:t>
            </a:r>
            <a:endParaRPr lang="ko-KR" altLang="en-US" sz="24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03487" y="5708622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Web </a:t>
            </a:r>
            <a:r>
              <a:rPr lang="en-US" altLang="ko-KR" sz="24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Client</a:t>
            </a:r>
            <a:endParaRPr lang="ko-KR" altLang="en-US" sz="24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3825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10800000" flipH="1">
            <a:off x="0" y="-1"/>
            <a:ext cx="7300685" cy="3362325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6633" y="1760475"/>
            <a:ext cx="231193" cy="231193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229"/>
            <a:ext cx="1953988" cy="558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156" y="1037512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소개</a:t>
            </a:r>
            <a:endParaRPr lang="ko-KR" altLang="en-US" sz="3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946" y="1686639"/>
            <a:ext cx="162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LIVE Monitor</a:t>
            </a:r>
            <a:endParaRPr lang="ko-KR" altLang="en-US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2963" y="5711767"/>
            <a:ext cx="2532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Windows </a:t>
            </a:r>
            <a:r>
              <a:rPr lang="en-US" altLang="ko-KR" sz="24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Client</a:t>
            </a:r>
            <a:endParaRPr lang="ko-KR" altLang="en-US" sz="24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03487" y="5708622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Web </a:t>
            </a:r>
            <a:r>
              <a:rPr lang="en-US" altLang="ko-KR" sz="24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Client</a:t>
            </a:r>
            <a:endParaRPr lang="ko-KR" altLang="en-US" sz="24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56162" y="1799001"/>
            <a:ext cx="152137" cy="1521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4220" y="5708621"/>
            <a:ext cx="2110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LIVE </a:t>
            </a:r>
            <a:r>
              <a:rPr lang="en-US" altLang="ko-KR" sz="24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Monitor</a:t>
            </a:r>
            <a:endParaRPr lang="ko-KR" altLang="en-US" sz="24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1635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15907" y="2588350"/>
            <a:ext cx="7360185" cy="1754325"/>
            <a:chOff x="2115053" y="2295963"/>
            <a:chExt cx="7360185" cy="1754325"/>
          </a:xfrm>
        </p:grpSpPr>
        <p:sp>
          <p:nvSpPr>
            <p:cNvPr id="5" name="TextBox 4"/>
            <p:cNvSpPr txBox="1"/>
            <p:nvPr/>
          </p:nvSpPr>
          <p:spPr>
            <a:xfrm>
              <a:off x="7026654" y="3465513"/>
              <a:ext cx="2076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i="1" dirty="0" smtClean="0">
                  <a:solidFill>
                    <a:srgbClr val="2196F3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감사합니다</a:t>
              </a:r>
              <a:endParaRPr lang="ko-KR" altLang="en-US" sz="3200" i="1" dirty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15053" y="2880738"/>
              <a:ext cx="69878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i="1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오늘도 </a:t>
              </a:r>
              <a:r>
                <a:rPr lang="ko-KR" altLang="en-US" sz="3200" i="1" dirty="0" smtClean="0">
                  <a:solidFill>
                    <a:srgbClr val="2196F3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고생한 여러분 모두를 응원</a:t>
              </a:r>
              <a:r>
                <a:rPr lang="ko-KR" altLang="en-US" sz="3200" i="1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합니다</a:t>
              </a:r>
              <a:endParaRPr lang="ko-KR" altLang="en-US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756" y="2295963"/>
              <a:ext cx="2081482" cy="59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873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050" y="707511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한번 </a:t>
            </a:r>
            <a:r>
              <a:rPr lang="ko-KR" altLang="en-US" sz="32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생각</a:t>
            </a:r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 봅시다</a:t>
            </a:r>
            <a:r>
              <a:rPr lang="en-US" altLang="ko-KR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endParaRPr lang="ko-KR" altLang="en-US" sz="3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754" y="2880738"/>
            <a:ext cx="7306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열심히 일을 하고</a:t>
            </a:r>
            <a:r>
              <a:rPr lang="en-US" altLang="ko-KR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응원 받기도 힘든 사람은</a:t>
            </a:r>
            <a:endParaRPr lang="ko-KR" altLang="en-US" sz="3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754" y="3589836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얼마나 더 힘이 들까요</a:t>
            </a:r>
            <a:r>
              <a:rPr lang="en-US" altLang="ko-KR" sz="32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  <a:endParaRPr lang="ko-KR" altLang="en-US" sz="3200" i="1" dirty="0">
              <a:solidFill>
                <a:srgbClr val="2196F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2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050" y="707511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한번 더 </a:t>
            </a:r>
            <a:r>
              <a:rPr lang="ko-KR" altLang="en-US" sz="32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생각</a:t>
            </a:r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 봅시다</a:t>
            </a:r>
            <a:r>
              <a:rPr lang="en-US" altLang="ko-KR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endParaRPr lang="ko-KR" altLang="en-US" sz="3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754" y="2880738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그런 사람이</a:t>
            </a:r>
            <a:endParaRPr lang="ko-KR" altLang="en-US" sz="3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754" y="3589836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주변에 있나요</a:t>
            </a:r>
            <a:r>
              <a:rPr lang="en-US" altLang="ko-KR" sz="32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  <a:endParaRPr lang="ko-KR" altLang="en-US" sz="3200" i="1" dirty="0">
              <a:solidFill>
                <a:srgbClr val="2196F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8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74" y="-631825"/>
            <a:ext cx="12278474" cy="81792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867" y="3165414"/>
            <a:ext cx="6364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우리가 생활할 공간을 만드시는 </a:t>
            </a:r>
            <a:r>
              <a:rPr lang="ko-KR" altLang="en-US" sz="32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인부</a:t>
            </a:r>
            <a:endParaRPr lang="ko-KR" altLang="en-US" sz="3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12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34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290" y="3173125"/>
            <a:ext cx="4910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우리를 지도해주시는 </a:t>
            </a:r>
            <a:r>
              <a:rPr lang="ko-KR" altLang="en-US" sz="32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선생님</a:t>
            </a:r>
            <a:endParaRPr lang="ko-KR" altLang="en-US" sz="3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6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39989" y="2952683"/>
            <a:ext cx="9912022" cy="952633"/>
            <a:chOff x="1812794" y="2952683"/>
            <a:chExt cx="9912022" cy="952633"/>
          </a:xfrm>
        </p:grpSpPr>
        <p:sp>
          <p:nvSpPr>
            <p:cNvPr id="2" name="TextBox 1"/>
            <p:cNvSpPr txBox="1"/>
            <p:nvPr/>
          </p:nvSpPr>
          <p:spPr>
            <a:xfrm>
              <a:off x="2944848" y="3136612"/>
              <a:ext cx="87799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i="1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“</a:t>
              </a:r>
              <a:r>
                <a:rPr lang="ko-KR" altLang="en-US" sz="3200" i="1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사람을 움직이는 가장 강력한 무기는 말과 글이다</a:t>
              </a:r>
              <a:r>
                <a:rPr lang="en-US" altLang="ko-KR" sz="3200" i="1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.”</a:t>
              </a:r>
              <a:endParaRPr lang="ko-KR" altLang="en-US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794" y="2952683"/>
              <a:ext cx="952633" cy="952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884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39989" y="2952683"/>
            <a:ext cx="9912022" cy="952633"/>
            <a:chOff x="1812794" y="2952683"/>
            <a:chExt cx="9912022" cy="952633"/>
          </a:xfrm>
        </p:grpSpPr>
        <p:sp>
          <p:nvSpPr>
            <p:cNvPr id="2" name="TextBox 1"/>
            <p:cNvSpPr txBox="1"/>
            <p:nvPr/>
          </p:nvSpPr>
          <p:spPr>
            <a:xfrm>
              <a:off x="2944848" y="3136612"/>
              <a:ext cx="87799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i="1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“</a:t>
              </a:r>
              <a:r>
                <a:rPr lang="ko-KR" altLang="en-US" sz="3200" i="1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사람을 움직이는 가장 강력한 무기는 말과 글이다</a:t>
              </a:r>
              <a:r>
                <a:rPr lang="en-US" altLang="ko-KR" sz="3200" i="1" dirty="0" smtClean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.”</a:t>
              </a:r>
              <a:endParaRPr lang="ko-KR" altLang="en-US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794" y="2952683"/>
              <a:ext cx="952633" cy="952633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가깝지만</a:t>
            </a:r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응원의 한마디를 전하기에는 힘듭니다</a:t>
            </a:r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50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192" y="3136612"/>
            <a:ext cx="880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우리</a:t>
            </a:r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 이분들에게 고마움을 전달 한다면 어떨까요</a:t>
            </a:r>
            <a:r>
              <a:rPr lang="en-US" altLang="ko-KR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  <a:endParaRPr lang="ko-KR" altLang="en-US" sz="3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76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2466" y="3136612"/>
            <a:ext cx="8727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고마운 분들에게 </a:t>
            </a:r>
            <a:r>
              <a:rPr lang="ko-KR" altLang="en-US" sz="3200" i="1" dirty="0" smtClean="0">
                <a:solidFill>
                  <a:srgbClr val="2196F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따뜻한 고마움</a:t>
            </a:r>
            <a:r>
              <a:rPr lang="ko-KR" altLang="en-US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전달하는 솔루션</a:t>
            </a:r>
            <a:r>
              <a:rPr lang="en-US" altLang="ko-KR" sz="3200" i="1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endParaRPr lang="ko-KR" altLang="en-US" sz="3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1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282</Words>
  <Application>Microsoft Office PowerPoint</Application>
  <PresentationFormat>와이드스크린</PresentationFormat>
  <Paragraphs>63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CJK KR Black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devjeongy@gmail.com</dc:creator>
  <cp:lastModifiedBy>devjeongy@gmail.com</cp:lastModifiedBy>
  <cp:revision>58</cp:revision>
  <dcterms:created xsi:type="dcterms:W3CDTF">2018-11-10T14:38:23Z</dcterms:created>
  <dcterms:modified xsi:type="dcterms:W3CDTF">2018-11-10T19:56:27Z</dcterms:modified>
</cp:coreProperties>
</file>