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A817C-2064-46BE-9B65-B3F1581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A3E42-AC0C-40DB-B563-61CA0A9FD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FDFE-E00E-48B9-85C9-ECF2535F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C40AC-CB43-46EA-9D68-9D609958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A3022-3EDB-417C-AFBD-C26657B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AF021-FD62-4F88-8993-DF2247C3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3A0C6-14CA-4EC9-9825-FC7AED07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92992-1BC9-4AF9-97A0-FEC543B8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EEE2C-04E0-4E2D-9ADC-735AB34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1994C-E609-4076-B1B4-832B2AEA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C742AE-658D-45DB-AFC7-233B1BF05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1A57F-07AE-45C4-9828-CAE9FD7B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7D495-8BD5-442E-BAC2-54F505DA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D61CF-D1EB-4862-8821-175AC1C9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CE63C-B12B-44C3-A984-892C0714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DD0C1-8869-4088-A6D6-3A2397D9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41296-A663-45EE-864B-333E7D26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52E7C-7A13-44D3-A145-29674214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2EAC-64A0-47A1-A4DA-041D72B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C8798-B560-43A5-AD65-8E9A5AC0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C586A-933B-4251-A000-9A6D446A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6F5BE-5565-49E4-B35F-DD124A2D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54EB7-B5A6-4AEA-A757-BBA4D866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450DC-9BC6-4D99-9CC1-BB83B4F4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B25D8-307A-4E7C-9A4C-1C7B0A60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15996-60CF-4490-A18F-8E790FDC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0EE25-4ACE-4562-BFAB-54217D277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4637A-5018-447A-82FA-D18AD001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1FE16-1002-4240-85DE-3924D911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AA621-9A6E-467C-8BA5-6D6A4CEB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A542A-A3E9-48FC-A530-496AED4A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110B-32FB-4C10-B114-459595C5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49350-CA41-4149-A875-AC70CB79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8D55B-A411-4832-A8A5-75906F63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B60ABC-66B9-4E85-9DEC-6D98298DC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4D589-75DE-4B8B-8116-D9BD0ADE1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63F8F3-40F0-40B8-A3FE-BC497026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436E4-13E1-4796-B4C8-D1CBF398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AD1DE5-FD5B-4A14-AC8D-2D6DE72D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3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D7B00-BC35-48CD-9653-02B06354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8BADDB-FE39-43A3-BAD4-93C0DB32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38D2E-BEBC-4244-A69F-63B98377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037D8-102F-4EB2-890F-DD11CF7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D28FA1-4705-4EF0-B2CB-FE142507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F80EA8-56CC-407F-B767-DCD71E83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EFCA4-66F4-4C7D-8D11-7FF85345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2FCBB-082F-41EA-B145-8FFE902D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E022E-EC66-4B23-ACA8-39560380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BC2466-352F-491F-A1CB-83784361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056F4-7F69-4708-80C7-6CADDB0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98BDA-C007-4DD2-B7BB-7A9FAB02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15DDB-6E5D-4F69-B74A-93017303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56DE-AB3D-46BC-876B-05E0402C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DA47A-DF52-409E-B292-6619DA4C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8FC0F-610E-4B90-89E1-2D4105D1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88F53-8F7E-4171-9944-0D49CBD8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38348-8639-40C4-91F8-66CF38E4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B0941-C6A8-4A22-9A37-EB68431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9DD454-E120-4C32-836D-D0918AEE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A850F-5EF7-4174-92AE-E3DBA792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5DE-5B95-4E6E-B024-4F9C10347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E82A-B6B3-4D58-A7AF-CE0F7774603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60BCB-1938-4B31-A0BC-A1458CD76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B6CD-A1F6-40F0-AF09-FF170D9EC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E2C8-62EC-489F-8119-75423D6B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A6B13D6-E513-40D3-BBD2-D8F341CC0614}"/>
              </a:ext>
            </a:extLst>
          </p:cNvPr>
          <p:cNvGrpSpPr/>
          <p:nvPr/>
        </p:nvGrpSpPr>
        <p:grpSpPr>
          <a:xfrm>
            <a:off x="409575" y="259504"/>
            <a:ext cx="11372850" cy="6598496"/>
            <a:chOff x="409575" y="259504"/>
            <a:chExt cx="11372850" cy="6598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C9A56-AEB2-47A1-BBB9-38A4C636F250}"/>
                </a:ext>
              </a:extLst>
            </p:cNvPr>
            <p:cNvSpPr txBox="1"/>
            <p:nvPr/>
          </p:nvSpPr>
          <p:spPr>
            <a:xfrm>
              <a:off x="459771" y="259504"/>
              <a:ext cx="35205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u="sng" dirty="0"/>
                <a:t>※ </a:t>
              </a:r>
              <a:r>
                <a:rPr lang="ko-KR" altLang="en-US" sz="2200" b="1" u="sng" dirty="0"/>
                <a:t>업무 흐름도 </a:t>
              </a:r>
              <a:r>
                <a:rPr lang="en-US" altLang="ko-KR" sz="2200" b="1" u="sng" dirty="0"/>
                <a:t>: </a:t>
              </a:r>
              <a:r>
                <a:rPr lang="ko-KR" altLang="en-US" sz="2200" b="1" u="sng" dirty="0"/>
                <a:t>결제 수단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50891E16-0437-4814-A93D-99877581B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202" y="2873803"/>
              <a:ext cx="171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DE235F3A-F09A-4A94-92B7-4CB19E0622F9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291023" y="4923140"/>
              <a:ext cx="684360" cy="2532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D5606D-8756-4A5E-952E-F837E4A4FDE6}"/>
                </a:ext>
              </a:extLst>
            </p:cNvPr>
            <p:cNvSpPr/>
            <p:nvPr/>
          </p:nvSpPr>
          <p:spPr>
            <a:xfrm>
              <a:off x="1584872" y="940469"/>
              <a:ext cx="2409104" cy="50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이용자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981FF1-86B5-4C9B-BE36-B3E934C59E4A}"/>
                </a:ext>
              </a:extLst>
            </p:cNvPr>
            <p:cNvSpPr/>
            <p:nvPr/>
          </p:nvSpPr>
          <p:spPr>
            <a:xfrm>
              <a:off x="7799404" y="951922"/>
              <a:ext cx="2409104" cy="509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서버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87F2BF-2A70-4F85-83CC-3DCEB3E3C84A}"/>
                </a:ext>
              </a:extLst>
            </p:cNvPr>
            <p:cNvSpPr/>
            <p:nvPr/>
          </p:nvSpPr>
          <p:spPr>
            <a:xfrm>
              <a:off x="1942124" y="1922628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홈페이지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2D0D9C-9EC9-42D8-8F91-9BD48DE95636}"/>
                </a:ext>
              </a:extLst>
            </p:cNvPr>
            <p:cNvSpPr/>
            <p:nvPr/>
          </p:nvSpPr>
          <p:spPr>
            <a:xfrm>
              <a:off x="1746802" y="2415294"/>
              <a:ext cx="2085244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로그인 </a:t>
              </a:r>
              <a:r>
                <a:rPr lang="en-US" altLang="ko-KR" sz="1700" dirty="0"/>
                <a:t>- </a:t>
              </a:r>
              <a:r>
                <a:rPr lang="ko-KR" altLang="en-US" sz="1700" dirty="0"/>
                <a:t>정보 입력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99878F-264A-484D-B7CA-FF36F001F8F4}"/>
                </a:ext>
              </a:extLst>
            </p:cNvPr>
            <p:cNvSpPr/>
            <p:nvPr/>
          </p:nvSpPr>
          <p:spPr>
            <a:xfrm>
              <a:off x="1942124" y="3094412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로그인 처리</a:t>
              </a:r>
              <a:endParaRPr lang="en-US" altLang="ko-KR" sz="17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0F789A-CEA5-4A6C-9866-24F504324079}"/>
                </a:ext>
              </a:extLst>
            </p:cNvPr>
            <p:cNvSpPr/>
            <p:nvPr/>
          </p:nvSpPr>
          <p:spPr>
            <a:xfrm>
              <a:off x="1942124" y="3650627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마이페이지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652348-B630-464E-A70F-C8B285402522}"/>
                </a:ext>
              </a:extLst>
            </p:cNvPr>
            <p:cNvSpPr/>
            <p:nvPr/>
          </p:nvSpPr>
          <p:spPr>
            <a:xfrm>
              <a:off x="1942124" y="4214918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결제 수단 관리</a:t>
              </a:r>
              <a:endParaRPr lang="ko-KR" altLang="en-US" sz="17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18F102-2101-482D-8A17-A5B035463BB4}"/>
                </a:ext>
              </a:extLst>
            </p:cNvPr>
            <p:cNvSpPr/>
            <p:nvPr/>
          </p:nvSpPr>
          <p:spPr>
            <a:xfrm>
              <a:off x="2388730" y="4818220"/>
              <a:ext cx="801388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추가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371CF5F-8A45-4507-8942-AFB7F2F6B9E7}"/>
                </a:ext>
              </a:extLst>
            </p:cNvPr>
            <p:cNvSpPr/>
            <p:nvPr/>
          </p:nvSpPr>
          <p:spPr>
            <a:xfrm>
              <a:off x="1942124" y="5474433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종류 선택</a:t>
              </a:r>
              <a:endParaRPr lang="ko-KR" altLang="en-US" sz="17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21DF65-EDAA-4A15-A250-D603F3DDE2DE}"/>
                </a:ext>
              </a:extLst>
            </p:cNvPr>
            <p:cNvSpPr/>
            <p:nvPr/>
          </p:nvSpPr>
          <p:spPr>
            <a:xfrm>
              <a:off x="7954141" y="2567051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회원 정보 체크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16CEF4-F0C3-4415-B60A-48E5B28A537A}"/>
                </a:ext>
              </a:extLst>
            </p:cNvPr>
            <p:cNvSpPr/>
            <p:nvPr/>
          </p:nvSpPr>
          <p:spPr>
            <a:xfrm>
              <a:off x="4657800" y="2797817"/>
              <a:ext cx="1918402" cy="323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로그인 오류 알림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06B25D-0386-4F5B-9E99-ED850E60F29A}"/>
                </a:ext>
              </a:extLst>
            </p:cNvPr>
            <p:cNvSpPr/>
            <p:nvPr/>
          </p:nvSpPr>
          <p:spPr>
            <a:xfrm>
              <a:off x="8912527" y="3900478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결제 서버</a:t>
              </a:r>
              <a:endParaRPr lang="ko-KR" altLang="en-US" sz="17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33F594-A1D0-4106-ADED-0FA9296EE1E0}"/>
                </a:ext>
              </a:extLst>
            </p:cNvPr>
            <p:cNvSpPr/>
            <p:nvPr/>
          </p:nvSpPr>
          <p:spPr>
            <a:xfrm>
              <a:off x="8912527" y="4379140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결제 완료</a:t>
              </a:r>
              <a:endParaRPr lang="ko-KR" altLang="en-US" sz="17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059159-11BE-4CF8-A84E-E5DC9D58AE90}"/>
                </a:ext>
              </a:extLst>
            </p:cNvPr>
            <p:cNvSpPr/>
            <p:nvPr/>
          </p:nvSpPr>
          <p:spPr>
            <a:xfrm>
              <a:off x="8659278" y="5391944"/>
              <a:ext cx="1694600" cy="585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회원정보 변경</a:t>
              </a:r>
              <a:endParaRPr lang="en-US" altLang="ko-KR" sz="1700" dirty="0"/>
            </a:p>
            <a:p>
              <a:pPr algn="ctr"/>
              <a:r>
                <a:rPr lang="en-US" altLang="ko-KR" sz="1700" dirty="0"/>
                <a:t>(</a:t>
              </a:r>
              <a:r>
                <a:rPr lang="ko-KR" altLang="en-US" sz="1700" dirty="0"/>
                <a:t>결제 수단</a:t>
              </a:r>
              <a:r>
                <a:rPr lang="en-US" altLang="ko-KR" sz="1700" dirty="0"/>
                <a:t>)</a:t>
              </a:r>
              <a:endParaRPr lang="ko-KR" altLang="en-US" sz="17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D5A5DA-20FC-4163-96F5-E54E04663DDD}"/>
                </a:ext>
              </a:extLst>
            </p:cNvPr>
            <p:cNvSpPr/>
            <p:nvPr/>
          </p:nvSpPr>
          <p:spPr>
            <a:xfrm>
              <a:off x="4233810" y="4818220"/>
              <a:ext cx="801388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수정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2E6A9C-4316-4C9B-BB72-34DAA166D292}"/>
                </a:ext>
              </a:extLst>
            </p:cNvPr>
            <p:cNvSpPr/>
            <p:nvPr/>
          </p:nvSpPr>
          <p:spPr>
            <a:xfrm>
              <a:off x="5384259" y="4818220"/>
              <a:ext cx="801388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삭제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6F09EF2-4DEB-442D-9474-B3F1BFBAE855}"/>
                </a:ext>
              </a:extLst>
            </p:cNvPr>
            <p:cNvSpPr/>
            <p:nvPr/>
          </p:nvSpPr>
          <p:spPr>
            <a:xfrm>
              <a:off x="6434862" y="4818220"/>
              <a:ext cx="1059632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충전하기</a:t>
              </a:r>
              <a:endParaRPr lang="ko-KR" altLang="en-US" sz="1700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5734B3F-01E6-47A6-B367-1625A62EB918}"/>
                </a:ext>
              </a:extLst>
            </p:cNvPr>
            <p:cNvSpPr/>
            <p:nvPr/>
          </p:nvSpPr>
          <p:spPr>
            <a:xfrm>
              <a:off x="2789424" y="6176924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마이페이지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EA0C414-E82F-4965-848D-0EED03E35098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2789424" y="1442355"/>
              <a:ext cx="0" cy="480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1A7EF5C-45A3-4DD9-B08D-B461E489B75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789424" y="2251072"/>
              <a:ext cx="0" cy="16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F7BDD99-3EF7-4973-9FCA-837162F60B3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789424" y="2743738"/>
              <a:ext cx="0" cy="35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E7B2833-8563-4973-9AB3-67222339D694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789424" y="3422856"/>
              <a:ext cx="0" cy="22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8355339-B560-4FE7-9538-70CEE22701A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2789424" y="3979071"/>
              <a:ext cx="0" cy="235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4FB9322-2CC4-4B5A-AAF1-A29EAB510D1D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2789424" y="4543362"/>
              <a:ext cx="0" cy="274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C2088C8-0ACD-45B3-B841-18D2D43004A7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2789424" y="5146664"/>
              <a:ext cx="0" cy="32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0B39B93-6C2B-461E-B323-DC4A326D0CA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3832046" y="2558087"/>
              <a:ext cx="4122094" cy="21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1F27DDEF-9B1D-4108-A53B-419F2AF24AA5}"/>
                </a:ext>
              </a:extLst>
            </p:cNvPr>
            <p:cNvCxnSpPr>
              <a:stCxn id="17" idx="2"/>
              <a:endCxn id="12" idx="3"/>
            </p:cNvCxnSpPr>
            <p:nvPr/>
          </p:nvCxnSpPr>
          <p:spPr>
            <a:xfrm rot="5400000">
              <a:off x="6037514" y="494706"/>
              <a:ext cx="363139" cy="51647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CBCAE50-8E37-4334-BFC9-610C4A75B80A}"/>
                </a:ext>
              </a:extLst>
            </p:cNvPr>
            <p:cNvSpPr txBox="1"/>
            <p:nvPr/>
          </p:nvSpPr>
          <p:spPr>
            <a:xfrm>
              <a:off x="8060428" y="3238190"/>
              <a:ext cx="249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9B87A0-50D5-42DD-9DA6-4D822FD1EF28}"/>
                </a:ext>
              </a:extLst>
            </p:cNvPr>
            <p:cNvSpPr txBox="1"/>
            <p:nvPr/>
          </p:nvSpPr>
          <p:spPr>
            <a:xfrm>
              <a:off x="7555649" y="2609537"/>
              <a:ext cx="249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4510179-B437-45D0-8CBA-63BF482CD378}"/>
                </a:ext>
              </a:extLst>
            </p:cNvPr>
            <p:cNvCxnSpPr>
              <a:cxnSpLocks/>
              <a:stCxn id="13" idx="3"/>
              <a:endCxn id="28" idx="0"/>
            </p:cNvCxnSpPr>
            <p:nvPr/>
          </p:nvCxnSpPr>
          <p:spPr>
            <a:xfrm>
              <a:off x="3636724" y="3814849"/>
              <a:ext cx="3327954" cy="10033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7449C643-BADB-4D67-A3E2-A712A9144AF0}"/>
                </a:ext>
              </a:extLst>
            </p:cNvPr>
            <p:cNvCxnSpPr>
              <a:stCxn id="14" idx="3"/>
              <a:endCxn id="26" idx="0"/>
            </p:cNvCxnSpPr>
            <p:nvPr/>
          </p:nvCxnSpPr>
          <p:spPr>
            <a:xfrm>
              <a:off x="3636724" y="4379140"/>
              <a:ext cx="997780" cy="4390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6E60DA08-4765-4CC7-9AA8-9B634CDA46B6}"/>
                </a:ext>
              </a:extLst>
            </p:cNvPr>
            <p:cNvCxnSpPr>
              <a:stCxn id="14" idx="3"/>
              <a:endCxn id="27" idx="0"/>
            </p:cNvCxnSpPr>
            <p:nvPr/>
          </p:nvCxnSpPr>
          <p:spPr>
            <a:xfrm>
              <a:off x="3636724" y="4379140"/>
              <a:ext cx="2148229" cy="4390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EFBEEEF7-019E-4ED0-A9E7-47530B1C143F}"/>
                </a:ext>
              </a:extLst>
            </p:cNvPr>
            <p:cNvCxnSpPr>
              <a:stCxn id="28" idx="3"/>
              <a:endCxn id="21" idx="1"/>
            </p:cNvCxnSpPr>
            <p:nvPr/>
          </p:nvCxnSpPr>
          <p:spPr>
            <a:xfrm flipV="1">
              <a:off x="7494494" y="4064700"/>
              <a:ext cx="1418033" cy="9177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8EC505C7-ED6B-4133-B924-3450E0802CE2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rot="5400000">
              <a:off x="9684718" y="4304031"/>
              <a:ext cx="15021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38B4FDCF-0078-463A-B34B-E9446D27D7F9}"/>
                </a:ext>
              </a:extLst>
            </p:cNvPr>
            <p:cNvCxnSpPr>
              <a:stCxn id="26" idx="2"/>
            </p:cNvCxnSpPr>
            <p:nvPr/>
          </p:nvCxnSpPr>
          <p:spPr>
            <a:xfrm rot="5400000">
              <a:off x="3971730" y="4811658"/>
              <a:ext cx="327769" cy="9977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BE06022-5169-4420-A665-25C9AC4AEBD6}"/>
                </a:ext>
              </a:extLst>
            </p:cNvPr>
            <p:cNvCxnSpPr>
              <a:stCxn id="16" idx="3"/>
              <a:endCxn id="23" idx="1"/>
            </p:cNvCxnSpPr>
            <p:nvPr/>
          </p:nvCxnSpPr>
          <p:spPr>
            <a:xfrm>
              <a:off x="3636724" y="5638655"/>
              <a:ext cx="5022554" cy="4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22DCCEE7-BDD1-4B70-B065-BCD1907FD149}"/>
                </a:ext>
              </a:extLst>
            </p:cNvPr>
            <p:cNvCxnSpPr>
              <a:stCxn id="16" idx="2"/>
              <a:endCxn id="104" idx="0"/>
            </p:cNvCxnSpPr>
            <p:nvPr/>
          </p:nvCxnSpPr>
          <p:spPr>
            <a:xfrm rot="16200000" flipH="1">
              <a:off x="3026051" y="5566250"/>
              <a:ext cx="374047" cy="847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F3F9F56D-C174-46D9-A595-69D7632CB9AB}"/>
                </a:ext>
              </a:extLst>
            </p:cNvPr>
            <p:cNvCxnSpPr>
              <a:stCxn id="27" idx="2"/>
            </p:cNvCxnSpPr>
            <p:nvPr/>
          </p:nvCxnSpPr>
          <p:spPr>
            <a:xfrm rot="5400000">
              <a:off x="4619359" y="5011330"/>
              <a:ext cx="1030260" cy="13009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8B87CF3B-1522-41AD-BCB1-5E3E6CA7C811}"/>
                </a:ext>
              </a:extLst>
            </p:cNvPr>
            <p:cNvCxnSpPr>
              <a:stCxn id="28" idx="2"/>
              <a:endCxn id="104" idx="3"/>
            </p:cNvCxnSpPr>
            <p:nvPr/>
          </p:nvCxnSpPr>
          <p:spPr>
            <a:xfrm rot="5400000">
              <a:off x="5127110" y="4503578"/>
              <a:ext cx="1194482" cy="24806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E8F2A4A-0801-4E29-ABB0-2CAE5F48542F}"/>
                </a:ext>
              </a:extLst>
            </p:cNvPr>
            <p:cNvSpPr txBox="1"/>
            <p:nvPr/>
          </p:nvSpPr>
          <p:spPr>
            <a:xfrm>
              <a:off x="9456944" y="4701823"/>
              <a:ext cx="249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69BFB05-7BFA-4B94-9190-E0C550DD296E}"/>
                </a:ext>
              </a:extLst>
            </p:cNvPr>
            <p:cNvCxnSpPr>
              <a:cxnSpLocks/>
            </p:cNvCxnSpPr>
            <p:nvPr/>
          </p:nvCxnSpPr>
          <p:spPr>
            <a:xfrm>
              <a:off x="7545085" y="600433"/>
              <a:ext cx="0" cy="6257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64853B8-41BD-49A0-AAA5-835A806850D5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" y="1632605"/>
              <a:ext cx="11372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61C27330-C791-4605-8518-6C879A87C16A}"/>
              </a:ext>
            </a:extLst>
          </p:cNvPr>
          <p:cNvGrpSpPr/>
          <p:nvPr/>
        </p:nvGrpSpPr>
        <p:grpSpPr>
          <a:xfrm>
            <a:off x="352425" y="259504"/>
            <a:ext cx="11372850" cy="5343022"/>
            <a:chOff x="352425" y="259504"/>
            <a:chExt cx="11372850" cy="53430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534843-485E-4F61-93F9-2114AE6F4A7C}"/>
                </a:ext>
              </a:extLst>
            </p:cNvPr>
            <p:cNvSpPr txBox="1"/>
            <p:nvPr/>
          </p:nvSpPr>
          <p:spPr>
            <a:xfrm>
              <a:off x="459771" y="259504"/>
              <a:ext cx="56973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u="sng" dirty="0"/>
                <a:t>※ </a:t>
              </a:r>
              <a:r>
                <a:rPr lang="ko-KR" altLang="en-US" sz="2200" b="1" u="sng" dirty="0" smtClean="0"/>
                <a:t>업무 흐름도 </a:t>
              </a:r>
              <a:r>
                <a:rPr lang="en-US" altLang="ko-KR" sz="2200" b="1" u="sng" dirty="0"/>
                <a:t>: </a:t>
              </a:r>
              <a:r>
                <a:rPr lang="ko-KR" altLang="en-US" sz="2200" b="1" u="sng" dirty="0"/>
                <a:t>회원정보관리 </a:t>
              </a:r>
              <a:r>
                <a:rPr lang="en-US" altLang="ko-KR" sz="2200" b="1" u="sng" dirty="0"/>
                <a:t>(</a:t>
              </a:r>
              <a:r>
                <a:rPr lang="ko-KR" altLang="en-US" sz="2200" b="1" u="sng" dirty="0"/>
                <a:t>마이페이지</a:t>
              </a:r>
              <a:r>
                <a:rPr lang="en-US" altLang="ko-KR" sz="2200" b="1" u="sng" dirty="0"/>
                <a:t>)</a:t>
              </a:r>
              <a:endParaRPr lang="ko-KR" altLang="en-US" sz="2200" b="1" u="sng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46506E-159C-4684-92D0-92913639C383}"/>
                </a:ext>
              </a:extLst>
            </p:cNvPr>
            <p:cNvSpPr/>
            <p:nvPr/>
          </p:nvSpPr>
          <p:spPr>
            <a:xfrm>
              <a:off x="1584872" y="925262"/>
              <a:ext cx="2409104" cy="619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이용자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64C22F-EA1C-45C5-B1A7-CA1A167EEEDE}"/>
                </a:ext>
              </a:extLst>
            </p:cNvPr>
            <p:cNvSpPr/>
            <p:nvPr/>
          </p:nvSpPr>
          <p:spPr>
            <a:xfrm>
              <a:off x="7906815" y="884481"/>
              <a:ext cx="2409104" cy="619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서버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49DA5F-6E21-482E-AD8F-02378BAB7C8C}"/>
                </a:ext>
              </a:extLst>
            </p:cNvPr>
            <p:cNvSpPr/>
            <p:nvPr/>
          </p:nvSpPr>
          <p:spPr>
            <a:xfrm>
              <a:off x="1828904" y="2133221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로그인</a:t>
              </a:r>
              <a:endParaRPr lang="ko-KR" altLang="en-US" sz="17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385D3B-90F9-43B1-92A1-7AF806B1A3EC}"/>
                </a:ext>
              </a:extLst>
            </p:cNvPr>
            <p:cNvSpPr/>
            <p:nvPr/>
          </p:nvSpPr>
          <p:spPr>
            <a:xfrm>
              <a:off x="1828904" y="3232579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직원 정보 수정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A3DB16-AF3F-4CD5-B55E-5BA2BF6F8186}"/>
                </a:ext>
              </a:extLst>
            </p:cNvPr>
            <p:cNvSpPr/>
            <p:nvPr/>
          </p:nvSpPr>
          <p:spPr>
            <a:xfrm>
              <a:off x="3909037" y="3232579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결제 수단 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D666C1-501C-4350-920E-FA022FE93E81}"/>
                </a:ext>
              </a:extLst>
            </p:cNvPr>
            <p:cNvSpPr/>
            <p:nvPr/>
          </p:nvSpPr>
          <p:spPr>
            <a:xfrm>
              <a:off x="5960889" y="3232579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주문내역 보기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86BC76-1D11-4EED-9B79-02A68156243A}"/>
                </a:ext>
              </a:extLst>
            </p:cNvPr>
            <p:cNvSpPr/>
            <p:nvPr/>
          </p:nvSpPr>
          <p:spPr>
            <a:xfrm>
              <a:off x="8611794" y="3232579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나만의 메뉴</a:t>
              </a:r>
              <a:endParaRPr lang="ko-KR" altLang="en-US" sz="17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37A22D-1273-4D31-B330-460C4933B057}"/>
                </a:ext>
              </a:extLst>
            </p:cNvPr>
            <p:cNvSpPr/>
            <p:nvPr/>
          </p:nvSpPr>
          <p:spPr>
            <a:xfrm>
              <a:off x="1760375" y="4025647"/>
              <a:ext cx="1831657" cy="1576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700" dirty="0"/>
                <a:t>1.Email</a:t>
              </a:r>
            </a:p>
            <a:p>
              <a:r>
                <a:rPr lang="en-US" altLang="ko-KR" sz="1700" dirty="0"/>
                <a:t>2.</a:t>
              </a:r>
              <a:r>
                <a:rPr lang="ko-KR" altLang="en-US" sz="1700" dirty="0"/>
                <a:t>차량번호</a:t>
              </a:r>
              <a:endParaRPr lang="en-US" altLang="ko-KR" sz="1700" dirty="0"/>
            </a:p>
            <a:p>
              <a:r>
                <a:rPr lang="en-US" altLang="ko-KR" sz="1700" dirty="0"/>
                <a:t>3.</a:t>
              </a:r>
              <a:r>
                <a:rPr lang="ko-KR" altLang="en-US" sz="1700" dirty="0"/>
                <a:t>생일</a:t>
              </a:r>
              <a:r>
                <a:rPr lang="en-US" altLang="ko-KR" sz="1700" dirty="0"/>
                <a:t>(</a:t>
              </a:r>
              <a:r>
                <a:rPr lang="ko-KR" altLang="en-US" sz="1700" dirty="0"/>
                <a:t>나이</a:t>
              </a:r>
              <a:r>
                <a:rPr lang="en-US" altLang="ko-KR" sz="1700" dirty="0"/>
                <a:t>)</a:t>
              </a:r>
            </a:p>
            <a:p>
              <a:r>
                <a:rPr lang="en-US" altLang="ko-KR" sz="1700" dirty="0"/>
                <a:t>4.</a:t>
              </a:r>
              <a:r>
                <a:rPr lang="ko-KR" altLang="en-US" sz="1700" dirty="0"/>
                <a:t>성별</a:t>
              </a:r>
              <a:endParaRPr lang="en-US" altLang="ko-KR" sz="1700" dirty="0"/>
            </a:p>
            <a:p>
              <a:r>
                <a:rPr lang="en-US" altLang="ko-KR" sz="1700" dirty="0"/>
                <a:t>5.</a:t>
              </a:r>
              <a:r>
                <a:rPr lang="ko-KR" altLang="en-US" sz="1700" dirty="0"/>
                <a:t>자주가는 매장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1357C3-11E6-4BD1-B2FA-8AC6FCC1D045}"/>
                </a:ext>
              </a:extLst>
            </p:cNvPr>
            <p:cNvSpPr/>
            <p:nvPr/>
          </p:nvSpPr>
          <p:spPr>
            <a:xfrm>
              <a:off x="8590209" y="4149088"/>
              <a:ext cx="796196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추가</a:t>
              </a:r>
              <a:endParaRPr lang="ko-KR" altLang="en-US" sz="17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E9A0FD-2E10-4F2C-AD7D-083F68E547AD}"/>
                </a:ext>
              </a:extLst>
            </p:cNvPr>
            <p:cNvSpPr/>
            <p:nvPr/>
          </p:nvSpPr>
          <p:spPr>
            <a:xfrm>
              <a:off x="9523462" y="4149088"/>
              <a:ext cx="796196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수정</a:t>
              </a:r>
              <a:endParaRPr lang="ko-KR" altLang="en-US" sz="17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CAB635-EADF-40DF-9004-A31C6DD4F262}"/>
                </a:ext>
              </a:extLst>
            </p:cNvPr>
            <p:cNvSpPr/>
            <p:nvPr/>
          </p:nvSpPr>
          <p:spPr>
            <a:xfrm>
              <a:off x="10456715" y="4149088"/>
              <a:ext cx="796196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삭제</a:t>
              </a:r>
              <a:endParaRPr lang="ko-KR" altLang="en-US" sz="17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233EE7-9BD8-4D02-A996-563B4F7938F0}"/>
                </a:ext>
              </a:extLst>
            </p:cNvPr>
            <p:cNvSpPr/>
            <p:nvPr/>
          </p:nvSpPr>
          <p:spPr>
            <a:xfrm>
              <a:off x="8411861" y="2133221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정보 확인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5EBD230-DE50-47F1-B4B3-F7216078C7F1}"/>
                </a:ext>
              </a:extLst>
            </p:cNvPr>
            <p:cNvSpPr/>
            <p:nvPr/>
          </p:nvSpPr>
          <p:spPr>
            <a:xfrm>
              <a:off x="1828904" y="2682900"/>
              <a:ext cx="169460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마이페이지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70C255-13B5-4AEE-99DB-6776113F0758}"/>
                </a:ext>
              </a:extLst>
            </p:cNvPr>
            <p:cNvSpPr/>
            <p:nvPr/>
          </p:nvSpPr>
          <p:spPr>
            <a:xfrm>
              <a:off x="7086388" y="4149088"/>
              <a:ext cx="1366764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/>
                <a:t>보기</a:t>
              </a:r>
              <a:r>
                <a:rPr lang="en-US" altLang="ko-KR" sz="1700" dirty="0"/>
                <a:t>/ </a:t>
              </a:r>
              <a:r>
                <a:rPr lang="ko-KR" altLang="en-US" sz="1700" dirty="0"/>
                <a:t>조회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691B55-9AFF-46CD-B94E-965B68406FBE}"/>
                </a:ext>
              </a:extLst>
            </p:cNvPr>
            <p:cNvSpPr/>
            <p:nvPr/>
          </p:nvSpPr>
          <p:spPr>
            <a:xfrm>
              <a:off x="8343992" y="4846671"/>
              <a:ext cx="1288630" cy="328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메뉴 보기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8E10FF6-05EF-489E-AB78-B88DEBFC333C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1718330"/>
              <a:ext cx="11372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0BB9A0-734F-4914-8FDA-41DBE1A423B3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>
              <a:off x="3523504" y="2297443"/>
              <a:ext cx="4888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7557EE3-4C1F-4005-A6A2-787FB21E9162}"/>
                </a:ext>
              </a:extLst>
            </p:cNvPr>
            <p:cNvCxnSpPr>
              <a:stCxn id="13" idx="2"/>
              <a:endCxn id="20" idx="0"/>
            </p:cNvCxnSpPr>
            <p:nvPr/>
          </p:nvCxnSpPr>
          <p:spPr>
            <a:xfrm rot="5400000">
              <a:off x="8320400" y="3010393"/>
              <a:ext cx="588065" cy="16893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694BC979-A9BF-422C-BFF9-30B7F9F5955E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5400000">
              <a:off x="8929669" y="3619662"/>
              <a:ext cx="588065" cy="4707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E0C1ECB-CC5B-45D2-956E-D8B948231B15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 rot="16200000" flipH="1">
              <a:off x="9396295" y="3623822"/>
              <a:ext cx="588065" cy="4624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4B9AF562-2829-4905-A98F-B5EB1899D9B6}"/>
                </a:ext>
              </a:extLst>
            </p:cNvPr>
            <p:cNvCxnSpPr>
              <a:stCxn id="13" idx="2"/>
              <a:endCxn id="17" idx="0"/>
            </p:cNvCxnSpPr>
            <p:nvPr/>
          </p:nvCxnSpPr>
          <p:spPr>
            <a:xfrm rot="16200000" flipH="1">
              <a:off x="9862921" y="3157195"/>
              <a:ext cx="588065" cy="13957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433E17C-CB25-497F-87B4-EEE2F924A855}"/>
                </a:ext>
              </a:extLst>
            </p:cNvPr>
            <p:cNvCxnSpPr>
              <a:stCxn id="15" idx="2"/>
              <a:endCxn id="21" idx="0"/>
            </p:cNvCxnSpPr>
            <p:nvPr/>
          </p:nvCxnSpPr>
          <p:spPr>
            <a:xfrm>
              <a:off x="8988307" y="4477532"/>
              <a:ext cx="0" cy="369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65A75E6-CFBA-4A06-98E1-161C4C660173}"/>
                </a:ext>
              </a:extLst>
            </p:cNvPr>
            <p:cNvCxnSpPr>
              <a:stCxn id="18" idx="2"/>
              <a:endCxn id="19" idx="3"/>
            </p:cNvCxnSpPr>
            <p:nvPr/>
          </p:nvCxnSpPr>
          <p:spPr>
            <a:xfrm rot="5400000">
              <a:off x="6198605" y="-213435"/>
              <a:ext cx="385457" cy="57356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B266D896-F91C-4148-B6EB-A1DFA559D82B}"/>
                </a:ext>
              </a:extLst>
            </p:cNvPr>
            <p:cNvCxnSpPr>
              <a:stCxn id="19" idx="2"/>
              <a:endCxn id="13" idx="0"/>
            </p:cNvCxnSpPr>
            <p:nvPr/>
          </p:nvCxnSpPr>
          <p:spPr>
            <a:xfrm rot="16200000" flipH="1">
              <a:off x="5957032" y="-269484"/>
              <a:ext cx="221235" cy="67828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E25D5A1-FA63-48E1-8BC7-0C18272C2908}"/>
                </a:ext>
              </a:extLst>
            </p:cNvPr>
            <p:cNvCxnSpPr>
              <a:stCxn id="19" idx="2"/>
              <a:endCxn id="12" idx="0"/>
            </p:cNvCxnSpPr>
            <p:nvPr/>
          </p:nvCxnSpPr>
          <p:spPr>
            <a:xfrm rot="16200000" flipH="1">
              <a:off x="4631579" y="1055968"/>
              <a:ext cx="221235" cy="4131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7CB8B0F-B243-4CBA-A795-A8C872BF4927}"/>
                </a:ext>
              </a:extLst>
            </p:cNvPr>
            <p:cNvCxnSpPr>
              <a:stCxn id="19" idx="2"/>
              <a:endCxn id="11" idx="0"/>
            </p:cNvCxnSpPr>
            <p:nvPr/>
          </p:nvCxnSpPr>
          <p:spPr>
            <a:xfrm rot="16200000" flipH="1">
              <a:off x="3605653" y="2081894"/>
              <a:ext cx="221235" cy="20801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B2B8E47-D300-4712-B139-50A978DDC5D8}"/>
                </a:ext>
              </a:extLst>
            </p:cNvPr>
            <p:cNvCxnSpPr>
              <a:stCxn id="19" idx="2"/>
              <a:endCxn id="10" idx="0"/>
            </p:cNvCxnSpPr>
            <p:nvPr/>
          </p:nvCxnSpPr>
          <p:spPr>
            <a:xfrm rot="5400000">
              <a:off x="2565587" y="3121961"/>
              <a:ext cx="22123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8B0C501-78DA-472F-B69D-B6E850F2556D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2676204" y="3561023"/>
              <a:ext cx="0" cy="464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F6DA95-3C72-405F-9A73-7C7043BA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3" y="696170"/>
            <a:ext cx="8778240" cy="4937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409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736</cp:lastModifiedBy>
  <cp:revision>8</cp:revision>
  <dcterms:created xsi:type="dcterms:W3CDTF">2022-04-26T14:03:20Z</dcterms:created>
  <dcterms:modified xsi:type="dcterms:W3CDTF">2022-04-27T02:58:01Z</dcterms:modified>
</cp:coreProperties>
</file>