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3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C7E-A496-4077-A5F9-C088B6A3A129}" type="datetimeFigureOut">
              <a:rPr lang="ko-KR" altLang="en-US" smtClean="0"/>
              <a:t>2022-04-27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5713-4918-4C5A-9DAC-24C87614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3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C7E-A496-4077-A5F9-C088B6A3A129}" type="datetimeFigureOut">
              <a:rPr lang="ko-KR" altLang="en-US" smtClean="0"/>
              <a:t>2022-04-27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5713-4918-4C5A-9DAC-24C87614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4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C7E-A496-4077-A5F9-C088B6A3A129}" type="datetimeFigureOut">
              <a:rPr lang="ko-KR" altLang="en-US" smtClean="0"/>
              <a:t>2022-04-27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5713-4918-4C5A-9DAC-24C87614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4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C7E-A496-4077-A5F9-C088B6A3A129}" type="datetimeFigureOut">
              <a:rPr lang="ko-KR" altLang="en-US" smtClean="0"/>
              <a:t>2022-04-27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5713-4918-4C5A-9DAC-24C87614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0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C7E-A496-4077-A5F9-C088B6A3A129}" type="datetimeFigureOut">
              <a:rPr lang="ko-KR" altLang="en-US" smtClean="0"/>
              <a:t>2022-04-27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5713-4918-4C5A-9DAC-24C87614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4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C7E-A496-4077-A5F9-C088B6A3A129}" type="datetimeFigureOut">
              <a:rPr lang="ko-KR" altLang="en-US" smtClean="0"/>
              <a:t>2022-04-27 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5713-4918-4C5A-9DAC-24C87614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62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C7E-A496-4077-A5F9-C088B6A3A129}" type="datetimeFigureOut">
              <a:rPr lang="ko-KR" altLang="en-US" smtClean="0"/>
              <a:t>2022-04-27 Wednesday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5713-4918-4C5A-9DAC-24C87614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2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C7E-A496-4077-A5F9-C088B6A3A129}" type="datetimeFigureOut">
              <a:rPr lang="ko-KR" altLang="en-US" smtClean="0"/>
              <a:t>2022-04-27 Wednesday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5713-4918-4C5A-9DAC-24C87614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0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C7E-A496-4077-A5F9-C088B6A3A129}" type="datetimeFigureOut">
              <a:rPr lang="ko-KR" altLang="en-US" smtClean="0"/>
              <a:t>2022-04-27 Wednesday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5713-4918-4C5A-9DAC-24C87614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3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C7E-A496-4077-A5F9-C088B6A3A129}" type="datetimeFigureOut">
              <a:rPr lang="ko-KR" altLang="en-US" smtClean="0"/>
              <a:t>2022-04-27 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5713-4918-4C5A-9DAC-24C87614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7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AC7E-A496-4077-A5F9-C088B6A3A129}" type="datetimeFigureOut">
              <a:rPr lang="ko-KR" altLang="en-US" smtClean="0"/>
              <a:t>2022-04-27 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5713-4918-4C5A-9DAC-24C87614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9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EAC7E-A496-4077-A5F9-C088B6A3A129}" type="datetimeFigureOut">
              <a:rPr lang="ko-KR" altLang="en-US" smtClean="0"/>
              <a:t>2022-04-27 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5713-4918-4C5A-9DAC-24C87614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2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54054" y="1459656"/>
            <a:ext cx="1419726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657726" y="1347537"/>
            <a:ext cx="10090485" cy="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777918" y="385011"/>
            <a:ext cx="3588" cy="64729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7483642" y="385011"/>
            <a:ext cx="2" cy="638154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70120" y="543110"/>
            <a:ext cx="92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이용자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40754" y="622158"/>
            <a:ext cx="92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서버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802103" y="607167"/>
            <a:ext cx="92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매장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54054" y="1965731"/>
            <a:ext cx="1419726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/>
              <a:t>매장선택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54054" y="2501914"/>
            <a:ext cx="1419726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/>
              <a:t>메뉴선택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09147" y="2996671"/>
            <a:ext cx="2109538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/>
              <a:t>도착예정시간선택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81600" y="3522193"/>
            <a:ext cx="1764632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/>
              <a:t>결제수단선택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54054" y="4078736"/>
            <a:ext cx="1419726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/>
              <a:t>결제하기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58868" y="4666639"/>
            <a:ext cx="1419726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/>
              <a:t>결제완료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54053" y="5474739"/>
            <a:ext cx="1419726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/>
              <a:t>매장도착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81600" y="6165906"/>
            <a:ext cx="168592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/>
              <a:t>준비완료알림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19412" y="1965731"/>
            <a:ext cx="1419726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재고확인</a:t>
            </a:r>
            <a:endParaRPr lang="ko-KR" altLang="en-US"/>
          </a:p>
        </p:txBody>
      </p:sp>
      <p:cxnSp>
        <p:nvCxnSpPr>
          <p:cNvPr id="26" name="직선 화살표 연결선 25"/>
          <p:cNvCxnSpPr>
            <a:stCxn id="16" idx="3"/>
            <a:endCxn id="24" idx="1"/>
          </p:cNvCxnSpPr>
          <p:nvPr/>
        </p:nvCxnSpPr>
        <p:spPr>
          <a:xfrm>
            <a:off x="2773780" y="2145731"/>
            <a:ext cx="214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7" idx="3"/>
          </p:cNvCxnSpPr>
          <p:nvPr/>
        </p:nvCxnSpPr>
        <p:spPr>
          <a:xfrm flipH="1">
            <a:off x="2773780" y="2681913"/>
            <a:ext cx="2855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4" idx="2"/>
          </p:cNvCxnSpPr>
          <p:nvPr/>
        </p:nvCxnSpPr>
        <p:spPr>
          <a:xfrm flipV="1">
            <a:off x="5629275" y="2325731"/>
            <a:ext cx="0" cy="356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74909" y="2341895"/>
            <a:ext cx="1174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가능한메뉴알림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717382" y="2681913"/>
            <a:ext cx="927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(</a:t>
            </a:r>
            <a:r>
              <a:rPr lang="ko-KR" altLang="en-US" sz="1100" smtClean="0"/>
              <a:t>선택사항</a:t>
            </a:r>
            <a:r>
              <a:rPr lang="en-US" altLang="ko-KR" sz="1100" smtClean="0"/>
              <a:t>)</a:t>
            </a:r>
            <a:endParaRPr lang="ko-KR" altLang="en-US" sz="1100"/>
          </a:p>
        </p:txBody>
      </p:sp>
      <p:sp>
        <p:nvSpPr>
          <p:cNvPr id="35" name="직사각형 34"/>
          <p:cNvSpPr/>
          <p:nvPr/>
        </p:nvSpPr>
        <p:spPr>
          <a:xfrm>
            <a:off x="4919412" y="4068067"/>
            <a:ext cx="1419726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/>
              <a:t>결제승인</a:t>
            </a:r>
            <a:endParaRPr lang="ko-KR" altLang="en-US"/>
          </a:p>
        </p:txBody>
      </p:sp>
      <p:cxnSp>
        <p:nvCxnSpPr>
          <p:cNvPr id="37" name="직선 연결선 36"/>
          <p:cNvCxnSpPr>
            <a:stCxn id="35" idx="2"/>
          </p:cNvCxnSpPr>
          <p:nvPr/>
        </p:nvCxnSpPr>
        <p:spPr>
          <a:xfrm>
            <a:off x="5629275" y="4428067"/>
            <a:ext cx="0" cy="41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810656" y="4828290"/>
            <a:ext cx="2837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0" idx="3"/>
            <a:endCxn id="35" idx="1"/>
          </p:cNvCxnSpPr>
          <p:nvPr/>
        </p:nvCxnSpPr>
        <p:spPr>
          <a:xfrm flipV="1">
            <a:off x="2773780" y="4248067"/>
            <a:ext cx="2145632" cy="1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03556" y="4509042"/>
            <a:ext cx="49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Y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47349" y="4348126"/>
            <a:ext cx="3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</a:t>
            </a:r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5143752" y="4428067"/>
            <a:ext cx="0" cy="19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3644817" y="4624610"/>
            <a:ext cx="1498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865147" y="4523592"/>
            <a:ext cx="785258" cy="1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오류알림</a:t>
            </a:r>
            <a:endParaRPr lang="ko-KR" altLang="en-US" sz="1050"/>
          </a:p>
        </p:txBody>
      </p:sp>
      <p:cxnSp>
        <p:nvCxnSpPr>
          <p:cNvPr id="57" name="직선 화살표 연결선 56"/>
          <p:cNvCxnSpPr>
            <a:stCxn id="22" idx="3"/>
            <a:endCxn id="59" idx="1"/>
          </p:cNvCxnSpPr>
          <p:nvPr/>
        </p:nvCxnSpPr>
        <p:spPr>
          <a:xfrm flipV="1">
            <a:off x="2773779" y="5641933"/>
            <a:ext cx="5580988" cy="1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354767" y="5461933"/>
            <a:ext cx="1419726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/>
              <a:t>음료준비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354767" y="6119707"/>
            <a:ext cx="1419726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/>
              <a:t>음료제공</a:t>
            </a:r>
            <a:endParaRPr lang="ko-KR" altLang="en-US"/>
          </a:p>
        </p:txBody>
      </p:sp>
      <p:cxnSp>
        <p:nvCxnSpPr>
          <p:cNvPr id="63" name="직선 화살표 연결선 62"/>
          <p:cNvCxnSpPr>
            <a:stCxn id="61" idx="1"/>
            <a:endCxn id="23" idx="3"/>
          </p:cNvCxnSpPr>
          <p:nvPr/>
        </p:nvCxnSpPr>
        <p:spPr>
          <a:xfrm flipH="1">
            <a:off x="2867525" y="6299707"/>
            <a:ext cx="5487242" cy="4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44903" y="5364934"/>
            <a:ext cx="253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(</a:t>
            </a:r>
            <a:r>
              <a:rPr lang="ko-KR" altLang="en-US" sz="1200" smtClean="0"/>
              <a:t>바로준비 요청 </a:t>
            </a:r>
            <a:r>
              <a:rPr lang="en-US" altLang="ko-KR" sz="1200" smtClean="0"/>
              <a:t>or </a:t>
            </a:r>
            <a:r>
              <a:rPr lang="ko-KR" altLang="en-US" sz="1200" smtClean="0"/>
              <a:t>예정시간 도착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  <p:cxnSp>
        <p:nvCxnSpPr>
          <p:cNvPr id="66" name="직선 연결선 65"/>
          <p:cNvCxnSpPr>
            <a:stCxn id="59" idx="0"/>
          </p:cNvCxnSpPr>
          <p:nvPr/>
        </p:nvCxnSpPr>
        <p:spPr>
          <a:xfrm flipV="1">
            <a:off x="9064630" y="2145731"/>
            <a:ext cx="18410" cy="331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24" idx="3"/>
          </p:cNvCxnSpPr>
          <p:nvPr/>
        </p:nvCxnSpPr>
        <p:spPr>
          <a:xfrm flipH="1">
            <a:off x="6339138" y="2145731"/>
            <a:ext cx="274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" idx="2"/>
            <a:endCxn id="16" idx="0"/>
          </p:cNvCxnSpPr>
          <p:nvPr/>
        </p:nvCxnSpPr>
        <p:spPr>
          <a:xfrm>
            <a:off x="2063917" y="1819656"/>
            <a:ext cx="0" cy="14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16" idx="2"/>
            <a:endCxn id="17" idx="0"/>
          </p:cNvCxnSpPr>
          <p:nvPr/>
        </p:nvCxnSpPr>
        <p:spPr>
          <a:xfrm>
            <a:off x="2063917" y="2325731"/>
            <a:ext cx="0" cy="17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7" idx="2"/>
            <a:endCxn id="18" idx="0"/>
          </p:cNvCxnSpPr>
          <p:nvPr/>
        </p:nvCxnSpPr>
        <p:spPr>
          <a:xfrm flipH="1">
            <a:off x="2063916" y="2861914"/>
            <a:ext cx="1" cy="13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8" idx="2"/>
            <a:endCxn id="19" idx="0"/>
          </p:cNvCxnSpPr>
          <p:nvPr/>
        </p:nvCxnSpPr>
        <p:spPr>
          <a:xfrm>
            <a:off x="2063916" y="3356671"/>
            <a:ext cx="0" cy="16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9" idx="2"/>
            <a:endCxn id="20" idx="0"/>
          </p:cNvCxnSpPr>
          <p:nvPr/>
        </p:nvCxnSpPr>
        <p:spPr>
          <a:xfrm>
            <a:off x="2063916" y="3882193"/>
            <a:ext cx="1" cy="19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0" idx="2"/>
            <a:endCxn id="21" idx="0"/>
          </p:cNvCxnSpPr>
          <p:nvPr/>
        </p:nvCxnSpPr>
        <p:spPr>
          <a:xfrm>
            <a:off x="2063917" y="4438736"/>
            <a:ext cx="4814" cy="22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21" idx="2"/>
            <a:endCxn id="22" idx="0"/>
          </p:cNvCxnSpPr>
          <p:nvPr/>
        </p:nvCxnSpPr>
        <p:spPr>
          <a:xfrm flipH="1">
            <a:off x="2063916" y="5026639"/>
            <a:ext cx="4815" cy="44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9" idx="2"/>
            <a:endCxn id="61" idx="0"/>
          </p:cNvCxnSpPr>
          <p:nvPr/>
        </p:nvCxnSpPr>
        <p:spPr>
          <a:xfrm>
            <a:off x="9064630" y="5821933"/>
            <a:ext cx="0" cy="2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15060" y="1847957"/>
            <a:ext cx="131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재료소진량 전송</a:t>
            </a:r>
            <a:endParaRPr lang="ko-KR" altLang="en-US" sz="1200"/>
          </a:p>
        </p:txBody>
      </p:sp>
      <p:sp>
        <p:nvSpPr>
          <p:cNvPr id="113" name="TextBox 112"/>
          <p:cNvSpPr txBox="1"/>
          <p:nvPr/>
        </p:nvSpPr>
        <p:spPr>
          <a:xfrm>
            <a:off x="7640251" y="2197936"/>
            <a:ext cx="131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판매 정보 전송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1247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47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7</cp:revision>
  <dcterms:created xsi:type="dcterms:W3CDTF">2022-04-27T00:41:13Z</dcterms:created>
  <dcterms:modified xsi:type="dcterms:W3CDTF">2022-04-27T02:56:52Z</dcterms:modified>
</cp:coreProperties>
</file>