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F95C-857A-4936-A858-3744E969952C}" type="datetimeFigureOut">
              <a:rPr lang="ko-KR" altLang="en-US" smtClean="0"/>
              <a:t>2022-05-02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9DFC-3EDB-49F1-93B1-2E32FB437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2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F95C-857A-4936-A858-3744E969952C}" type="datetimeFigureOut">
              <a:rPr lang="ko-KR" altLang="en-US" smtClean="0"/>
              <a:t>2022-05-02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9DFC-3EDB-49F1-93B1-2E32FB437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3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F95C-857A-4936-A858-3744E969952C}" type="datetimeFigureOut">
              <a:rPr lang="ko-KR" altLang="en-US" smtClean="0"/>
              <a:t>2022-05-02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9DFC-3EDB-49F1-93B1-2E32FB437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F95C-857A-4936-A858-3744E969952C}" type="datetimeFigureOut">
              <a:rPr lang="ko-KR" altLang="en-US" smtClean="0"/>
              <a:t>2022-05-02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9DFC-3EDB-49F1-93B1-2E32FB437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0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F95C-857A-4936-A858-3744E969952C}" type="datetimeFigureOut">
              <a:rPr lang="ko-KR" altLang="en-US" smtClean="0"/>
              <a:t>2022-05-02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9DFC-3EDB-49F1-93B1-2E32FB437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5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F95C-857A-4936-A858-3744E969952C}" type="datetimeFigureOut">
              <a:rPr lang="ko-KR" altLang="en-US" smtClean="0"/>
              <a:t>2022-05-02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9DFC-3EDB-49F1-93B1-2E32FB437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5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F95C-857A-4936-A858-3744E969952C}" type="datetimeFigureOut">
              <a:rPr lang="ko-KR" altLang="en-US" smtClean="0"/>
              <a:t>2022-05-02 Monday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9DFC-3EDB-49F1-93B1-2E32FB437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F95C-857A-4936-A858-3744E969952C}" type="datetimeFigureOut">
              <a:rPr lang="ko-KR" altLang="en-US" smtClean="0"/>
              <a:t>2022-05-02 Monday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9DFC-3EDB-49F1-93B1-2E32FB437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8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F95C-857A-4936-A858-3744E969952C}" type="datetimeFigureOut">
              <a:rPr lang="ko-KR" altLang="en-US" smtClean="0"/>
              <a:t>2022-05-02 Monday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9DFC-3EDB-49F1-93B1-2E32FB437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8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F95C-857A-4936-A858-3744E969952C}" type="datetimeFigureOut">
              <a:rPr lang="ko-KR" altLang="en-US" smtClean="0"/>
              <a:t>2022-05-02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9DFC-3EDB-49F1-93B1-2E32FB437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9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F95C-857A-4936-A858-3744E969952C}" type="datetimeFigureOut">
              <a:rPr lang="ko-KR" altLang="en-US" smtClean="0"/>
              <a:t>2022-05-02 Monday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9DFC-3EDB-49F1-93B1-2E32FB437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2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F95C-857A-4936-A858-3744E969952C}" type="datetimeFigureOut">
              <a:rPr lang="ko-KR" altLang="en-US" smtClean="0"/>
              <a:t>2022-05-02 Monday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9DFC-3EDB-49F1-93B1-2E32FB437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0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>
            <a:stCxn id="20" idx="2"/>
            <a:endCxn id="28" idx="0"/>
          </p:cNvCxnSpPr>
          <p:nvPr/>
        </p:nvCxnSpPr>
        <p:spPr>
          <a:xfrm flipH="1">
            <a:off x="8428488" y="1877878"/>
            <a:ext cx="3" cy="421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2"/>
            <a:endCxn id="29" idx="0"/>
          </p:cNvCxnSpPr>
          <p:nvPr/>
        </p:nvCxnSpPr>
        <p:spPr>
          <a:xfrm flipH="1">
            <a:off x="6408541" y="1841722"/>
            <a:ext cx="5" cy="439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951708" y="674175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메타오더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50200" y="1423268"/>
            <a:ext cx="1389682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메인페이지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66434" y="2079359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공지사항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66433" y="2750954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이벤트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05570" y="1423268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결제수단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05570" y="2050950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카드추가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27359" y="1423267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주문하기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29944" y="2048366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전체상품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03374" y="2750955"/>
            <a:ext cx="1425846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나만의메뉴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29944" y="3461293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메뉴옵션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29943" y="4171631"/>
            <a:ext cx="1162373" cy="62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결제수단선택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35107" y="5083447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메뉴옵션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827355" y="5695630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영양정보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53022" y="1459423"/>
            <a:ext cx="1350937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847305" y="2027698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847305" y="2750951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아이디</a:t>
            </a:r>
            <a:r>
              <a:rPr lang="en-US" altLang="ko-KR" sz="1200" smtClean="0"/>
              <a:t>/</a:t>
            </a:r>
            <a:r>
              <a:rPr lang="ko-KR" altLang="en-US" sz="1200" smtClean="0"/>
              <a:t>비밀번호찾기</a:t>
            </a:r>
            <a:endParaRPr lang="ko-KR" altLang="en-US" sz="1200"/>
          </a:p>
        </p:txBody>
      </p:sp>
      <p:sp>
        <p:nvSpPr>
          <p:cNvPr id="24" name="직사각형 23"/>
          <p:cNvSpPr/>
          <p:nvPr/>
        </p:nvSpPr>
        <p:spPr>
          <a:xfrm>
            <a:off x="7847305" y="3445794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나만의메뉴관리</a:t>
            </a:r>
            <a:endParaRPr lang="ko-KR" altLang="en-US" sz="1400"/>
          </a:p>
        </p:txBody>
      </p:sp>
      <p:sp>
        <p:nvSpPr>
          <p:cNvPr id="25" name="직사각형 24"/>
          <p:cNvSpPr/>
          <p:nvPr/>
        </p:nvSpPr>
        <p:spPr>
          <a:xfrm>
            <a:off x="7847303" y="4140637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개인정보관리</a:t>
            </a:r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7847302" y="4801900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장바구니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47302" y="5452822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주문내역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847301" y="6093428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이메일문의</a:t>
            </a:r>
            <a:endParaRPr lang="ko-KR" altLang="en-US" sz="1400"/>
          </a:p>
        </p:txBody>
      </p:sp>
      <p:sp>
        <p:nvSpPr>
          <p:cNvPr id="29" name="직사각형 28"/>
          <p:cNvSpPr/>
          <p:nvPr/>
        </p:nvSpPr>
        <p:spPr>
          <a:xfrm>
            <a:off x="5827354" y="6235494"/>
            <a:ext cx="1162373" cy="41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매장선택</a:t>
            </a:r>
            <a:endParaRPr lang="ko-KR" altLang="en-US"/>
          </a:p>
        </p:txBody>
      </p:sp>
      <p:cxnSp>
        <p:nvCxnSpPr>
          <p:cNvPr id="31" name="직선 연결선 30"/>
          <p:cNvCxnSpPr>
            <a:stCxn id="5" idx="2"/>
          </p:cNvCxnSpPr>
          <p:nvPr/>
        </p:nvCxnSpPr>
        <p:spPr>
          <a:xfrm flipH="1">
            <a:off x="5532894" y="1092630"/>
            <a:ext cx="1" cy="131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645041" y="1224365"/>
            <a:ext cx="57834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6" idx="0"/>
          </p:cNvCxnSpPr>
          <p:nvPr/>
        </p:nvCxnSpPr>
        <p:spPr>
          <a:xfrm>
            <a:off x="2645041" y="1224366"/>
            <a:ext cx="0" cy="19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0" idx="0"/>
          </p:cNvCxnSpPr>
          <p:nvPr/>
        </p:nvCxnSpPr>
        <p:spPr>
          <a:xfrm flipH="1" flipV="1">
            <a:off x="4486756" y="1224366"/>
            <a:ext cx="1" cy="19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2" idx="0"/>
          </p:cNvCxnSpPr>
          <p:nvPr/>
        </p:nvCxnSpPr>
        <p:spPr>
          <a:xfrm flipH="1" flipV="1">
            <a:off x="6408540" y="1224365"/>
            <a:ext cx="6" cy="19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0" idx="0"/>
          </p:cNvCxnSpPr>
          <p:nvPr/>
        </p:nvCxnSpPr>
        <p:spPr>
          <a:xfrm flipH="1" flipV="1">
            <a:off x="8428487" y="1224365"/>
            <a:ext cx="4" cy="23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6" idx="2"/>
            <a:endCxn id="8" idx="0"/>
          </p:cNvCxnSpPr>
          <p:nvPr/>
        </p:nvCxnSpPr>
        <p:spPr>
          <a:xfrm>
            <a:off x="2645041" y="1841723"/>
            <a:ext cx="2580" cy="237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" idx="2"/>
            <a:endCxn id="9" idx="0"/>
          </p:cNvCxnSpPr>
          <p:nvPr/>
        </p:nvCxnSpPr>
        <p:spPr>
          <a:xfrm flipH="1">
            <a:off x="2647620" y="2497814"/>
            <a:ext cx="1" cy="25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0" idx="2"/>
            <a:endCxn id="11" idx="0"/>
          </p:cNvCxnSpPr>
          <p:nvPr/>
        </p:nvCxnSpPr>
        <p:spPr>
          <a:xfrm>
            <a:off x="4486757" y="1841723"/>
            <a:ext cx="0" cy="20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2</cp:revision>
  <dcterms:created xsi:type="dcterms:W3CDTF">2022-05-02T04:24:08Z</dcterms:created>
  <dcterms:modified xsi:type="dcterms:W3CDTF">2022-05-02T04:31:24Z</dcterms:modified>
</cp:coreProperties>
</file>