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FC6591-5236-45C0-83EF-ACEBBD1A647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43049DE-7D79-450D-A25E-2E0457C6AB9F}">
      <dgm:prSet phldrT="[텍스트]" custT="1"/>
      <dgm:spPr>
        <a:solidFill>
          <a:schemeClr val="bg1"/>
        </a:solidFill>
        <a:ln w="28575">
          <a:solidFill>
            <a:schemeClr val="accent1">
              <a:lumMod val="50000"/>
            </a:schemeClr>
          </a:solidFill>
        </a:ln>
      </dgm:spPr>
      <dgm:t>
        <a:bodyPr/>
        <a:lstStyle/>
        <a:p>
          <a:pPr latinLnBrk="1"/>
          <a:r>
            <a:rPr lang="ko-KR" altLang="en-US" sz="2800" dirty="0" smtClean="0">
              <a:solidFill>
                <a:schemeClr val="tx1"/>
              </a:solidFill>
            </a:rPr>
            <a:t>키오스크</a:t>
          </a:r>
          <a:endParaRPr lang="ko-KR" altLang="en-US" sz="2800" dirty="0">
            <a:solidFill>
              <a:schemeClr val="tx1"/>
            </a:solidFill>
          </a:endParaRPr>
        </a:p>
      </dgm:t>
    </dgm:pt>
    <dgm:pt modelId="{54ED3C50-111F-4980-B4F2-F1A7CA2F8316}" type="parTrans" cxnId="{BB0A29F8-BD76-44B8-AEB8-3F66D1CFD019}">
      <dgm:prSet/>
      <dgm:spPr/>
      <dgm:t>
        <a:bodyPr/>
        <a:lstStyle/>
        <a:p>
          <a:pPr latinLnBrk="1"/>
          <a:endParaRPr lang="ko-KR" altLang="en-US"/>
        </a:p>
      </dgm:t>
    </dgm:pt>
    <dgm:pt modelId="{AE8D218A-4B38-46CD-81A9-50AE7A4F353F}" type="sibTrans" cxnId="{BB0A29F8-BD76-44B8-AEB8-3F66D1CFD019}">
      <dgm:prSet/>
      <dgm:spPr/>
      <dgm:t>
        <a:bodyPr/>
        <a:lstStyle/>
        <a:p>
          <a:pPr latinLnBrk="1"/>
          <a:endParaRPr lang="ko-KR" altLang="en-US"/>
        </a:p>
      </dgm:t>
    </dgm:pt>
    <dgm:pt modelId="{542C4A2D-1E76-4AE4-AAF6-7A93CB56E4C5}">
      <dgm:prSet phldrT="[텍스트]"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메뉴 화면</a:t>
          </a:r>
          <a:endParaRPr lang="ko-KR" altLang="en-US" dirty="0"/>
        </a:p>
      </dgm:t>
    </dgm:pt>
    <dgm:pt modelId="{741A3F6F-9186-4425-B156-A364D1E7336A}" type="parTrans" cxnId="{F096DA5F-BD48-4B7D-A092-91D3687EB751}">
      <dgm:prSet/>
      <dgm:spPr/>
      <dgm:t>
        <a:bodyPr/>
        <a:lstStyle/>
        <a:p>
          <a:pPr latinLnBrk="1"/>
          <a:endParaRPr lang="ko-KR" altLang="en-US"/>
        </a:p>
      </dgm:t>
    </dgm:pt>
    <dgm:pt modelId="{33F2AEED-A852-4C13-B996-085537F9D2A1}" type="sibTrans" cxnId="{F096DA5F-BD48-4B7D-A092-91D3687EB751}">
      <dgm:prSet/>
      <dgm:spPr/>
      <dgm:t>
        <a:bodyPr/>
        <a:lstStyle/>
        <a:p>
          <a:pPr latinLnBrk="1"/>
          <a:endParaRPr lang="ko-KR" altLang="en-US"/>
        </a:p>
      </dgm:t>
    </dgm:pt>
    <dgm:pt modelId="{D5F28178-B054-4FE2-B13A-9EA1BBE086CA}">
      <dgm:prSet phldrT="[텍스트]"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마이 페이지</a:t>
          </a:r>
          <a:endParaRPr lang="ko-KR" altLang="en-US" dirty="0"/>
        </a:p>
      </dgm:t>
    </dgm:pt>
    <dgm:pt modelId="{E2D885B8-BF55-4F64-924F-C8D1BC9A7484}" type="parTrans" cxnId="{FC22C4AE-6B34-48BA-AA80-9E3C6E2A0C03}">
      <dgm:prSet/>
      <dgm:spPr/>
      <dgm:t>
        <a:bodyPr/>
        <a:lstStyle/>
        <a:p>
          <a:pPr latinLnBrk="1"/>
          <a:endParaRPr lang="ko-KR" altLang="en-US"/>
        </a:p>
      </dgm:t>
    </dgm:pt>
    <dgm:pt modelId="{F066F819-A5ED-46B0-B644-097BA908F4D6}" type="sibTrans" cxnId="{FC22C4AE-6B34-48BA-AA80-9E3C6E2A0C03}">
      <dgm:prSet/>
      <dgm:spPr/>
      <dgm:t>
        <a:bodyPr/>
        <a:lstStyle/>
        <a:p>
          <a:pPr latinLnBrk="1"/>
          <a:endParaRPr lang="ko-KR" altLang="en-US"/>
        </a:p>
      </dgm:t>
    </dgm:pt>
    <dgm:pt modelId="{AAFFFB69-A23E-4E4E-ABB5-BA2AA0DFB470}">
      <dgm:prSet phldrT="[텍스트]"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로그인</a:t>
          </a:r>
          <a:endParaRPr lang="ko-KR" altLang="en-US" dirty="0"/>
        </a:p>
      </dgm:t>
    </dgm:pt>
    <dgm:pt modelId="{F02D226F-02D2-4F88-9F82-9474062D08CC}" type="sibTrans" cxnId="{22659FC8-88D2-492A-AF76-7DCE4AE69054}">
      <dgm:prSet/>
      <dgm:spPr/>
      <dgm:t>
        <a:bodyPr/>
        <a:lstStyle/>
        <a:p>
          <a:pPr latinLnBrk="1"/>
          <a:endParaRPr lang="ko-KR" altLang="en-US"/>
        </a:p>
      </dgm:t>
    </dgm:pt>
    <dgm:pt modelId="{2F53666C-C5F3-4E71-8B75-EA69C5BA2345}" type="parTrans" cxnId="{22659FC8-88D2-492A-AF76-7DCE4AE69054}">
      <dgm:prSet/>
      <dgm:spPr/>
      <dgm:t>
        <a:bodyPr/>
        <a:lstStyle/>
        <a:p>
          <a:pPr latinLnBrk="1"/>
          <a:endParaRPr lang="ko-KR" altLang="en-US"/>
        </a:p>
      </dgm:t>
    </dgm:pt>
    <dgm:pt modelId="{F97C49B7-2A52-47C6-AA4D-2BF0CEFF2F93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주문하기</a:t>
          </a:r>
          <a:endParaRPr lang="ko-KR" altLang="en-US" dirty="0"/>
        </a:p>
      </dgm:t>
    </dgm:pt>
    <dgm:pt modelId="{563F40CD-0770-4ECD-B706-D126EFC1D4B7}" type="parTrans" cxnId="{7C3C76C7-84F2-4127-B930-5C4A80CF81C3}">
      <dgm:prSet/>
      <dgm:spPr/>
      <dgm:t>
        <a:bodyPr/>
        <a:lstStyle/>
        <a:p>
          <a:pPr latinLnBrk="1"/>
          <a:endParaRPr lang="ko-KR" altLang="en-US"/>
        </a:p>
      </dgm:t>
    </dgm:pt>
    <dgm:pt modelId="{F9B497EF-73BB-4AC4-A4AC-E658DB31CEDF}" type="sibTrans" cxnId="{7C3C76C7-84F2-4127-B930-5C4A80CF81C3}">
      <dgm:prSet/>
      <dgm:spPr/>
      <dgm:t>
        <a:bodyPr/>
        <a:lstStyle/>
        <a:p>
          <a:pPr latinLnBrk="1"/>
          <a:endParaRPr lang="ko-KR" altLang="en-US"/>
        </a:p>
      </dgm:t>
    </dgm:pt>
    <dgm:pt modelId="{40BD3D72-E991-4489-B073-37CAEBC0DD7D}">
      <dgm:prSet custT="1"/>
      <dgm:spPr/>
      <dgm:t>
        <a:bodyPr/>
        <a:lstStyle/>
        <a:p>
          <a:pPr latinLnBrk="1"/>
          <a:r>
            <a:rPr lang="ko-KR" altLang="en-US" sz="1200" dirty="0" smtClean="0"/>
            <a:t>음료</a:t>
          </a:r>
          <a:endParaRPr lang="ko-KR" altLang="en-US" sz="1200" dirty="0"/>
        </a:p>
      </dgm:t>
    </dgm:pt>
    <dgm:pt modelId="{F49370F1-F781-4318-9C71-564830F5CA74}" type="parTrans" cxnId="{8F9A0758-D780-40D1-939A-A1671B5B7639}">
      <dgm:prSet/>
      <dgm:spPr/>
      <dgm:t>
        <a:bodyPr/>
        <a:lstStyle/>
        <a:p>
          <a:pPr latinLnBrk="1"/>
          <a:endParaRPr lang="ko-KR" altLang="en-US"/>
        </a:p>
      </dgm:t>
    </dgm:pt>
    <dgm:pt modelId="{56A9653E-E920-45AA-9D02-FFBA49B38A9E}" type="sibTrans" cxnId="{8F9A0758-D780-40D1-939A-A1671B5B7639}">
      <dgm:prSet/>
      <dgm:spPr/>
      <dgm:t>
        <a:bodyPr/>
        <a:lstStyle/>
        <a:p>
          <a:pPr latinLnBrk="1"/>
          <a:endParaRPr lang="ko-KR" altLang="en-US"/>
        </a:p>
      </dgm:t>
    </dgm:pt>
    <dgm:pt modelId="{0D61B716-D929-4F51-BB65-C934947BD3D1}">
      <dgm:prSet custT="1"/>
      <dgm:spPr/>
      <dgm:t>
        <a:bodyPr/>
        <a:lstStyle/>
        <a:p>
          <a:pPr latinLnBrk="1"/>
          <a:r>
            <a:rPr lang="ko-KR" altLang="en-US" sz="1200" dirty="0" smtClean="0"/>
            <a:t>사이드 메뉴</a:t>
          </a:r>
          <a:endParaRPr lang="ko-KR" altLang="en-US" sz="1200" dirty="0"/>
        </a:p>
      </dgm:t>
    </dgm:pt>
    <dgm:pt modelId="{89348BEB-2688-4387-A628-90EE3D22D4FA}" type="parTrans" cxnId="{DC26FD1B-B899-4C82-9195-035F99114C1A}">
      <dgm:prSet/>
      <dgm:spPr/>
      <dgm:t>
        <a:bodyPr/>
        <a:lstStyle/>
        <a:p>
          <a:pPr latinLnBrk="1"/>
          <a:endParaRPr lang="ko-KR" altLang="en-US"/>
        </a:p>
      </dgm:t>
    </dgm:pt>
    <dgm:pt modelId="{564720A9-EF15-4E99-9D2A-6037B6B8AE4C}" type="sibTrans" cxnId="{DC26FD1B-B899-4C82-9195-035F99114C1A}">
      <dgm:prSet/>
      <dgm:spPr/>
      <dgm:t>
        <a:bodyPr/>
        <a:lstStyle/>
        <a:p>
          <a:pPr latinLnBrk="1"/>
          <a:endParaRPr lang="ko-KR" altLang="en-US"/>
        </a:p>
      </dgm:t>
    </dgm:pt>
    <dgm:pt modelId="{02AC044E-B6F7-41E4-9CA2-1940E864FE6F}">
      <dgm:prSet custT="1"/>
      <dgm:spPr/>
      <dgm:t>
        <a:bodyPr/>
        <a:lstStyle/>
        <a:p>
          <a:pPr latinLnBrk="1"/>
          <a:r>
            <a:rPr lang="ko-KR" altLang="en-US" sz="1200" dirty="0" smtClean="0"/>
            <a:t>자주 주문한 메뉴</a:t>
          </a:r>
          <a:endParaRPr lang="en-US" altLang="ko-KR" sz="1200" dirty="0" smtClean="0"/>
        </a:p>
      </dgm:t>
    </dgm:pt>
    <dgm:pt modelId="{387B27EF-D377-4A9F-AA5E-AD6024A6FD06}" type="parTrans" cxnId="{73DBD80E-D46D-4273-82DE-0CBC9E70E49C}">
      <dgm:prSet/>
      <dgm:spPr/>
      <dgm:t>
        <a:bodyPr/>
        <a:lstStyle/>
        <a:p>
          <a:pPr latinLnBrk="1"/>
          <a:endParaRPr lang="ko-KR" altLang="en-US"/>
        </a:p>
      </dgm:t>
    </dgm:pt>
    <dgm:pt modelId="{DFFD2AFC-BE3A-4EB1-89C7-7ADB78108978}" type="sibTrans" cxnId="{73DBD80E-D46D-4273-82DE-0CBC9E70E49C}">
      <dgm:prSet/>
      <dgm:spPr/>
      <dgm:t>
        <a:bodyPr/>
        <a:lstStyle/>
        <a:p>
          <a:pPr latinLnBrk="1"/>
          <a:endParaRPr lang="ko-KR" altLang="en-US"/>
        </a:p>
      </dgm:t>
    </dgm:pt>
    <dgm:pt modelId="{82FD8795-F79C-4F1F-A53E-BE5561501B92}">
      <dgm:prSet custT="1"/>
      <dgm:spPr/>
      <dgm:t>
        <a:bodyPr/>
        <a:lstStyle/>
        <a:p>
          <a:pPr latinLnBrk="1"/>
          <a:r>
            <a:rPr lang="ko-KR" altLang="en-US" sz="1200" dirty="0" err="1" smtClean="0"/>
            <a:t>즐겨찾는</a:t>
          </a:r>
          <a:r>
            <a:rPr lang="ko-KR" altLang="en-US" sz="1200" dirty="0" smtClean="0"/>
            <a:t> 메뉴</a:t>
          </a:r>
          <a:endParaRPr lang="ko-KR" altLang="en-US" sz="1200" dirty="0"/>
        </a:p>
      </dgm:t>
    </dgm:pt>
    <dgm:pt modelId="{05FAF97E-9C76-49BE-A73E-53A33509A096}" type="parTrans" cxnId="{60F3FCA0-9706-4FDE-93E7-EE87D41B9C8D}">
      <dgm:prSet/>
      <dgm:spPr/>
      <dgm:t>
        <a:bodyPr/>
        <a:lstStyle/>
        <a:p>
          <a:pPr latinLnBrk="1"/>
          <a:endParaRPr lang="ko-KR" altLang="en-US"/>
        </a:p>
      </dgm:t>
    </dgm:pt>
    <dgm:pt modelId="{435FB447-183C-4023-A5E8-F0016FFC3C49}" type="sibTrans" cxnId="{60F3FCA0-9706-4FDE-93E7-EE87D41B9C8D}">
      <dgm:prSet/>
      <dgm:spPr/>
      <dgm:t>
        <a:bodyPr/>
        <a:lstStyle/>
        <a:p>
          <a:pPr latinLnBrk="1"/>
          <a:endParaRPr lang="ko-KR" altLang="en-US"/>
        </a:p>
      </dgm:t>
    </dgm:pt>
    <dgm:pt modelId="{E21F7E7C-C726-4CC1-8CAF-C14EAFEDBBE6}">
      <dgm:prSet custT="1"/>
      <dgm:spPr/>
      <dgm:t>
        <a:bodyPr/>
        <a:lstStyle/>
        <a:p>
          <a:pPr latinLnBrk="1"/>
          <a:r>
            <a:rPr lang="ko-KR" altLang="en-US" sz="1200" dirty="0" smtClean="0"/>
            <a:t>잔액</a:t>
          </a:r>
          <a:r>
            <a:rPr lang="en-US" altLang="ko-KR" sz="1200" dirty="0" smtClean="0"/>
            <a:t>, </a:t>
          </a:r>
          <a:r>
            <a:rPr lang="ko-KR" altLang="en-US" sz="1200" dirty="0" smtClean="0"/>
            <a:t>적립금</a:t>
          </a:r>
          <a:endParaRPr lang="en-US" altLang="ko-KR" sz="1200" dirty="0" smtClean="0"/>
        </a:p>
        <a:p>
          <a:pPr latinLnBrk="1"/>
          <a:r>
            <a:rPr lang="ko-KR" altLang="en-US" sz="1200" dirty="0" smtClean="0"/>
            <a:t> </a:t>
          </a:r>
          <a:r>
            <a:rPr lang="ko-KR" altLang="en-US" sz="1200" dirty="0" smtClean="0"/>
            <a:t>확인</a:t>
          </a:r>
          <a:endParaRPr lang="ko-KR" altLang="en-US" sz="1200" dirty="0"/>
        </a:p>
      </dgm:t>
    </dgm:pt>
    <dgm:pt modelId="{E456BFDA-734D-49D3-80B3-8A993600EAFC}" type="parTrans" cxnId="{05366DCF-3569-40BD-BAE1-EE2E841B65E6}">
      <dgm:prSet/>
      <dgm:spPr/>
      <dgm:t>
        <a:bodyPr/>
        <a:lstStyle/>
        <a:p>
          <a:pPr latinLnBrk="1"/>
          <a:endParaRPr lang="ko-KR" altLang="en-US"/>
        </a:p>
      </dgm:t>
    </dgm:pt>
    <dgm:pt modelId="{EB5BF9EF-B904-46BC-B3E3-F71F5F07E400}" type="sibTrans" cxnId="{05366DCF-3569-40BD-BAE1-EE2E841B65E6}">
      <dgm:prSet/>
      <dgm:spPr/>
      <dgm:t>
        <a:bodyPr/>
        <a:lstStyle/>
        <a:p>
          <a:pPr latinLnBrk="1"/>
          <a:endParaRPr lang="ko-KR" altLang="en-US"/>
        </a:p>
      </dgm:t>
    </dgm:pt>
    <dgm:pt modelId="{0F439CB0-EE9F-4DB9-8A1F-7117B5CE17E0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광고</a:t>
          </a:r>
          <a:r>
            <a:rPr lang="en-US" altLang="ko-KR" dirty="0" smtClean="0"/>
            <a:t>/</a:t>
          </a:r>
          <a:r>
            <a:rPr lang="ko-KR" altLang="en-US" dirty="0" smtClean="0"/>
            <a:t>이벤트 배너</a:t>
          </a:r>
          <a:endParaRPr lang="ko-KR" altLang="en-US" dirty="0"/>
        </a:p>
      </dgm:t>
    </dgm:pt>
    <dgm:pt modelId="{1CEAE91E-7327-4B75-BC34-2784756A8A9E}" type="parTrans" cxnId="{F1CA0D4D-618A-4AD9-919A-E2B5B98FEAC1}">
      <dgm:prSet/>
      <dgm:spPr/>
      <dgm:t>
        <a:bodyPr/>
        <a:lstStyle/>
        <a:p>
          <a:pPr latinLnBrk="1"/>
          <a:endParaRPr lang="ko-KR" altLang="en-US"/>
        </a:p>
      </dgm:t>
    </dgm:pt>
    <dgm:pt modelId="{EB4204EC-3788-4926-9D9E-9DFAB0E094D0}" type="sibTrans" cxnId="{F1CA0D4D-618A-4AD9-919A-E2B5B98FEAC1}">
      <dgm:prSet/>
      <dgm:spPr/>
      <dgm:t>
        <a:bodyPr/>
        <a:lstStyle/>
        <a:p>
          <a:pPr latinLnBrk="1"/>
          <a:endParaRPr lang="ko-KR" altLang="en-US"/>
        </a:p>
      </dgm:t>
    </dgm:pt>
    <dgm:pt modelId="{B8A61DA7-5561-46FA-8D2C-382C3CBDC859}">
      <dgm:prSet custT="1"/>
      <dgm:spPr/>
      <dgm:t>
        <a:bodyPr/>
        <a:lstStyle/>
        <a:p>
          <a:pPr latinLnBrk="1"/>
          <a:r>
            <a:rPr lang="ko-KR" altLang="en-US" sz="1200" dirty="0" smtClean="0"/>
            <a:t>회원</a:t>
          </a:r>
          <a:r>
            <a:rPr lang="en-US" altLang="ko-KR" sz="1200" dirty="0" smtClean="0"/>
            <a:t>: </a:t>
          </a:r>
          <a:r>
            <a:rPr lang="ko-KR" altLang="en-US" sz="1200" dirty="0" smtClean="0"/>
            <a:t>예치금 결제</a:t>
          </a:r>
          <a:r>
            <a:rPr lang="en-US" altLang="ko-KR" sz="1200" dirty="0" smtClean="0"/>
            <a:t>/</a:t>
          </a:r>
          <a:r>
            <a:rPr lang="ko-KR" altLang="en-US" sz="1200" dirty="0" smtClean="0"/>
            <a:t>포인트 결제</a:t>
          </a:r>
          <a:endParaRPr lang="ko-KR" altLang="en-US" sz="1200" dirty="0"/>
        </a:p>
      </dgm:t>
    </dgm:pt>
    <dgm:pt modelId="{1A4D7826-C258-44B3-9932-42DCEF50D4B6}" type="parTrans" cxnId="{DF84454A-D795-4EE4-98AF-18EBABDF1D69}">
      <dgm:prSet/>
      <dgm:spPr/>
      <dgm:t>
        <a:bodyPr/>
        <a:lstStyle/>
        <a:p>
          <a:pPr latinLnBrk="1"/>
          <a:endParaRPr lang="ko-KR" altLang="en-US"/>
        </a:p>
      </dgm:t>
    </dgm:pt>
    <dgm:pt modelId="{6E8DB6EC-FD4A-48B1-B278-B2D4F726F74F}" type="sibTrans" cxnId="{DF84454A-D795-4EE4-98AF-18EBABDF1D69}">
      <dgm:prSet/>
      <dgm:spPr/>
      <dgm:t>
        <a:bodyPr/>
        <a:lstStyle/>
        <a:p>
          <a:pPr latinLnBrk="1"/>
          <a:endParaRPr lang="ko-KR" altLang="en-US"/>
        </a:p>
      </dgm:t>
    </dgm:pt>
    <dgm:pt modelId="{E2FF6C1C-FBB1-47B3-893B-3E057AEC194A}">
      <dgm:prSet custT="1"/>
      <dgm:spPr/>
      <dgm:t>
        <a:bodyPr/>
        <a:lstStyle/>
        <a:p>
          <a:pPr latinLnBrk="1"/>
          <a:r>
            <a:rPr lang="ko-KR" altLang="en-US" sz="1400" dirty="0" smtClean="0"/>
            <a:t>비회원</a:t>
          </a:r>
          <a:r>
            <a:rPr lang="en-US" altLang="ko-KR" sz="1400" dirty="0" smtClean="0"/>
            <a:t>: </a:t>
          </a:r>
          <a:r>
            <a:rPr lang="ko-KR" altLang="en-US" sz="1400" dirty="0" smtClean="0"/>
            <a:t>신용카드 결제</a:t>
          </a:r>
          <a:endParaRPr lang="ko-KR" altLang="en-US" sz="1400" dirty="0"/>
        </a:p>
      </dgm:t>
    </dgm:pt>
    <dgm:pt modelId="{65A5C218-9401-45BF-9586-353CA2B9A559}" type="parTrans" cxnId="{1FA3615A-D5F4-43DD-A59D-EC4A82CA61A5}">
      <dgm:prSet/>
      <dgm:spPr/>
      <dgm:t>
        <a:bodyPr/>
        <a:lstStyle/>
        <a:p>
          <a:pPr latinLnBrk="1"/>
          <a:endParaRPr lang="ko-KR" altLang="en-US"/>
        </a:p>
      </dgm:t>
    </dgm:pt>
    <dgm:pt modelId="{CD30E496-66E9-4598-B1F5-721D46E54B52}" type="sibTrans" cxnId="{1FA3615A-D5F4-43DD-A59D-EC4A82CA61A5}">
      <dgm:prSet/>
      <dgm:spPr/>
      <dgm:t>
        <a:bodyPr/>
        <a:lstStyle/>
        <a:p>
          <a:pPr latinLnBrk="1"/>
          <a:endParaRPr lang="ko-KR" altLang="en-US"/>
        </a:p>
      </dgm:t>
    </dgm:pt>
    <dgm:pt modelId="{4316FB2D-4A24-41D4-A688-1AF80A9D7832}" type="pres">
      <dgm:prSet presAssocID="{6BFC6591-5236-45C0-83EF-ACEBBD1A647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20B3DF-AED7-4CFF-9EF7-837A799621A2}" type="pres">
      <dgm:prSet presAssocID="{543049DE-7D79-450D-A25E-2E0457C6AB9F}" presName="hierRoot1" presStyleCnt="0">
        <dgm:presLayoutVars>
          <dgm:hierBranch val="init"/>
        </dgm:presLayoutVars>
      </dgm:prSet>
      <dgm:spPr/>
    </dgm:pt>
    <dgm:pt modelId="{7EE421B5-B9A4-483E-91E4-71ACB77A0361}" type="pres">
      <dgm:prSet presAssocID="{543049DE-7D79-450D-A25E-2E0457C6AB9F}" presName="rootComposite1" presStyleCnt="0"/>
      <dgm:spPr/>
    </dgm:pt>
    <dgm:pt modelId="{802E2C0C-FF4C-453C-A28F-B12D64D46792}" type="pres">
      <dgm:prSet presAssocID="{543049DE-7D79-450D-A25E-2E0457C6AB9F}" presName="rootText1" presStyleLbl="node0" presStyleIdx="0" presStyleCnt="1" custScaleX="13948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D60931-B525-4744-A112-0DD657F99521}" type="pres">
      <dgm:prSet presAssocID="{543049DE-7D79-450D-A25E-2E0457C6AB9F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96E34552-708F-4AA0-8E3B-5BA79DFEEA94}" type="pres">
      <dgm:prSet presAssocID="{543049DE-7D79-450D-A25E-2E0457C6AB9F}" presName="hierChild2" presStyleCnt="0"/>
      <dgm:spPr/>
    </dgm:pt>
    <dgm:pt modelId="{06DAAF1A-AE0F-4666-8001-08BE6008C069}" type="pres">
      <dgm:prSet presAssocID="{1CEAE91E-7327-4B75-BC34-2784756A8A9E}" presName="Name37" presStyleLbl="parChTrans1D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77D69F33-791E-4A8B-9416-D6EE30721E0E}" type="pres">
      <dgm:prSet presAssocID="{0F439CB0-EE9F-4DB9-8A1F-7117B5CE17E0}" presName="hierRoot2" presStyleCnt="0">
        <dgm:presLayoutVars>
          <dgm:hierBranch val="init"/>
        </dgm:presLayoutVars>
      </dgm:prSet>
      <dgm:spPr/>
    </dgm:pt>
    <dgm:pt modelId="{043E7975-0115-44F9-9881-E88DF28F4D44}" type="pres">
      <dgm:prSet presAssocID="{0F439CB0-EE9F-4DB9-8A1F-7117B5CE17E0}" presName="rootComposite" presStyleCnt="0"/>
      <dgm:spPr/>
    </dgm:pt>
    <dgm:pt modelId="{0B275CB4-5D76-48A0-B738-70D48A1C441A}" type="pres">
      <dgm:prSet presAssocID="{0F439CB0-EE9F-4DB9-8A1F-7117B5CE17E0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EC5EA2-ECF1-4A8C-81D2-5435C1C3849F}" type="pres">
      <dgm:prSet presAssocID="{0F439CB0-EE9F-4DB9-8A1F-7117B5CE17E0}" presName="rootConnector" presStyleLbl="node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64407296-6915-4A8F-823A-68D669F06340}" type="pres">
      <dgm:prSet presAssocID="{0F439CB0-EE9F-4DB9-8A1F-7117B5CE17E0}" presName="hierChild4" presStyleCnt="0"/>
      <dgm:spPr/>
    </dgm:pt>
    <dgm:pt modelId="{BBDCF705-E57C-4A0B-B100-E2E8B27E1AAE}" type="pres">
      <dgm:prSet presAssocID="{0F439CB0-EE9F-4DB9-8A1F-7117B5CE17E0}" presName="hierChild5" presStyleCnt="0"/>
      <dgm:spPr/>
    </dgm:pt>
    <dgm:pt modelId="{E6CB7424-67F9-4F7B-A6A3-0F44E0960947}" type="pres">
      <dgm:prSet presAssocID="{2F53666C-C5F3-4E71-8B75-EA69C5BA2345}" presName="Name37" presStyleLbl="parChTrans1D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5F3704AB-6B7F-45DB-B3E5-F55C9174A636}" type="pres">
      <dgm:prSet presAssocID="{AAFFFB69-A23E-4E4E-ABB5-BA2AA0DFB470}" presName="hierRoot2" presStyleCnt="0">
        <dgm:presLayoutVars>
          <dgm:hierBranch val="init"/>
        </dgm:presLayoutVars>
      </dgm:prSet>
      <dgm:spPr/>
    </dgm:pt>
    <dgm:pt modelId="{8A1EEF2C-1629-4A76-8A30-780BF4585D0D}" type="pres">
      <dgm:prSet presAssocID="{AAFFFB69-A23E-4E4E-ABB5-BA2AA0DFB470}" presName="rootComposite" presStyleCnt="0"/>
      <dgm:spPr/>
    </dgm:pt>
    <dgm:pt modelId="{5CE518D7-6057-4D43-A65C-9AB460D33B0F}" type="pres">
      <dgm:prSet presAssocID="{AAFFFB69-A23E-4E4E-ABB5-BA2AA0DFB470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28D699-49D7-43FA-976A-34CC54A94B21}" type="pres">
      <dgm:prSet presAssocID="{AAFFFB69-A23E-4E4E-ABB5-BA2AA0DFB470}" presName="rootConnector" presStyleLbl="node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1345CEB3-7996-4130-BD1C-C31F463247C5}" type="pres">
      <dgm:prSet presAssocID="{AAFFFB69-A23E-4E4E-ABB5-BA2AA0DFB470}" presName="hierChild4" presStyleCnt="0"/>
      <dgm:spPr/>
    </dgm:pt>
    <dgm:pt modelId="{26C0C844-E882-4F27-A1D4-387AA319DB14}" type="pres">
      <dgm:prSet presAssocID="{AAFFFB69-A23E-4E4E-ABB5-BA2AA0DFB470}" presName="hierChild5" presStyleCnt="0"/>
      <dgm:spPr/>
    </dgm:pt>
    <dgm:pt modelId="{6789D85D-1C97-4343-8E87-E3683AC94E4A}" type="pres">
      <dgm:prSet presAssocID="{741A3F6F-9186-4425-B156-A364D1E7336A}" presName="Name37" presStyleLbl="parChTrans1D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5096C9E5-D0B3-46B1-B3A6-2C5EBC0F65A9}" type="pres">
      <dgm:prSet presAssocID="{542C4A2D-1E76-4AE4-AAF6-7A93CB56E4C5}" presName="hierRoot2" presStyleCnt="0">
        <dgm:presLayoutVars>
          <dgm:hierBranch val="init"/>
        </dgm:presLayoutVars>
      </dgm:prSet>
      <dgm:spPr/>
    </dgm:pt>
    <dgm:pt modelId="{5EF93845-6BE2-408F-AE70-9970AF1BC786}" type="pres">
      <dgm:prSet presAssocID="{542C4A2D-1E76-4AE4-AAF6-7A93CB56E4C5}" presName="rootComposite" presStyleCnt="0"/>
      <dgm:spPr/>
    </dgm:pt>
    <dgm:pt modelId="{C5E84730-AD33-47F5-AE7C-EA5A33F152AB}" type="pres">
      <dgm:prSet presAssocID="{542C4A2D-1E76-4AE4-AAF6-7A93CB56E4C5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6031BC-708C-4F62-9255-2CDBB60C1528}" type="pres">
      <dgm:prSet presAssocID="{542C4A2D-1E76-4AE4-AAF6-7A93CB56E4C5}" presName="rootConnector" presStyleLbl="node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8883BDD6-5DE6-4039-BEFB-6AC2B64B87C4}" type="pres">
      <dgm:prSet presAssocID="{542C4A2D-1E76-4AE4-AAF6-7A93CB56E4C5}" presName="hierChild4" presStyleCnt="0"/>
      <dgm:spPr/>
    </dgm:pt>
    <dgm:pt modelId="{D61BC8CE-27B8-4D81-8089-16A3B1099870}" type="pres">
      <dgm:prSet presAssocID="{F49370F1-F781-4318-9C71-564830F5CA74}" presName="Name37" presStyleLbl="parChTrans1D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02F28DDB-D2F7-42C0-898A-841B21F37620}" type="pres">
      <dgm:prSet presAssocID="{40BD3D72-E991-4489-B073-37CAEBC0DD7D}" presName="hierRoot2" presStyleCnt="0">
        <dgm:presLayoutVars>
          <dgm:hierBranch val="init"/>
        </dgm:presLayoutVars>
      </dgm:prSet>
      <dgm:spPr/>
    </dgm:pt>
    <dgm:pt modelId="{0F884ABD-BA61-40D9-821F-BFECC04A883A}" type="pres">
      <dgm:prSet presAssocID="{40BD3D72-E991-4489-B073-37CAEBC0DD7D}" presName="rootComposite" presStyleCnt="0"/>
      <dgm:spPr/>
    </dgm:pt>
    <dgm:pt modelId="{769DFE81-8817-4C6F-B4F4-2879BB3BB787}" type="pres">
      <dgm:prSet presAssocID="{40BD3D72-E991-4489-B073-37CAEBC0DD7D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859474-771E-4263-BDC6-5357495EA79B}" type="pres">
      <dgm:prSet presAssocID="{40BD3D72-E991-4489-B073-37CAEBC0DD7D}" presName="rootConnector" presStyleLbl="node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56E331EE-9744-4402-B9DB-3513DC9DB3E3}" type="pres">
      <dgm:prSet presAssocID="{40BD3D72-E991-4489-B073-37CAEBC0DD7D}" presName="hierChild4" presStyleCnt="0"/>
      <dgm:spPr/>
    </dgm:pt>
    <dgm:pt modelId="{733A87D2-4C93-433E-AFF1-C8085DFD04C5}" type="pres">
      <dgm:prSet presAssocID="{40BD3D72-E991-4489-B073-37CAEBC0DD7D}" presName="hierChild5" presStyleCnt="0"/>
      <dgm:spPr/>
    </dgm:pt>
    <dgm:pt modelId="{8DAC81F2-8F0B-4ABE-9069-421F02FE4945}" type="pres">
      <dgm:prSet presAssocID="{89348BEB-2688-4387-A628-90EE3D22D4FA}" presName="Name37" presStyleLbl="parChTrans1D3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B03C5B1A-8994-45AC-BE03-747B1226A0E0}" type="pres">
      <dgm:prSet presAssocID="{0D61B716-D929-4F51-BB65-C934947BD3D1}" presName="hierRoot2" presStyleCnt="0">
        <dgm:presLayoutVars>
          <dgm:hierBranch val="init"/>
        </dgm:presLayoutVars>
      </dgm:prSet>
      <dgm:spPr/>
    </dgm:pt>
    <dgm:pt modelId="{525D68D0-D0BC-410A-950F-FA8D77DFF804}" type="pres">
      <dgm:prSet presAssocID="{0D61B716-D929-4F51-BB65-C934947BD3D1}" presName="rootComposite" presStyleCnt="0"/>
      <dgm:spPr/>
    </dgm:pt>
    <dgm:pt modelId="{2708CA61-8421-40FB-B015-56D8805B8141}" type="pres">
      <dgm:prSet presAssocID="{0D61B716-D929-4F51-BB65-C934947BD3D1}" presName="rootText" presStyleLbl="node3" presStyleIdx="1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26E72CF-DDA0-40C0-879A-0314FD6BEA9D}" type="pres">
      <dgm:prSet presAssocID="{0D61B716-D929-4F51-BB65-C934947BD3D1}" presName="rootConnector" presStyleLbl="node3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52F8486A-4D5A-4D98-A9A8-2B9DFA221DC7}" type="pres">
      <dgm:prSet presAssocID="{0D61B716-D929-4F51-BB65-C934947BD3D1}" presName="hierChild4" presStyleCnt="0"/>
      <dgm:spPr/>
    </dgm:pt>
    <dgm:pt modelId="{EE8914CD-407D-450B-9E83-F84613A95848}" type="pres">
      <dgm:prSet presAssocID="{0D61B716-D929-4F51-BB65-C934947BD3D1}" presName="hierChild5" presStyleCnt="0"/>
      <dgm:spPr/>
    </dgm:pt>
    <dgm:pt modelId="{DD8025E7-B3FE-4F8E-B477-622443DB7CE0}" type="pres">
      <dgm:prSet presAssocID="{542C4A2D-1E76-4AE4-AAF6-7A93CB56E4C5}" presName="hierChild5" presStyleCnt="0"/>
      <dgm:spPr/>
    </dgm:pt>
    <dgm:pt modelId="{7446D218-9416-4E80-BF68-9C3CEAB62B33}" type="pres">
      <dgm:prSet presAssocID="{E2D885B8-BF55-4F64-924F-C8D1BC9A7484}" presName="Name37" presStyleLbl="parChTrans1D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DA371E15-DE0E-4A54-8C59-844D915724A3}" type="pres">
      <dgm:prSet presAssocID="{D5F28178-B054-4FE2-B13A-9EA1BBE086CA}" presName="hierRoot2" presStyleCnt="0">
        <dgm:presLayoutVars>
          <dgm:hierBranch val="init"/>
        </dgm:presLayoutVars>
      </dgm:prSet>
      <dgm:spPr/>
    </dgm:pt>
    <dgm:pt modelId="{B4ACC90D-9923-41E0-9D85-DBC47E13D692}" type="pres">
      <dgm:prSet presAssocID="{D5F28178-B054-4FE2-B13A-9EA1BBE086CA}" presName="rootComposite" presStyleCnt="0"/>
      <dgm:spPr/>
    </dgm:pt>
    <dgm:pt modelId="{50625BF3-CB82-4639-AA7E-F4CE829BB404}" type="pres">
      <dgm:prSet presAssocID="{D5F28178-B054-4FE2-B13A-9EA1BBE086CA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28261E-E7BC-4A61-9784-7938081AB653}" type="pres">
      <dgm:prSet presAssocID="{D5F28178-B054-4FE2-B13A-9EA1BBE086CA}" presName="rootConnector" presStyleLbl="node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A9214677-90D7-42FB-8584-45608862ECC3}" type="pres">
      <dgm:prSet presAssocID="{D5F28178-B054-4FE2-B13A-9EA1BBE086CA}" presName="hierChild4" presStyleCnt="0"/>
      <dgm:spPr/>
    </dgm:pt>
    <dgm:pt modelId="{4983BEBE-3414-412C-B4CF-8D4CDA4347E0}" type="pres">
      <dgm:prSet presAssocID="{387B27EF-D377-4A9F-AA5E-AD6024A6FD06}" presName="Name37" presStyleLbl="parChTrans1D3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A4CC4F09-5443-473C-8482-6A4E4843596D}" type="pres">
      <dgm:prSet presAssocID="{02AC044E-B6F7-41E4-9CA2-1940E864FE6F}" presName="hierRoot2" presStyleCnt="0">
        <dgm:presLayoutVars>
          <dgm:hierBranch val="init"/>
        </dgm:presLayoutVars>
      </dgm:prSet>
      <dgm:spPr/>
    </dgm:pt>
    <dgm:pt modelId="{EBA77A84-5033-4AA1-A3EB-9A9BEC00B8D1}" type="pres">
      <dgm:prSet presAssocID="{02AC044E-B6F7-41E4-9CA2-1940E864FE6F}" presName="rootComposite" presStyleCnt="0"/>
      <dgm:spPr/>
    </dgm:pt>
    <dgm:pt modelId="{6B026043-799E-430F-BFE6-31BABCDD96C9}" type="pres">
      <dgm:prSet presAssocID="{02AC044E-B6F7-41E4-9CA2-1940E864FE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13796A-0FE8-4681-8A68-E777898BF148}" type="pres">
      <dgm:prSet presAssocID="{02AC044E-B6F7-41E4-9CA2-1940E864FE6F}" presName="rootConnector" presStyleLbl="node3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8E31E031-783F-456D-AB94-2094154B8187}" type="pres">
      <dgm:prSet presAssocID="{02AC044E-B6F7-41E4-9CA2-1940E864FE6F}" presName="hierChild4" presStyleCnt="0"/>
      <dgm:spPr/>
    </dgm:pt>
    <dgm:pt modelId="{966B38FB-15EB-4F7A-9DE9-9A155FF04B4E}" type="pres">
      <dgm:prSet presAssocID="{02AC044E-B6F7-41E4-9CA2-1940E864FE6F}" presName="hierChild5" presStyleCnt="0"/>
      <dgm:spPr/>
    </dgm:pt>
    <dgm:pt modelId="{C98981BA-B732-47DC-9BA9-A1D6DF0434AF}" type="pres">
      <dgm:prSet presAssocID="{05FAF97E-9C76-49BE-A73E-53A33509A096}" presName="Name37" presStyleLbl="parChTrans1D3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1B375691-CAFE-46DB-B6C8-6056E90609B6}" type="pres">
      <dgm:prSet presAssocID="{82FD8795-F79C-4F1F-A53E-BE5561501B92}" presName="hierRoot2" presStyleCnt="0">
        <dgm:presLayoutVars>
          <dgm:hierBranch val="init"/>
        </dgm:presLayoutVars>
      </dgm:prSet>
      <dgm:spPr/>
    </dgm:pt>
    <dgm:pt modelId="{D6925F60-9CA0-4CF6-8E74-EF75C8B4B00C}" type="pres">
      <dgm:prSet presAssocID="{82FD8795-F79C-4F1F-A53E-BE5561501B92}" presName="rootComposite" presStyleCnt="0"/>
      <dgm:spPr/>
    </dgm:pt>
    <dgm:pt modelId="{088A7788-30A4-4E8E-A081-CCC22F5B6FE0}" type="pres">
      <dgm:prSet presAssocID="{82FD8795-F79C-4F1F-A53E-BE5561501B92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991ABA0-7F72-4C00-A165-74702D0D1AD4}" type="pres">
      <dgm:prSet presAssocID="{82FD8795-F79C-4F1F-A53E-BE5561501B92}" presName="rootConnector" presStyleLbl="node3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D16C8877-ABDD-4434-9BA6-7CB5F491F54C}" type="pres">
      <dgm:prSet presAssocID="{82FD8795-F79C-4F1F-A53E-BE5561501B92}" presName="hierChild4" presStyleCnt="0"/>
      <dgm:spPr/>
    </dgm:pt>
    <dgm:pt modelId="{B5371A9C-DC48-45D7-93BD-A96DBCD17EAA}" type="pres">
      <dgm:prSet presAssocID="{82FD8795-F79C-4F1F-A53E-BE5561501B92}" presName="hierChild5" presStyleCnt="0"/>
      <dgm:spPr/>
    </dgm:pt>
    <dgm:pt modelId="{53F38F12-2242-4918-B310-E5793F4A1FF1}" type="pres">
      <dgm:prSet presAssocID="{E456BFDA-734D-49D3-80B3-8A993600EAFC}" presName="Name37" presStyleLbl="parChTrans1D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99B2B9D0-5D14-41B6-ADAB-6D38A8DCFDC5}" type="pres">
      <dgm:prSet presAssocID="{E21F7E7C-C726-4CC1-8CAF-C14EAFEDBBE6}" presName="hierRoot2" presStyleCnt="0">
        <dgm:presLayoutVars>
          <dgm:hierBranch val="init"/>
        </dgm:presLayoutVars>
      </dgm:prSet>
      <dgm:spPr/>
    </dgm:pt>
    <dgm:pt modelId="{57DEED07-B798-4DCD-ACD1-CAB0A4838B40}" type="pres">
      <dgm:prSet presAssocID="{E21F7E7C-C726-4CC1-8CAF-C14EAFEDBBE6}" presName="rootComposite" presStyleCnt="0"/>
      <dgm:spPr/>
    </dgm:pt>
    <dgm:pt modelId="{94870F04-E043-4280-8634-F989B7735665}" type="pres">
      <dgm:prSet presAssocID="{E21F7E7C-C726-4CC1-8CAF-C14EAFEDBBE6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E0DBEF-ECDC-40E0-8415-EA6C60F0A8B5}" type="pres">
      <dgm:prSet presAssocID="{E21F7E7C-C726-4CC1-8CAF-C14EAFEDBBE6}" presName="rootConnector" presStyleLbl="node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29EFE50F-10EF-424B-A81D-FFBB84B6F2EC}" type="pres">
      <dgm:prSet presAssocID="{E21F7E7C-C726-4CC1-8CAF-C14EAFEDBBE6}" presName="hierChild4" presStyleCnt="0"/>
      <dgm:spPr/>
    </dgm:pt>
    <dgm:pt modelId="{E41C7032-4866-4384-9892-7C6916CE92E2}" type="pres">
      <dgm:prSet presAssocID="{E21F7E7C-C726-4CC1-8CAF-C14EAFEDBBE6}" presName="hierChild5" presStyleCnt="0"/>
      <dgm:spPr/>
    </dgm:pt>
    <dgm:pt modelId="{38588CB9-583C-48F2-B2B1-DDD5C31A8720}" type="pres">
      <dgm:prSet presAssocID="{D5F28178-B054-4FE2-B13A-9EA1BBE086CA}" presName="hierChild5" presStyleCnt="0"/>
      <dgm:spPr/>
    </dgm:pt>
    <dgm:pt modelId="{8770E7E6-6B93-4BDB-B1F1-C59E184FC726}" type="pres">
      <dgm:prSet presAssocID="{563F40CD-0770-4ECD-B706-D126EFC1D4B7}" presName="Name37" presStyleLbl="parChTrans1D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0900C6E1-A346-48E4-B4FC-05D7A20608E3}" type="pres">
      <dgm:prSet presAssocID="{F97C49B7-2A52-47C6-AA4D-2BF0CEFF2F93}" presName="hierRoot2" presStyleCnt="0">
        <dgm:presLayoutVars>
          <dgm:hierBranch val="init"/>
        </dgm:presLayoutVars>
      </dgm:prSet>
      <dgm:spPr/>
    </dgm:pt>
    <dgm:pt modelId="{6E3600A3-C652-4A9B-BFF3-6C533699627F}" type="pres">
      <dgm:prSet presAssocID="{F97C49B7-2A52-47C6-AA4D-2BF0CEFF2F93}" presName="rootComposite" presStyleCnt="0"/>
      <dgm:spPr/>
    </dgm:pt>
    <dgm:pt modelId="{5B05F289-9B32-4607-AEE3-2DDEFB4DAB0C}" type="pres">
      <dgm:prSet presAssocID="{F97C49B7-2A52-47C6-AA4D-2BF0CEFF2F93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7AA1F8-A9E8-434A-93B8-7D6FFBDAAC84}" type="pres">
      <dgm:prSet presAssocID="{F97C49B7-2A52-47C6-AA4D-2BF0CEFF2F93}" presName="rootConnector" presStyleLbl="node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6C319ED5-5E14-4F71-B6BF-52CABC174D3C}" type="pres">
      <dgm:prSet presAssocID="{F97C49B7-2A52-47C6-AA4D-2BF0CEFF2F93}" presName="hierChild4" presStyleCnt="0"/>
      <dgm:spPr/>
    </dgm:pt>
    <dgm:pt modelId="{265A9D7A-9802-4DC7-9353-4A8421E6C885}" type="pres">
      <dgm:prSet presAssocID="{1A4D7826-C258-44B3-9932-42DCEF50D4B6}" presName="Name37" presStyleLbl="parChTrans1D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B9B54A4D-3744-4F05-8F84-39DA37126295}" type="pres">
      <dgm:prSet presAssocID="{B8A61DA7-5561-46FA-8D2C-382C3CBDC859}" presName="hierRoot2" presStyleCnt="0">
        <dgm:presLayoutVars>
          <dgm:hierBranch val="init"/>
        </dgm:presLayoutVars>
      </dgm:prSet>
      <dgm:spPr/>
    </dgm:pt>
    <dgm:pt modelId="{BFF51AEC-3005-4039-8CAC-347E71646F4B}" type="pres">
      <dgm:prSet presAssocID="{B8A61DA7-5561-46FA-8D2C-382C3CBDC859}" presName="rootComposite" presStyleCnt="0"/>
      <dgm:spPr/>
    </dgm:pt>
    <dgm:pt modelId="{BE8B442D-BA99-4639-B81D-C2CAE7F4AF7B}" type="pres">
      <dgm:prSet presAssocID="{B8A61DA7-5561-46FA-8D2C-382C3CBDC859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5BE82B-0002-4CB4-98BB-E2B1C1856C81}" type="pres">
      <dgm:prSet presAssocID="{B8A61DA7-5561-46FA-8D2C-382C3CBDC859}" presName="rootConnector" presStyleLbl="node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25EDD285-A44D-4210-B3E1-CA2A4FCD45FA}" type="pres">
      <dgm:prSet presAssocID="{B8A61DA7-5561-46FA-8D2C-382C3CBDC859}" presName="hierChild4" presStyleCnt="0"/>
      <dgm:spPr/>
    </dgm:pt>
    <dgm:pt modelId="{86E61229-1B78-41A8-9780-1119E113BA2F}" type="pres">
      <dgm:prSet presAssocID="{B8A61DA7-5561-46FA-8D2C-382C3CBDC859}" presName="hierChild5" presStyleCnt="0"/>
      <dgm:spPr/>
    </dgm:pt>
    <dgm:pt modelId="{6B9826B9-5D50-46C5-8EFE-A393CC135AB0}" type="pres">
      <dgm:prSet presAssocID="{65A5C218-9401-45BF-9586-353CA2B9A559}" presName="Name37" presStyleLbl="parChTrans1D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82C4EFF3-2AA2-4C40-9E8F-20A1355D1551}" type="pres">
      <dgm:prSet presAssocID="{E2FF6C1C-FBB1-47B3-893B-3E057AEC194A}" presName="hierRoot2" presStyleCnt="0">
        <dgm:presLayoutVars>
          <dgm:hierBranch val="init"/>
        </dgm:presLayoutVars>
      </dgm:prSet>
      <dgm:spPr/>
    </dgm:pt>
    <dgm:pt modelId="{8B7B60E9-8148-428D-8D2F-BED7F7CD5501}" type="pres">
      <dgm:prSet presAssocID="{E2FF6C1C-FBB1-47B3-893B-3E057AEC194A}" presName="rootComposite" presStyleCnt="0"/>
      <dgm:spPr/>
    </dgm:pt>
    <dgm:pt modelId="{937D55F7-FB52-4E28-A3B7-FFC692979D32}" type="pres">
      <dgm:prSet presAssocID="{E2FF6C1C-FBB1-47B3-893B-3E057AEC194A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9CC87D-8060-4766-8C8E-F78EFDC966DF}" type="pres">
      <dgm:prSet presAssocID="{E2FF6C1C-FBB1-47B3-893B-3E057AEC194A}" presName="rootConnector" presStyleLbl="node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0C94CB2A-5A11-4AB1-9160-C1E1B9FDE662}" type="pres">
      <dgm:prSet presAssocID="{E2FF6C1C-FBB1-47B3-893B-3E057AEC194A}" presName="hierChild4" presStyleCnt="0"/>
      <dgm:spPr/>
    </dgm:pt>
    <dgm:pt modelId="{DD238945-5FBC-4041-8C5B-485B07245622}" type="pres">
      <dgm:prSet presAssocID="{E2FF6C1C-FBB1-47B3-893B-3E057AEC194A}" presName="hierChild5" presStyleCnt="0"/>
      <dgm:spPr/>
    </dgm:pt>
    <dgm:pt modelId="{26220AFD-BBBF-42CF-804F-F76A01FADF18}" type="pres">
      <dgm:prSet presAssocID="{F97C49B7-2A52-47C6-AA4D-2BF0CEFF2F93}" presName="hierChild5" presStyleCnt="0"/>
      <dgm:spPr/>
    </dgm:pt>
    <dgm:pt modelId="{30A3F55F-04EF-408C-9DAE-3F0D191B276E}" type="pres">
      <dgm:prSet presAssocID="{543049DE-7D79-450D-A25E-2E0457C6AB9F}" presName="hierChild3" presStyleCnt="0"/>
      <dgm:spPr/>
    </dgm:pt>
  </dgm:ptLst>
  <dgm:cxnLst>
    <dgm:cxn modelId="{73DBD80E-D46D-4273-82DE-0CBC9E70E49C}" srcId="{D5F28178-B054-4FE2-B13A-9EA1BBE086CA}" destId="{02AC044E-B6F7-41E4-9CA2-1940E864FE6F}" srcOrd="0" destOrd="0" parTransId="{387B27EF-D377-4A9F-AA5E-AD6024A6FD06}" sibTransId="{DFFD2AFC-BE3A-4EB1-89C7-7ADB78108978}"/>
    <dgm:cxn modelId="{1A5FD20F-D03B-45D9-A117-5D022A8B1B58}" type="presOf" srcId="{82FD8795-F79C-4F1F-A53E-BE5561501B92}" destId="{6991ABA0-7F72-4C00-A165-74702D0D1AD4}" srcOrd="1" destOrd="0" presId="urn:microsoft.com/office/officeart/2005/8/layout/orgChart1"/>
    <dgm:cxn modelId="{8CEAE892-6D54-4E2E-864D-F54D7E6135D0}" type="presOf" srcId="{F49370F1-F781-4318-9C71-564830F5CA74}" destId="{D61BC8CE-27B8-4D81-8089-16A3B1099870}" srcOrd="0" destOrd="0" presId="urn:microsoft.com/office/officeart/2005/8/layout/orgChart1"/>
    <dgm:cxn modelId="{AD884B62-5F3C-43AD-9FB5-DCEFF291C918}" type="presOf" srcId="{AAFFFB69-A23E-4E4E-ABB5-BA2AA0DFB470}" destId="{CC28D699-49D7-43FA-976A-34CC54A94B21}" srcOrd="1" destOrd="0" presId="urn:microsoft.com/office/officeart/2005/8/layout/orgChart1"/>
    <dgm:cxn modelId="{BA72492B-4DFE-42E4-862F-7A5CCED40BBD}" type="presOf" srcId="{40BD3D72-E991-4489-B073-37CAEBC0DD7D}" destId="{90859474-771E-4263-BDC6-5357495EA79B}" srcOrd="1" destOrd="0" presId="urn:microsoft.com/office/officeart/2005/8/layout/orgChart1"/>
    <dgm:cxn modelId="{80EC3610-F01E-4521-A5DB-6701547A551A}" type="presOf" srcId="{E456BFDA-734D-49D3-80B3-8A993600EAFC}" destId="{53F38F12-2242-4918-B310-E5793F4A1FF1}" srcOrd="0" destOrd="0" presId="urn:microsoft.com/office/officeart/2005/8/layout/orgChart1"/>
    <dgm:cxn modelId="{848C3647-48FE-4193-A6D4-58813BDD4AEA}" type="presOf" srcId="{E2FF6C1C-FBB1-47B3-893B-3E057AEC194A}" destId="{937D55F7-FB52-4E28-A3B7-FFC692979D32}" srcOrd="0" destOrd="0" presId="urn:microsoft.com/office/officeart/2005/8/layout/orgChart1"/>
    <dgm:cxn modelId="{4B26950D-A017-4176-A893-C5F2EA4DDAC4}" type="presOf" srcId="{B8A61DA7-5561-46FA-8D2C-382C3CBDC859}" destId="{1A5BE82B-0002-4CB4-98BB-E2B1C1856C81}" srcOrd="1" destOrd="0" presId="urn:microsoft.com/office/officeart/2005/8/layout/orgChart1"/>
    <dgm:cxn modelId="{69B156E6-E3E7-4677-ABFE-80950EB67233}" type="presOf" srcId="{05FAF97E-9C76-49BE-A73E-53A33509A096}" destId="{C98981BA-B732-47DC-9BA9-A1D6DF0434AF}" srcOrd="0" destOrd="0" presId="urn:microsoft.com/office/officeart/2005/8/layout/orgChart1"/>
    <dgm:cxn modelId="{375FE337-2AB5-4B28-AE01-7FAB27A1C964}" type="presOf" srcId="{1CEAE91E-7327-4B75-BC34-2784756A8A9E}" destId="{06DAAF1A-AE0F-4666-8001-08BE6008C069}" srcOrd="0" destOrd="0" presId="urn:microsoft.com/office/officeart/2005/8/layout/orgChart1"/>
    <dgm:cxn modelId="{DF84454A-D795-4EE4-98AF-18EBABDF1D69}" srcId="{F97C49B7-2A52-47C6-AA4D-2BF0CEFF2F93}" destId="{B8A61DA7-5561-46FA-8D2C-382C3CBDC859}" srcOrd="0" destOrd="0" parTransId="{1A4D7826-C258-44B3-9932-42DCEF50D4B6}" sibTransId="{6E8DB6EC-FD4A-48B1-B278-B2D4F726F74F}"/>
    <dgm:cxn modelId="{922AF9D6-191D-463F-8DEB-039374C9E1C8}" type="presOf" srcId="{0D61B716-D929-4F51-BB65-C934947BD3D1}" destId="{2708CA61-8421-40FB-B015-56D8805B8141}" srcOrd="0" destOrd="0" presId="urn:microsoft.com/office/officeart/2005/8/layout/orgChart1"/>
    <dgm:cxn modelId="{196C8C36-521C-48B4-B537-274788F38FDE}" type="presOf" srcId="{65A5C218-9401-45BF-9586-353CA2B9A559}" destId="{6B9826B9-5D50-46C5-8EFE-A393CC135AB0}" srcOrd="0" destOrd="0" presId="urn:microsoft.com/office/officeart/2005/8/layout/orgChart1"/>
    <dgm:cxn modelId="{D75EC453-02C4-4BA8-9587-2D8C8AFF1616}" type="presOf" srcId="{82FD8795-F79C-4F1F-A53E-BE5561501B92}" destId="{088A7788-30A4-4E8E-A081-CCC22F5B6FE0}" srcOrd="0" destOrd="0" presId="urn:microsoft.com/office/officeart/2005/8/layout/orgChart1"/>
    <dgm:cxn modelId="{FC22C4AE-6B34-48BA-AA80-9E3C6E2A0C03}" srcId="{543049DE-7D79-450D-A25E-2E0457C6AB9F}" destId="{D5F28178-B054-4FE2-B13A-9EA1BBE086CA}" srcOrd="3" destOrd="0" parTransId="{E2D885B8-BF55-4F64-924F-C8D1BC9A7484}" sibTransId="{F066F819-A5ED-46B0-B644-097BA908F4D6}"/>
    <dgm:cxn modelId="{2CB765D2-38AB-466F-B1AE-449AA47C4AB0}" type="presOf" srcId="{0F439CB0-EE9F-4DB9-8A1F-7117B5CE17E0}" destId="{3AEC5EA2-ECF1-4A8C-81D2-5435C1C3849F}" srcOrd="1" destOrd="0" presId="urn:microsoft.com/office/officeart/2005/8/layout/orgChart1"/>
    <dgm:cxn modelId="{7C3C76C7-84F2-4127-B930-5C4A80CF81C3}" srcId="{543049DE-7D79-450D-A25E-2E0457C6AB9F}" destId="{F97C49B7-2A52-47C6-AA4D-2BF0CEFF2F93}" srcOrd="4" destOrd="0" parTransId="{563F40CD-0770-4ECD-B706-D126EFC1D4B7}" sibTransId="{F9B497EF-73BB-4AC4-A4AC-E658DB31CEDF}"/>
    <dgm:cxn modelId="{4BF5BBA1-B9DB-4427-BA77-C6053486930A}" type="presOf" srcId="{741A3F6F-9186-4425-B156-A364D1E7336A}" destId="{6789D85D-1C97-4343-8E87-E3683AC94E4A}" srcOrd="0" destOrd="0" presId="urn:microsoft.com/office/officeart/2005/8/layout/orgChart1"/>
    <dgm:cxn modelId="{89EACC6C-EFAD-4117-AC6D-AAF3F3EF3FF7}" type="presOf" srcId="{02AC044E-B6F7-41E4-9CA2-1940E864FE6F}" destId="{0C13796A-0FE8-4681-8A68-E777898BF148}" srcOrd="1" destOrd="0" presId="urn:microsoft.com/office/officeart/2005/8/layout/orgChart1"/>
    <dgm:cxn modelId="{8F9A0758-D780-40D1-939A-A1671B5B7639}" srcId="{542C4A2D-1E76-4AE4-AAF6-7A93CB56E4C5}" destId="{40BD3D72-E991-4489-B073-37CAEBC0DD7D}" srcOrd="0" destOrd="0" parTransId="{F49370F1-F781-4318-9C71-564830F5CA74}" sibTransId="{56A9653E-E920-45AA-9D02-FFBA49B38A9E}"/>
    <dgm:cxn modelId="{60F3FCA0-9706-4FDE-93E7-EE87D41B9C8D}" srcId="{D5F28178-B054-4FE2-B13A-9EA1BBE086CA}" destId="{82FD8795-F79C-4F1F-A53E-BE5561501B92}" srcOrd="1" destOrd="0" parTransId="{05FAF97E-9C76-49BE-A73E-53A33509A096}" sibTransId="{435FB447-183C-4023-A5E8-F0016FFC3C49}"/>
    <dgm:cxn modelId="{DA77F917-F737-4AB9-A428-FFE67AA0E2A1}" type="presOf" srcId="{E21F7E7C-C726-4CC1-8CAF-C14EAFEDBBE6}" destId="{94870F04-E043-4280-8634-F989B7735665}" srcOrd="0" destOrd="0" presId="urn:microsoft.com/office/officeart/2005/8/layout/orgChart1"/>
    <dgm:cxn modelId="{55F3FFE0-484C-460A-BED2-46BD04C1FB8A}" type="presOf" srcId="{40BD3D72-E991-4489-B073-37CAEBC0DD7D}" destId="{769DFE81-8817-4C6F-B4F4-2879BB3BB787}" srcOrd="0" destOrd="0" presId="urn:microsoft.com/office/officeart/2005/8/layout/orgChart1"/>
    <dgm:cxn modelId="{E89BCBE5-D8A4-4B68-8573-142D123D06E8}" type="presOf" srcId="{89348BEB-2688-4387-A628-90EE3D22D4FA}" destId="{8DAC81F2-8F0B-4ABE-9069-421F02FE4945}" srcOrd="0" destOrd="0" presId="urn:microsoft.com/office/officeart/2005/8/layout/orgChart1"/>
    <dgm:cxn modelId="{A46B562A-2AC3-436A-BFB4-23D206CC45E9}" type="presOf" srcId="{543049DE-7D79-450D-A25E-2E0457C6AB9F}" destId="{802E2C0C-FF4C-453C-A28F-B12D64D46792}" srcOrd="0" destOrd="0" presId="urn:microsoft.com/office/officeart/2005/8/layout/orgChart1"/>
    <dgm:cxn modelId="{826693AC-741A-43C9-A56B-71CDC6010BD6}" type="presOf" srcId="{6BFC6591-5236-45C0-83EF-ACEBBD1A6478}" destId="{4316FB2D-4A24-41D4-A688-1AF80A9D7832}" srcOrd="0" destOrd="0" presId="urn:microsoft.com/office/officeart/2005/8/layout/orgChart1"/>
    <dgm:cxn modelId="{C9AF2ADF-2642-4C11-AEE8-D42B45065A5C}" type="presOf" srcId="{543049DE-7D79-450D-A25E-2E0457C6AB9F}" destId="{52D60931-B525-4744-A112-0DD657F99521}" srcOrd="1" destOrd="0" presId="urn:microsoft.com/office/officeart/2005/8/layout/orgChart1"/>
    <dgm:cxn modelId="{F1CA0D4D-618A-4AD9-919A-E2B5B98FEAC1}" srcId="{543049DE-7D79-450D-A25E-2E0457C6AB9F}" destId="{0F439CB0-EE9F-4DB9-8A1F-7117B5CE17E0}" srcOrd="0" destOrd="0" parTransId="{1CEAE91E-7327-4B75-BC34-2784756A8A9E}" sibTransId="{EB4204EC-3788-4926-9D9E-9DFAB0E094D0}"/>
    <dgm:cxn modelId="{1FA3615A-D5F4-43DD-A59D-EC4A82CA61A5}" srcId="{F97C49B7-2A52-47C6-AA4D-2BF0CEFF2F93}" destId="{E2FF6C1C-FBB1-47B3-893B-3E057AEC194A}" srcOrd="1" destOrd="0" parTransId="{65A5C218-9401-45BF-9586-353CA2B9A559}" sibTransId="{CD30E496-66E9-4598-B1F5-721D46E54B52}"/>
    <dgm:cxn modelId="{0466BB1D-6539-48CA-8257-93599451E698}" type="presOf" srcId="{F97C49B7-2A52-47C6-AA4D-2BF0CEFF2F93}" destId="{5B05F289-9B32-4607-AEE3-2DDEFB4DAB0C}" srcOrd="0" destOrd="0" presId="urn:microsoft.com/office/officeart/2005/8/layout/orgChart1"/>
    <dgm:cxn modelId="{BB0A29F8-BD76-44B8-AEB8-3F66D1CFD019}" srcId="{6BFC6591-5236-45C0-83EF-ACEBBD1A6478}" destId="{543049DE-7D79-450D-A25E-2E0457C6AB9F}" srcOrd="0" destOrd="0" parTransId="{54ED3C50-111F-4980-B4F2-F1A7CA2F8316}" sibTransId="{AE8D218A-4B38-46CD-81A9-50AE7A4F353F}"/>
    <dgm:cxn modelId="{05366DCF-3569-40BD-BAE1-EE2E841B65E6}" srcId="{D5F28178-B054-4FE2-B13A-9EA1BBE086CA}" destId="{E21F7E7C-C726-4CC1-8CAF-C14EAFEDBBE6}" srcOrd="2" destOrd="0" parTransId="{E456BFDA-734D-49D3-80B3-8A993600EAFC}" sibTransId="{EB5BF9EF-B904-46BC-B3E3-F71F5F07E400}"/>
    <dgm:cxn modelId="{E23B210F-A06E-4409-8D98-89466F07FB04}" type="presOf" srcId="{0D61B716-D929-4F51-BB65-C934947BD3D1}" destId="{726E72CF-DDA0-40C0-879A-0314FD6BEA9D}" srcOrd="1" destOrd="0" presId="urn:microsoft.com/office/officeart/2005/8/layout/orgChart1"/>
    <dgm:cxn modelId="{103F7360-D8B5-4FF0-8541-E365FF944F3D}" type="presOf" srcId="{2F53666C-C5F3-4E71-8B75-EA69C5BA2345}" destId="{E6CB7424-67F9-4F7B-A6A3-0F44E0960947}" srcOrd="0" destOrd="0" presId="urn:microsoft.com/office/officeart/2005/8/layout/orgChart1"/>
    <dgm:cxn modelId="{5F0CBAD5-CF58-4C3E-88CA-5C24C8BFE710}" type="presOf" srcId="{542C4A2D-1E76-4AE4-AAF6-7A93CB56E4C5}" destId="{D06031BC-708C-4F62-9255-2CDBB60C1528}" srcOrd="1" destOrd="0" presId="urn:microsoft.com/office/officeart/2005/8/layout/orgChart1"/>
    <dgm:cxn modelId="{F42D13B8-963F-4EA8-9986-5365A0691D90}" type="presOf" srcId="{1A4D7826-C258-44B3-9932-42DCEF50D4B6}" destId="{265A9D7A-9802-4DC7-9353-4A8421E6C885}" srcOrd="0" destOrd="0" presId="urn:microsoft.com/office/officeart/2005/8/layout/orgChart1"/>
    <dgm:cxn modelId="{EE8B8406-B1F7-4E2D-AB3D-7B618AA87EB1}" type="presOf" srcId="{E21F7E7C-C726-4CC1-8CAF-C14EAFEDBBE6}" destId="{26E0DBEF-ECDC-40E0-8415-EA6C60F0A8B5}" srcOrd="1" destOrd="0" presId="urn:microsoft.com/office/officeart/2005/8/layout/orgChart1"/>
    <dgm:cxn modelId="{8F0F93BD-3B02-4DED-A609-7A19A9B656ED}" type="presOf" srcId="{563F40CD-0770-4ECD-B706-D126EFC1D4B7}" destId="{8770E7E6-6B93-4BDB-B1F1-C59E184FC726}" srcOrd="0" destOrd="0" presId="urn:microsoft.com/office/officeart/2005/8/layout/orgChart1"/>
    <dgm:cxn modelId="{1D943594-ED43-41F8-A905-CDD3B36AEDB0}" type="presOf" srcId="{AAFFFB69-A23E-4E4E-ABB5-BA2AA0DFB470}" destId="{5CE518D7-6057-4D43-A65C-9AB460D33B0F}" srcOrd="0" destOrd="0" presId="urn:microsoft.com/office/officeart/2005/8/layout/orgChart1"/>
    <dgm:cxn modelId="{DC26FD1B-B899-4C82-9195-035F99114C1A}" srcId="{542C4A2D-1E76-4AE4-AAF6-7A93CB56E4C5}" destId="{0D61B716-D929-4F51-BB65-C934947BD3D1}" srcOrd="1" destOrd="0" parTransId="{89348BEB-2688-4387-A628-90EE3D22D4FA}" sibTransId="{564720A9-EF15-4E99-9D2A-6037B6B8AE4C}"/>
    <dgm:cxn modelId="{AE7723C1-E0EA-47C7-A993-5FA40FF02BCE}" type="presOf" srcId="{02AC044E-B6F7-41E4-9CA2-1940E864FE6F}" destId="{6B026043-799E-430F-BFE6-31BABCDD96C9}" srcOrd="0" destOrd="0" presId="urn:microsoft.com/office/officeart/2005/8/layout/orgChart1"/>
    <dgm:cxn modelId="{13436F2B-F83F-4BE6-A99A-C49C4E312BB8}" type="presOf" srcId="{542C4A2D-1E76-4AE4-AAF6-7A93CB56E4C5}" destId="{C5E84730-AD33-47F5-AE7C-EA5A33F152AB}" srcOrd="0" destOrd="0" presId="urn:microsoft.com/office/officeart/2005/8/layout/orgChart1"/>
    <dgm:cxn modelId="{B4C16167-B903-412B-B337-8EB6FE586698}" type="presOf" srcId="{0F439CB0-EE9F-4DB9-8A1F-7117B5CE17E0}" destId="{0B275CB4-5D76-48A0-B738-70D48A1C441A}" srcOrd="0" destOrd="0" presId="urn:microsoft.com/office/officeart/2005/8/layout/orgChart1"/>
    <dgm:cxn modelId="{1A8B3CFB-036B-4B41-9D6D-26BF5DC16402}" type="presOf" srcId="{E2D885B8-BF55-4F64-924F-C8D1BC9A7484}" destId="{7446D218-9416-4E80-BF68-9C3CEAB62B33}" srcOrd="0" destOrd="0" presId="urn:microsoft.com/office/officeart/2005/8/layout/orgChart1"/>
    <dgm:cxn modelId="{726FA4EE-33E7-4CE0-A9D2-EB1D466B88AF}" type="presOf" srcId="{D5F28178-B054-4FE2-B13A-9EA1BBE086CA}" destId="{8F28261E-E7BC-4A61-9784-7938081AB653}" srcOrd="1" destOrd="0" presId="urn:microsoft.com/office/officeart/2005/8/layout/orgChart1"/>
    <dgm:cxn modelId="{F096DA5F-BD48-4B7D-A092-91D3687EB751}" srcId="{543049DE-7D79-450D-A25E-2E0457C6AB9F}" destId="{542C4A2D-1E76-4AE4-AAF6-7A93CB56E4C5}" srcOrd="2" destOrd="0" parTransId="{741A3F6F-9186-4425-B156-A364D1E7336A}" sibTransId="{33F2AEED-A852-4C13-B996-085537F9D2A1}"/>
    <dgm:cxn modelId="{77B7D034-2D59-4818-BA8E-C37D544F649F}" type="presOf" srcId="{F97C49B7-2A52-47C6-AA4D-2BF0CEFF2F93}" destId="{C17AA1F8-A9E8-434A-93B8-7D6FFBDAAC84}" srcOrd="1" destOrd="0" presId="urn:microsoft.com/office/officeart/2005/8/layout/orgChart1"/>
    <dgm:cxn modelId="{22659FC8-88D2-492A-AF76-7DCE4AE69054}" srcId="{543049DE-7D79-450D-A25E-2E0457C6AB9F}" destId="{AAFFFB69-A23E-4E4E-ABB5-BA2AA0DFB470}" srcOrd="1" destOrd="0" parTransId="{2F53666C-C5F3-4E71-8B75-EA69C5BA2345}" sibTransId="{F02D226F-02D2-4F88-9F82-9474062D08CC}"/>
    <dgm:cxn modelId="{3837F02E-B1F5-4A92-9BFA-AABC6287D637}" type="presOf" srcId="{E2FF6C1C-FBB1-47B3-893B-3E057AEC194A}" destId="{A79CC87D-8060-4766-8C8E-F78EFDC966DF}" srcOrd="1" destOrd="0" presId="urn:microsoft.com/office/officeart/2005/8/layout/orgChart1"/>
    <dgm:cxn modelId="{A25A3AFC-0DEC-492B-BA9A-D1FEF37432ED}" type="presOf" srcId="{B8A61DA7-5561-46FA-8D2C-382C3CBDC859}" destId="{BE8B442D-BA99-4639-B81D-C2CAE7F4AF7B}" srcOrd="0" destOrd="0" presId="urn:microsoft.com/office/officeart/2005/8/layout/orgChart1"/>
    <dgm:cxn modelId="{DCA84BC3-C829-4561-9600-8EE8E51D5C8A}" type="presOf" srcId="{D5F28178-B054-4FE2-B13A-9EA1BBE086CA}" destId="{50625BF3-CB82-4639-AA7E-F4CE829BB404}" srcOrd="0" destOrd="0" presId="urn:microsoft.com/office/officeart/2005/8/layout/orgChart1"/>
    <dgm:cxn modelId="{CC0F9E2D-6F4D-414F-8923-71522A15170F}" type="presOf" srcId="{387B27EF-D377-4A9F-AA5E-AD6024A6FD06}" destId="{4983BEBE-3414-412C-B4CF-8D4CDA4347E0}" srcOrd="0" destOrd="0" presId="urn:microsoft.com/office/officeart/2005/8/layout/orgChart1"/>
    <dgm:cxn modelId="{E4DE0ABB-8195-4150-9C1B-B9A0D3323B7F}" type="presParOf" srcId="{4316FB2D-4A24-41D4-A688-1AF80A9D7832}" destId="{CE20B3DF-AED7-4CFF-9EF7-837A799621A2}" srcOrd="0" destOrd="0" presId="urn:microsoft.com/office/officeart/2005/8/layout/orgChart1"/>
    <dgm:cxn modelId="{6E18F6B6-1A67-451D-B670-567693AF0ED8}" type="presParOf" srcId="{CE20B3DF-AED7-4CFF-9EF7-837A799621A2}" destId="{7EE421B5-B9A4-483E-91E4-71ACB77A0361}" srcOrd="0" destOrd="0" presId="urn:microsoft.com/office/officeart/2005/8/layout/orgChart1"/>
    <dgm:cxn modelId="{E9F55B4F-F364-4C45-8263-8FB646104025}" type="presParOf" srcId="{7EE421B5-B9A4-483E-91E4-71ACB77A0361}" destId="{802E2C0C-FF4C-453C-A28F-B12D64D46792}" srcOrd="0" destOrd="0" presId="urn:microsoft.com/office/officeart/2005/8/layout/orgChart1"/>
    <dgm:cxn modelId="{A65B3F4D-A48C-4C5F-863A-DBFCCD73F523}" type="presParOf" srcId="{7EE421B5-B9A4-483E-91E4-71ACB77A0361}" destId="{52D60931-B525-4744-A112-0DD657F99521}" srcOrd="1" destOrd="0" presId="urn:microsoft.com/office/officeart/2005/8/layout/orgChart1"/>
    <dgm:cxn modelId="{60DA64F5-3783-4B92-818C-6320DBBFFE23}" type="presParOf" srcId="{CE20B3DF-AED7-4CFF-9EF7-837A799621A2}" destId="{96E34552-708F-4AA0-8E3B-5BA79DFEEA94}" srcOrd="1" destOrd="0" presId="urn:microsoft.com/office/officeart/2005/8/layout/orgChart1"/>
    <dgm:cxn modelId="{74FE67B4-EA8B-4A6F-9882-C299835F5C34}" type="presParOf" srcId="{96E34552-708F-4AA0-8E3B-5BA79DFEEA94}" destId="{06DAAF1A-AE0F-4666-8001-08BE6008C069}" srcOrd="0" destOrd="0" presId="urn:microsoft.com/office/officeart/2005/8/layout/orgChart1"/>
    <dgm:cxn modelId="{3DC90F86-93DE-410E-9536-31C65173AADF}" type="presParOf" srcId="{96E34552-708F-4AA0-8E3B-5BA79DFEEA94}" destId="{77D69F33-791E-4A8B-9416-D6EE30721E0E}" srcOrd="1" destOrd="0" presId="urn:microsoft.com/office/officeart/2005/8/layout/orgChart1"/>
    <dgm:cxn modelId="{6263D0A5-B6F4-4578-97E9-85BD95D8B55D}" type="presParOf" srcId="{77D69F33-791E-4A8B-9416-D6EE30721E0E}" destId="{043E7975-0115-44F9-9881-E88DF28F4D44}" srcOrd="0" destOrd="0" presId="urn:microsoft.com/office/officeart/2005/8/layout/orgChart1"/>
    <dgm:cxn modelId="{FC17A91B-2BCC-4F2C-8808-175C77DB9667}" type="presParOf" srcId="{043E7975-0115-44F9-9881-E88DF28F4D44}" destId="{0B275CB4-5D76-48A0-B738-70D48A1C441A}" srcOrd="0" destOrd="0" presId="urn:microsoft.com/office/officeart/2005/8/layout/orgChart1"/>
    <dgm:cxn modelId="{C2E2FB13-CD2F-43CC-ADB0-76B49352512D}" type="presParOf" srcId="{043E7975-0115-44F9-9881-E88DF28F4D44}" destId="{3AEC5EA2-ECF1-4A8C-81D2-5435C1C3849F}" srcOrd="1" destOrd="0" presId="urn:microsoft.com/office/officeart/2005/8/layout/orgChart1"/>
    <dgm:cxn modelId="{98884B48-3103-437C-933F-BD691A2B7CA7}" type="presParOf" srcId="{77D69F33-791E-4A8B-9416-D6EE30721E0E}" destId="{64407296-6915-4A8F-823A-68D669F06340}" srcOrd="1" destOrd="0" presId="urn:microsoft.com/office/officeart/2005/8/layout/orgChart1"/>
    <dgm:cxn modelId="{086E60D6-98FD-4CAD-9734-C9A43AFB1E98}" type="presParOf" srcId="{77D69F33-791E-4A8B-9416-D6EE30721E0E}" destId="{BBDCF705-E57C-4A0B-B100-E2E8B27E1AAE}" srcOrd="2" destOrd="0" presId="urn:microsoft.com/office/officeart/2005/8/layout/orgChart1"/>
    <dgm:cxn modelId="{BE4B6575-78C2-4E5D-85D1-7CCC8B645E7B}" type="presParOf" srcId="{96E34552-708F-4AA0-8E3B-5BA79DFEEA94}" destId="{E6CB7424-67F9-4F7B-A6A3-0F44E0960947}" srcOrd="2" destOrd="0" presId="urn:microsoft.com/office/officeart/2005/8/layout/orgChart1"/>
    <dgm:cxn modelId="{FCE14B0A-55DC-44BE-95CB-B0EC38D368BA}" type="presParOf" srcId="{96E34552-708F-4AA0-8E3B-5BA79DFEEA94}" destId="{5F3704AB-6B7F-45DB-B3E5-F55C9174A636}" srcOrd="3" destOrd="0" presId="urn:microsoft.com/office/officeart/2005/8/layout/orgChart1"/>
    <dgm:cxn modelId="{3E3ED89A-E42F-4D2E-8FBA-86A5527E828A}" type="presParOf" srcId="{5F3704AB-6B7F-45DB-B3E5-F55C9174A636}" destId="{8A1EEF2C-1629-4A76-8A30-780BF4585D0D}" srcOrd="0" destOrd="0" presId="urn:microsoft.com/office/officeart/2005/8/layout/orgChart1"/>
    <dgm:cxn modelId="{61986CDF-9A4F-4641-A6EC-1D75819CA5A5}" type="presParOf" srcId="{8A1EEF2C-1629-4A76-8A30-780BF4585D0D}" destId="{5CE518D7-6057-4D43-A65C-9AB460D33B0F}" srcOrd="0" destOrd="0" presId="urn:microsoft.com/office/officeart/2005/8/layout/orgChart1"/>
    <dgm:cxn modelId="{B6E4592E-0A4F-437F-B0BA-D7AB4245B250}" type="presParOf" srcId="{8A1EEF2C-1629-4A76-8A30-780BF4585D0D}" destId="{CC28D699-49D7-43FA-976A-34CC54A94B21}" srcOrd="1" destOrd="0" presId="urn:microsoft.com/office/officeart/2005/8/layout/orgChart1"/>
    <dgm:cxn modelId="{E035C490-A8F4-4DBD-A4B2-5B1DA0958D32}" type="presParOf" srcId="{5F3704AB-6B7F-45DB-B3E5-F55C9174A636}" destId="{1345CEB3-7996-4130-BD1C-C31F463247C5}" srcOrd="1" destOrd="0" presId="urn:microsoft.com/office/officeart/2005/8/layout/orgChart1"/>
    <dgm:cxn modelId="{1ED2AA15-89B9-4A3A-9811-C2589FBF4AF0}" type="presParOf" srcId="{5F3704AB-6B7F-45DB-B3E5-F55C9174A636}" destId="{26C0C844-E882-4F27-A1D4-387AA319DB14}" srcOrd="2" destOrd="0" presId="urn:microsoft.com/office/officeart/2005/8/layout/orgChart1"/>
    <dgm:cxn modelId="{7B0B4D64-B576-4F80-87F4-2A5839F78AF9}" type="presParOf" srcId="{96E34552-708F-4AA0-8E3B-5BA79DFEEA94}" destId="{6789D85D-1C97-4343-8E87-E3683AC94E4A}" srcOrd="4" destOrd="0" presId="urn:microsoft.com/office/officeart/2005/8/layout/orgChart1"/>
    <dgm:cxn modelId="{F79025AD-F0C3-4A3D-8381-505D2E4AF41D}" type="presParOf" srcId="{96E34552-708F-4AA0-8E3B-5BA79DFEEA94}" destId="{5096C9E5-D0B3-46B1-B3A6-2C5EBC0F65A9}" srcOrd="5" destOrd="0" presId="urn:microsoft.com/office/officeart/2005/8/layout/orgChart1"/>
    <dgm:cxn modelId="{388A9CDB-66C2-4886-BEEF-00E7795685B9}" type="presParOf" srcId="{5096C9E5-D0B3-46B1-B3A6-2C5EBC0F65A9}" destId="{5EF93845-6BE2-408F-AE70-9970AF1BC786}" srcOrd="0" destOrd="0" presId="urn:microsoft.com/office/officeart/2005/8/layout/orgChart1"/>
    <dgm:cxn modelId="{115760BE-786A-401B-9CF3-FC9F934999E6}" type="presParOf" srcId="{5EF93845-6BE2-408F-AE70-9970AF1BC786}" destId="{C5E84730-AD33-47F5-AE7C-EA5A33F152AB}" srcOrd="0" destOrd="0" presId="urn:microsoft.com/office/officeart/2005/8/layout/orgChart1"/>
    <dgm:cxn modelId="{7DBCEA55-C6BA-47F1-99E2-A0C819006ADA}" type="presParOf" srcId="{5EF93845-6BE2-408F-AE70-9970AF1BC786}" destId="{D06031BC-708C-4F62-9255-2CDBB60C1528}" srcOrd="1" destOrd="0" presId="urn:microsoft.com/office/officeart/2005/8/layout/orgChart1"/>
    <dgm:cxn modelId="{EF0C0C56-3326-46E7-92E9-9A18661958E0}" type="presParOf" srcId="{5096C9E5-D0B3-46B1-B3A6-2C5EBC0F65A9}" destId="{8883BDD6-5DE6-4039-BEFB-6AC2B64B87C4}" srcOrd="1" destOrd="0" presId="urn:microsoft.com/office/officeart/2005/8/layout/orgChart1"/>
    <dgm:cxn modelId="{E067F513-7079-4481-8828-72777FF7DC4C}" type="presParOf" srcId="{8883BDD6-5DE6-4039-BEFB-6AC2B64B87C4}" destId="{D61BC8CE-27B8-4D81-8089-16A3B1099870}" srcOrd="0" destOrd="0" presId="urn:microsoft.com/office/officeart/2005/8/layout/orgChart1"/>
    <dgm:cxn modelId="{FEACC623-20FE-44EE-A6F3-A5F237BA3170}" type="presParOf" srcId="{8883BDD6-5DE6-4039-BEFB-6AC2B64B87C4}" destId="{02F28DDB-D2F7-42C0-898A-841B21F37620}" srcOrd="1" destOrd="0" presId="urn:microsoft.com/office/officeart/2005/8/layout/orgChart1"/>
    <dgm:cxn modelId="{086255AF-E515-4F86-A506-2413857B548D}" type="presParOf" srcId="{02F28DDB-D2F7-42C0-898A-841B21F37620}" destId="{0F884ABD-BA61-40D9-821F-BFECC04A883A}" srcOrd="0" destOrd="0" presId="urn:microsoft.com/office/officeart/2005/8/layout/orgChart1"/>
    <dgm:cxn modelId="{E366051C-AC80-4D9C-8301-82EADBC41EC5}" type="presParOf" srcId="{0F884ABD-BA61-40D9-821F-BFECC04A883A}" destId="{769DFE81-8817-4C6F-B4F4-2879BB3BB787}" srcOrd="0" destOrd="0" presId="urn:microsoft.com/office/officeart/2005/8/layout/orgChart1"/>
    <dgm:cxn modelId="{EDB94FD7-7CB5-486D-914B-589475C45E8B}" type="presParOf" srcId="{0F884ABD-BA61-40D9-821F-BFECC04A883A}" destId="{90859474-771E-4263-BDC6-5357495EA79B}" srcOrd="1" destOrd="0" presId="urn:microsoft.com/office/officeart/2005/8/layout/orgChart1"/>
    <dgm:cxn modelId="{6A3EACB8-0512-4E88-ABB0-B3C856B1CCB0}" type="presParOf" srcId="{02F28DDB-D2F7-42C0-898A-841B21F37620}" destId="{56E331EE-9744-4402-B9DB-3513DC9DB3E3}" srcOrd="1" destOrd="0" presId="urn:microsoft.com/office/officeart/2005/8/layout/orgChart1"/>
    <dgm:cxn modelId="{96AE9BC2-43DB-4B31-8966-C38B26307F8E}" type="presParOf" srcId="{02F28DDB-D2F7-42C0-898A-841B21F37620}" destId="{733A87D2-4C93-433E-AFF1-C8085DFD04C5}" srcOrd="2" destOrd="0" presId="urn:microsoft.com/office/officeart/2005/8/layout/orgChart1"/>
    <dgm:cxn modelId="{D6D74334-4B31-47BF-A8D9-082713E6B840}" type="presParOf" srcId="{8883BDD6-5DE6-4039-BEFB-6AC2B64B87C4}" destId="{8DAC81F2-8F0B-4ABE-9069-421F02FE4945}" srcOrd="2" destOrd="0" presId="urn:microsoft.com/office/officeart/2005/8/layout/orgChart1"/>
    <dgm:cxn modelId="{5917559C-B2BE-4546-AF4A-C23BD225121E}" type="presParOf" srcId="{8883BDD6-5DE6-4039-BEFB-6AC2B64B87C4}" destId="{B03C5B1A-8994-45AC-BE03-747B1226A0E0}" srcOrd="3" destOrd="0" presId="urn:microsoft.com/office/officeart/2005/8/layout/orgChart1"/>
    <dgm:cxn modelId="{E33195D5-374C-4A91-BE09-53F1D26B048A}" type="presParOf" srcId="{B03C5B1A-8994-45AC-BE03-747B1226A0E0}" destId="{525D68D0-D0BC-410A-950F-FA8D77DFF804}" srcOrd="0" destOrd="0" presId="urn:microsoft.com/office/officeart/2005/8/layout/orgChart1"/>
    <dgm:cxn modelId="{B8D780A2-F17F-4ACE-9F81-85F1A127BDE8}" type="presParOf" srcId="{525D68D0-D0BC-410A-950F-FA8D77DFF804}" destId="{2708CA61-8421-40FB-B015-56D8805B8141}" srcOrd="0" destOrd="0" presId="urn:microsoft.com/office/officeart/2005/8/layout/orgChart1"/>
    <dgm:cxn modelId="{ADD24F83-AC23-4225-BC79-135DB548DA59}" type="presParOf" srcId="{525D68D0-D0BC-410A-950F-FA8D77DFF804}" destId="{726E72CF-DDA0-40C0-879A-0314FD6BEA9D}" srcOrd="1" destOrd="0" presId="urn:microsoft.com/office/officeart/2005/8/layout/orgChart1"/>
    <dgm:cxn modelId="{F7189F59-320F-43A3-8847-3B8DB376CB5F}" type="presParOf" srcId="{B03C5B1A-8994-45AC-BE03-747B1226A0E0}" destId="{52F8486A-4D5A-4D98-A9A8-2B9DFA221DC7}" srcOrd="1" destOrd="0" presId="urn:microsoft.com/office/officeart/2005/8/layout/orgChart1"/>
    <dgm:cxn modelId="{AF52AF61-6E56-4B88-8D22-A403FE1AF890}" type="presParOf" srcId="{B03C5B1A-8994-45AC-BE03-747B1226A0E0}" destId="{EE8914CD-407D-450B-9E83-F84613A95848}" srcOrd="2" destOrd="0" presId="urn:microsoft.com/office/officeart/2005/8/layout/orgChart1"/>
    <dgm:cxn modelId="{7B02F761-08A1-41CD-B1AE-1DE2B0C45A9E}" type="presParOf" srcId="{5096C9E5-D0B3-46B1-B3A6-2C5EBC0F65A9}" destId="{DD8025E7-B3FE-4F8E-B477-622443DB7CE0}" srcOrd="2" destOrd="0" presId="urn:microsoft.com/office/officeart/2005/8/layout/orgChart1"/>
    <dgm:cxn modelId="{23B00D5C-DB5A-4FBE-86BD-E6C093BD9D30}" type="presParOf" srcId="{96E34552-708F-4AA0-8E3B-5BA79DFEEA94}" destId="{7446D218-9416-4E80-BF68-9C3CEAB62B33}" srcOrd="6" destOrd="0" presId="urn:microsoft.com/office/officeart/2005/8/layout/orgChart1"/>
    <dgm:cxn modelId="{72EF52F4-B423-4BA0-A0B6-395BE5448E54}" type="presParOf" srcId="{96E34552-708F-4AA0-8E3B-5BA79DFEEA94}" destId="{DA371E15-DE0E-4A54-8C59-844D915724A3}" srcOrd="7" destOrd="0" presId="urn:microsoft.com/office/officeart/2005/8/layout/orgChart1"/>
    <dgm:cxn modelId="{EAEF8DE7-FA51-4489-97D7-0C12877C67ED}" type="presParOf" srcId="{DA371E15-DE0E-4A54-8C59-844D915724A3}" destId="{B4ACC90D-9923-41E0-9D85-DBC47E13D692}" srcOrd="0" destOrd="0" presId="urn:microsoft.com/office/officeart/2005/8/layout/orgChart1"/>
    <dgm:cxn modelId="{C06C2857-766A-4700-A384-06D31AA423E7}" type="presParOf" srcId="{B4ACC90D-9923-41E0-9D85-DBC47E13D692}" destId="{50625BF3-CB82-4639-AA7E-F4CE829BB404}" srcOrd="0" destOrd="0" presId="urn:microsoft.com/office/officeart/2005/8/layout/orgChart1"/>
    <dgm:cxn modelId="{28307FB9-9DE8-4EDE-8022-0C0DD0C779E8}" type="presParOf" srcId="{B4ACC90D-9923-41E0-9D85-DBC47E13D692}" destId="{8F28261E-E7BC-4A61-9784-7938081AB653}" srcOrd="1" destOrd="0" presId="urn:microsoft.com/office/officeart/2005/8/layout/orgChart1"/>
    <dgm:cxn modelId="{1C5146AD-0A33-4FB9-A581-5799F19F7740}" type="presParOf" srcId="{DA371E15-DE0E-4A54-8C59-844D915724A3}" destId="{A9214677-90D7-42FB-8584-45608862ECC3}" srcOrd="1" destOrd="0" presId="urn:microsoft.com/office/officeart/2005/8/layout/orgChart1"/>
    <dgm:cxn modelId="{B95BB15C-21FA-4BB4-BFC3-DC60225B697D}" type="presParOf" srcId="{A9214677-90D7-42FB-8584-45608862ECC3}" destId="{4983BEBE-3414-412C-B4CF-8D4CDA4347E0}" srcOrd="0" destOrd="0" presId="urn:microsoft.com/office/officeart/2005/8/layout/orgChart1"/>
    <dgm:cxn modelId="{4740569D-8DAC-4A80-9099-9090259FC123}" type="presParOf" srcId="{A9214677-90D7-42FB-8584-45608862ECC3}" destId="{A4CC4F09-5443-473C-8482-6A4E4843596D}" srcOrd="1" destOrd="0" presId="urn:microsoft.com/office/officeart/2005/8/layout/orgChart1"/>
    <dgm:cxn modelId="{8D163FCF-ABB2-4B15-BDA8-8EEEDAD56184}" type="presParOf" srcId="{A4CC4F09-5443-473C-8482-6A4E4843596D}" destId="{EBA77A84-5033-4AA1-A3EB-9A9BEC00B8D1}" srcOrd="0" destOrd="0" presId="urn:microsoft.com/office/officeart/2005/8/layout/orgChart1"/>
    <dgm:cxn modelId="{A9328DD3-19C5-4046-946F-FADB54324F86}" type="presParOf" srcId="{EBA77A84-5033-4AA1-A3EB-9A9BEC00B8D1}" destId="{6B026043-799E-430F-BFE6-31BABCDD96C9}" srcOrd="0" destOrd="0" presId="urn:microsoft.com/office/officeart/2005/8/layout/orgChart1"/>
    <dgm:cxn modelId="{807FD735-9D30-4CB9-9F64-F05A600D09E3}" type="presParOf" srcId="{EBA77A84-5033-4AA1-A3EB-9A9BEC00B8D1}" destId="{0C13796A-0FE8-4681-8A68-E777898BF148}" srcOrd="1" destOrd="0" presId="urn:microsoft.com/office/officeart/2005/8/layout/orgChart1"/>
    <dgm:cxn modelId="{63D7E4DA-18EF-44EF-BF71-E4A84E7143FD}" type="presParOf" srcId="{A4CC4F09-5443-473C-8482-6A4E4843596D}" destId="{8E31E031-783F-456D-AB94-2094154B8187}" srcOrd="1" destOrd="0" presId="urn:microsoft.com/office/officeart/2005/8/layout/orgChart1"/>
    <dgm:cxn modelId="{6751440A-6ABC-4BFC-8884-D8936DE2604D}" type="presParOf" srcId="{A4CC4F09-5443-473C-8482-6A4E4843596D}" destId="{966B38FB-15EB-4F7A-9DE9-9A155FF04B4E}" srcOrd="2" destOrd="0" presId="urn:microsoft.com/office/officeart/2005/8/layout/orgChart1"/>
    <dgm:cxn modelId="{11969A0B-606B-4E8A-B6AF-DB2E5FE4B4C1}" type="presParOf" srcId="{A9214677-90D7-42FB-8584-45608862ECC3}" destId="{C98981BA-B732-47DC-9BA9-A1D6DF0434AF}" srcOrd="2" destOrd="0" presId="urn:microsoft.com/office/officeart/2005/8/layout/orgChart1"/>
    <dgm:cxn modelId="{29B08E25-B1B2-4959-84CF-AEE8CF0A2E02}" type="presParOf" srcId="{A9214677-90D7-42FB-8584-45608862ECC3}" destId="{1B375691-CAFE-46DB-B6C8-6056E90609B6}" srcOrd="3" destOrd="0" presId="urn:microsoft.com/office/officeart/2005/8/layout/orgChart1"/>
    <dgm:cxn modelId="{7042D93D-7382-41C2-8524-46C904EE1075}" type="presParOf" srcId="{1B375691-CAFE-46DB-B6C8-6056E90609B6}" destId="{D6925F60-9CA0-4CF6-8E74-EF75C8B4B00C}" srcOrd="0" destOrd="0" presId="urn:microsoft.com/office/officeart/2005/8/layout/orgChart1"/>
    <dgm:cxn modelId="{8192CBC3-E16D-47B6-9835-D325C64D433F}" type="presParOf" srcId="{D6925F60-9CA0-4CF6-8E74-EF75C8B4B00C}" destId="{088A7788-30A4-4E8E-A081-CCC22F5B6FE0}" srcOrd="0" destOrd="0" presId="urn:microsoft.com/office/officeart/2005/8/layout/orgChart1"/>
    <dgm:cxn modelId="{CA5D4481-A8A7-4F9F-8AF9-9D6379A23C03}" type="presParOf" srcId="{D6925F60-9CA0-4CF6-8E74-EF75C8B4B00C}" destId="{6991ABA0-7F72-4C00-A165-74702D0D1AD4}" srcOrd="1" destOrd="0" presId="urn:microsoft.com/office/officeart/2005/8/layout/orgChart1"/>
    <dgm:cxn modelId="{8FB6DA11-5C7F-4280-B856-5DAB9FD40116}" type="presParOf" srcId="{1B375691-CAFE-46DB-B6C8-6056E90609B6}" destId="{D16C8877-ABDD-4434-9BA6-7CB5F491F54C}" srcOrd="1" destOrd="0" presId="urn:microsoft.com/office/officeart/2005/8/layout/orgChart1"/>
    <dgm:cxn modelId="{08E0BEA3-CA4B-4B45-A054-84037992F468}" type="presParOf" srcId="{1B375691-CAFE-46DB-B6C8-6056E90609B6}" destId="{B5371A9C-DC48-45D7-93BD-A96DBCD17EAA}" srcOrd="2" destOrd="0" presId="urn:microsoft.com/office/officeart/2005/8/layout/orgChart1"/>
    <dgm:cxn modelId="{18A7121D-78C2-4A2E-BD0E-C2838B0A5CB0}" type="presParOf" srcId="{A9214677-90D7-42FB-8584-45608862ECC3}" destId="{53F38F12-2242-4918-B310-E5793F4A1FF1}" srcOrd="4" destOrd="0" presId="urn:microsoft.com/office/officeart/2005/8/layout/orgChart1"/>
    <dgm:cxn modelId="{78544B59-EA35-4253-B9A0-ACC41C9874B1}" type="presParOf" srcId="{A9214677-90D7-42FB-8584-45608862ECC3}" destId="{99B2B9D0-5D14-41B6-ADAB-6D38A8DCFDC5}" srcOrd="5" destOrd="0" presId="urn:microsoft.com/office/officeart/2005/8/layout/orgChart1"/>
    <dgm:cxn modelId="{1E9EF655-993D-4E2C-80A0-B6B64DF9EF05}" type="presParOf" srcId="{99B2B9D0-5D14-41B6-ADAB-6D38A8DCFDC5}" destId="{57DEED07-B798-4DCD-ACD1-CAB0A4838B40}" srcOrd="0" destOrd="0" presId="urn:microsoft.com/office/officeart/2005/8/layout/orgChart1"/>
    <dgm:cxn modelId="{20A719CF-C282-422D-AEBB-D25F331F344C}" type="presParOf" srcId="{57DEED07-B798-4DCD-ACD1-CAB0A4838B40}" destId="{94870F04-E043-4280-8634-F989B7735665}" srcOrd="0" destOrd="0" presId="urn:microsoft.com/office/officeart/2005/8/layout/orgChart1"/>
    <dgm:cxn modelId="{3B3ACA07-1205-451D-959E-A47C58EC3EA0}" type="presParOf" srcId="{57DEED07-B798-4DCD-ACD1-CAB0A4838B40}" destId="{26E0DBEF-ECDC-40E0-8415-EA6C60F0A8B5}" srcOrd="1" destOrd="0" presId="urn:microsoft.com/office/officeart/2005/8/layout/orgChart1"/>
    <dgm:cxn modelId="{EE974CF3-457D-4B7B-AA28-DA53487EA13C}" type="presParOf" srcId="{99B2B9D0-5D14-41B6-ADAB-6D38A8DCFDC5}" destId="{29EFE50F-10EF-424B-A81D-FFBB84B6F2EC}" srcOrd="1" destOrd="0" presId="urn:microsoft.com/office/officeart/2005/8/layout/orgChart1"/>
    <dgm:cxn modelId="{56684D1D-0447-43BC-978B-49C453973516}" type="presParOf" srcId="{99B2B9D0-5D14-41B6-ADAB-6D38A8DCFDC5}" destId="{E41C7032-4866-4384-9892-7C6916CE92E2}" srcOrd="2" destOrd="0" presId="urn:microsoft.com/office/officeart/2005/8/layout/orgChart1"/>
    <dgm:cxn modelId="{FCC59A98-94A2-41C7-8DAA-DAFDF416805A}" type="presParOf" srcId="{DA371E15-DE0E-4A54-8C59-844D915724A3}" destId="{38588CB9-583C-48F2-B2B1-DDD5C31A8720}" srcOrd="2" destOrd="0" presId="urn:microsoft.com/office/officeart/2005/8/layout/orgChart1"/>
    <dgm:cxn modelId="{2C73BEE7-8AAA-448D-B8BE-302FE1CC40FC}" type="presParOf" srcId="{96E34552-708F-4AA0-8E3B-5BA79DFEEA94}" destId="{8770E7E6-6B93-4BDB-B1F1-C59E184FC726}" srcOrd="8" destOrd="0" presId="urn:microsoft.com/office/officeart/2005/8/layout/orgChart1"/>
    <dgm:cxn modelId="{53006E6D-3BE8-4B9D-994B-E5F02C24B464}" type="presParOf" srcId="{96E34552-708F-4AA0-8E3B-5BA79DFEEA94}" destId="{0900C6E1-A346-48E4-B4FC-05D7A20608E3}" srcOrd="9" destOrd="0" presId="urn:microsoft.com/office/officeart/2005/8/layout/orgChart1"/>
    <dgm:cxn modelId="{7AB73D34-4142-4A84-B9EE-48B96A0A2B65}" type="presParOf" srcId="{0900C6E1-A346-48E4-B4FC-05D7A20608E3}" destId="{6E3600A3-C652-4A9B-BFF3-6C533699627F}" srcOrd="0" destOrd="0" presId="urn:microsoft.com/office/officeart/2005/8/layout/orgChart1"/>
    <dgm:cxn modelId="{E44CF33F-4168-4019-BDCE-B498B5A33F41}" type="presParOf" srcId="{6E3600A3-C652-4A9B-BFF3-6C533699627F}" destId="{5B05F289-9B32-4607-AEE3-2DDEFB4DAB0C}" srcOrd="0" destOrd="0" presId="urn:microsoft.com/office/officeart/2005/8/layout/orgChart1"/>
    <dgm:cxn modelId="{4E7DF93D-46C1-40FF-AC77-657B575E5CB4}" type="presParOf" srcId="{6E3600A3-C652-4A9B-BFF3-6C533699627F}" destId="{C17AA1F8-A9E8-434A-93B8-7D6FFBDAAC84}" srcOrd="1" destOrd="0" presId="urn:microsoft.com/office/officeart/2005/8/layout/orgChart1"/>
    <dgm:cxn modelId="{DABDFDEC-C844-4876-B1EF-084FB3C2373F}" type="presParOf" srcId="{0900C6E1-A346-48E4-B4FC-05D7A20608E3}" destId="{6C319ED5-5E14-4F71-B6BF-52CABC174D3C}" srcOrd="1" destOrd="0" presId="urn:microsoft.com/office/officeart/2005/8/layout/orgChart1"/>
    <dgm:cxn modelId="{E809A857-5A3F-40B2-8617-F214616C92DE}" type="presParOf" srcId="{6C319ED5-5E14-4F71-B6BF-52CABC174D3C}" destId="{265A9D7A-9802-4DC7-9353-4A8421E6C885}" srcOrd="0" destOrd="0" presId="urn:microsoft.com/office/officeart/2005/8/layout/orgChart1"/>
    <dgm:cxn modelId="{51C9DFAA-23C2-4855-97D0-B1D913A7D624}" type="presParOf" srcId="{6C319ED5-5E14-4F71-B6BF-52CABC174D3C}" destId="{B9B54A4D-3744-4F05-8F84-39DA37126295}" srcOrd="1" destOrd="0" presId="urn:microsoft.com/office/officeart/2005/8/layout/orgChart1"/>
    <dgm:cxn modelId="{1B94D345-25BB-40E2-8B55-13776087FF88}" type="presParOf" srcId="{B9B54A4D-3744-4F05-8F84-39DA37126295}" destId="{BFF51AEC-3005-4039-8CAC-347E71646F4B}" srcOrd="0" destOrd="0" presId="urn:microsoft.com/office/officeart/2005/8/layout/orgChart1"/>
    <dgm:cxn modelId="{F397813B-8862-45E3-8BEE-ED4F4EA0A2BC}" type="presParOf" srcId="{BFF51AEC-3005-4039-8CAC-347E71646F4B}" destId="{BE8B442D-BA99-4639-B81D-C2CAE7F4AF7B}" srcOrd="0" destOrd="0" presId="urn:microsoft.com/office/officeart/2005/8/layout/orgChart1"/>
    <dgm:cxn modelId="{82971C16-F726-42CA-8178-672FFAEA4D3B}" type="presParOf" srcId="{BFF51AEC-3005-4039-8CAC-347E71646F4B}" destId="{1A5BE82B-0002-4CB4-98BB-E2B1C1856C81}" srcOrd="1" destOrd="0" presId="urn:microsoft.com/office/officeart/2005/8/layout/orgChart1"/>
    <dgm:cxn modelId="{C4B75E76-6843-4514-8097-95833CD36E5C}" type="presParOf" srcId="{B9B54A4D-3744-4F05-8F84-39DA37126295}" destId="{25EDD285-A44D-4210-B3E1-CA2A4FCD45FA}" srcOrd="1" destOrd="0" presId="urn:microsoft.com/office/officeart/2005/8/layout/orgChart1"/>
    <dgm:cxn modelId="{A7A9A992-2904-4276-A205-386EFC0D667E}" type="presParOf" srcId="{B9B54A4D-3744-4F05-8F84-39DA37126295}" destId="{86E61229-1B78-41A8-9780-1119E113BA2F}" srcOrd="2" destOrd="0" presId="urn:microsoft.com/office/officeart/2005/8/layout/orgChart1"/>
    <dgm:cxn modelId="{B4EF81F6-9361-4929-9488-D4CE7B181F4F}" type="presParOf" srcId="{6C319ED5-5E14-4F71-B6BF-52CABC174D3C}" destId="{6B9826B9-5D50-46C5-8EFE-A393CC135AB0}" srcOrd="2" destOrd="0" presId="urn:microsoft.com/office/officeart/2005/8/layout/orgChart1"/>
    <dgm:cxn modelId="{5088EF0C-02D2-4AE0-BB3F-0F5927F67086}" type="presParOf" srcId="{6C319ED5-5E14-4F71-B6BF-52CABC174D3C}" destId="{82C4EFF3-2AA2-4C40-9E8F-20A1355D1551}" srcOrd="3" destOrd="0" presId="urn:microsoft.com/office/officeart/2005/8/layout/orgChart1"/>
    <dgm:cxn modelId="{D8CCFC38-E966-424A-86F6-91BE4C19602B}" type="presParOf" srcId="{82C4EFF3-2AA2-4C40-9E8F-20A1355D1551}" destId="{8B7B60E9-8148-428D-8D2F-BED7F7CD5501}" srcOrd="0" destOrd="0" presId="urn:microsoft.com/office/officeart/2005/8/layout/orgChart1"/>
    <dgm:cxn modelId="{CCA2F709-5D42-4F9E-88C2-1D6906EA1B24}" type="presParOf" srcId="{8B7B60E9-8148-428D-8D2F-BED7F7CD5501}" destId="{937D55F7-FB52-4E28-A3B7-FFC692979D32}" srcOrd="0" destOrd="0" presId="urn:microsoft.com/office/officeart/2005/8/layout/orgChart1"/>
    <dgm:cxn modelId="{B38D1A29-45CB-4589-83F3-90F8FBD9ECD3}" type="presParOf" srcId="{8B7B60E9-8148-428D-8D2F-BED7F7CD5501}" destId="{A79CC87D-8060-4766-8C8E-F78EFDC966DF}" srcOrd="1" destOrd="0" presId="urn:microsoft.com/office/officeart/2005/8/layout/orgChart1"/>
    <dgm:cxn modelId="{12B8AB56-5758-4A86-A4B5-B14635DB5015}" type="presParOf" srcId="{82C4EFF3-2AA2-4C40-9E8F-20A1355D1551}" destId="{0C94CB2A-5A11-4AB1-9160-C1E1B9FDE662}" srcOrd="1" destOrd="0" presId="urn:microsoft.com/office/officeart/2005/8/layout/orgChart1"/>
    <dgm:cxn modelId="{9DDABFA9-5735-4ED8-BD1C-FBA67AE6E642}" type="presParOf" srcId="{82C4EFF3-2AA2-4C40-9E8F-20A1355D1551}" destId="{DD238945-5FBC-4041-8C5B-485B07245622}" srcOrd="2" destOrd="0" presId="urn:microsoft.com/office/officeart/2005/8/layout/orgChart1"/>
    <dgm:cxn modelId="{85642091-799D-4D23-8C1E-C924FE98123A}" type="presParOf" srcId="{0900C6E1-A346-48E4-B4FC-05D7A20608E3}" destId="{26220AFD-BBBF-42CF-804F-F76A01FADF18}" srcOrd="2" destOrd="0" presId="urn:microsoft.com/office/officeart/2005/8/layout/orgChart1"/>
    <dgm:cxn modelId="{DBBBEF00-FD66-4718-9A59-ADE829CFD62C}" type="presParOf" srcId="{CE20B3DF-AED7-4CFF-9EF7-837A799621A2}" destId="{30A3F55F-04EF-408C-9DAE-3F0D191B276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826B9-5D50-46C5-8EFE-A393CC135AB0}">
      <dsp:nvSpPr>
        <dsp:cNvPr id="0" name=""/>
        <dsp:cNvSpPr/>
      </dsp:nvSpPr>
      <dsp:spPr>
        <a:xfrm>
          <a:off x="7818917" y="1981308"/>
          <a:ext cx="237399" cy="1851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716"/>
              </a:lnTo>
              <a:lnTo>
                <a:pt x="237399" y="18517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5A9D7A-9802-4DC7-9353-4A8421E6C885}">
      <dsp:nvSpPr>
        <dsp:cNvPr id="0" name=""/>
        <dsp:cNvSpPr/>
      </dsp:nvSpPr>
      <dsp:spPr>
        <a:xfrm>
          <a:off x="7818917" y="1981308"/>
          <a:ext cx="237399" cy="728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025"/>
              </a:lnTo>
              <a:lnTo>
                <a:pt x="237399" y="7280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70E7E6-6B93-4BDB-B1F1-C59E184FC726}">
      <dsp:nvSpPr>
        <dsp:cNvPr id="0" name=""/>
        <dsp:cNvSpPr/>
      </dsp:nvSpPr>
      <dsp:spPr>
        <a:xfrm>
          <a:off x="4621937" y="857616"/>
          <a:ext cx="3830046" cy="332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179"/>
              </a:lnTo>
              <a:lnTo>
                <a:pt x="3830046" y="166179"/>
              </a:lnTo>
              <a:lnTo>
                <a:pt x="3830046" y="3323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F38F12-2242-4918-B310-E5793F4A1FF1}">
      <dsp:nvSpPr>
        <dsp:cNvPr id="0" name=""/>
        <dsp:cNvSpPr/>
      </dsp:nvSpPr>
      <dsp:spPr>
        <a:xfrm>
          <a:off x="5903894" y="1981308"/>
          <a:ext cx="237399" cy="29754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5407"/>
              </a:lnTo>
              <a:lnTo>
                <a:pt x="237399" y="29754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8981BA-B732-47DC-9BA9-A1D6DF0434AF}">
      <dsp:nvSpPr>
        <dsp:cNvPr id="0" name=""/>
        <dsp:cNvSpPr/>
      </dsp:nvSpPr>
      <dsp:spPr>
        <a:xfrm>
          <a:off x="5903894" y="1981308"/>
          <a:ext cx="237399" cy="1851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716"/>
              </a:lnTo>
              <a:lnTo>
                <a:pt x="237399" y="18517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83BEBE-3414-412C-B4CF-8D4CDA4347E0}">
      <dsp:nvSpPr>
        <dsp:cNvPr id="0" name=""/>
        <dsp:cNvSpPr/>
      </dsp:nvSpPr>
      <dsp:spPr>
        <a:xfrm>
          <a:off x="5903894" y="1981308"/>
          <a:ext cx="237399" cy="728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025"/>
              </a:lnTo>
              <a:lnTo>
                <a:pt x="237399" y="7280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46D218-9416-4E80-BF68-9C3CEAB62B33}">
      <dsp:nvSpPr>
        <dsp:cNvPr id="0" name=""/>
        <dsp:cNvSpPr/>
      </dsp:nvSpPr>
      <dsp:spPr>
        <a:xfrm>
          <a:off x="4621937" y="857616"/>
          <a:ext cx="1915023" cy="332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179"/>
              </a:lnTo>
              <a:lnTo>
                <a:pt x="1915023" y="166179"/>
              </a:lnTo>
              <a:lnTo>
                <a:pt x="1915023" y="3323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AC81F2-8F0B-4ABE-9069-421F02FE4945}">
      <dsp:nvSpPr>
        <dsp:cNvPr id="0" name=""/>
        <dsp:cNvSpPr/>
      </dsp:nvSpPr>
      <dsp:spPr>
        <a:xfrm>
          <a:off x="3988871" y="1981308"/>
          <a:ext cx="237399" cy="1851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716"/>
              </a:lnTo>
              <a:lnTo>
                <a:pt x="237399" y="18517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1BC8CE-27B8-4D81-8089-16A3B1099870}">
      <dsp:nvSpPr>
        <dsp:cNvPr id="0" name=""/>
        <dsp:cNvSpPr/>
      </dsp:nvSpPr>
      <dsp:spPr>
        <a:xfrm>
          <a:off x="3988871" y="1981308"/>
          <a:ext cx="237399" cy="728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025"/>
              </a:lnTo>
              <a:lnTo>
                <a:pt x="237399" y="7280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89D85D-1C97-4343-8E87-E3683AC94E4A}">
      <dsp:nvSpPr>
        <dsp:cNvPr id="0" name=""/>
        <dsp:cNvSpPr/>
      </dsp:nvSpPr>
      <dsp:spPr>
        <a:xfrm>
          <a:off x="4576217" y="857616"/>
          <a:ext cx="91440" cy="3323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23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CB7424-67F9-4F7B-A6A3-0F44E0960947}">
      <dsp:nvSpPr>
        <dsp:cNvPr id="0" name=""/>
        <dsp:cNvSpPr/>
      </dsp:nvSpPr>
      <dsp:spPr>
        <a:xfrm>
          <a:off x="2706913" y="857616"/>
          <a:ext cx="1915023" cy="332359"/>
        </a:xfrm>
        <a:custGeom>
          <a:avLst/>
          <a:gdLst/>
          <a:ahLst/>
          <a:cxnLst/>
          <a:rect l="0" t="0" r="0" b="0"/>
          <a:pathLst>
            <a:path>
              <a:moveTo>
                <a:pt x="1915023" y="0"/>
              </a:moveTo>
              <a:lnTo>
                <a:pt x="1915023" y="166179"/>
              </a:lnTo>
              <a:lnTo>
                <a:pt x="0" y="166179"/>
              </a:lnTo>
              <a:lnTo>
                <a:pt x="0" y="3323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DAAF1A-AE0F-4666-8001-08BE6008C069}">
      <dsp:nvSpPr>
        <dsp:cNvPr id="0" name=""/>
        <dsp:cNvSpPr/>
      </dsp:nvSpPr>
      <dsp:spPr>
        <a:xfrm>
          <a:off x="791890" y="857616"/>
          <a:ext cx="3830046" cy="332359"/>
        </a:xfrm>
        <a:custGeom>
          <a:avLst/>
          <a:gdLst/>
          <a:ahLst/>
          <a:cxnLst/>
          <a:rect l="0" t="0" r="0" b="0"/>
          <a:pathLst>
            <a:path>
              <a:moveTo>
                <a:pt x="3830046" y="0"/>
              </a:moveTo>
              <a:lnTo>
                <a:pt x="3830046" y="166179"/>
              </a:lnTo>
              <a:lnTo>
                <a:pt x="0" y="166179"/>
              </a:lnTo>
              <a:lnTo>
                <a:pt x="0" y="3323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2E2C0C-FF4C-453C-A28F-B12D64D46792}">
      <dsp:nvSpPr>
        <dsp:cNvPr id="0" name=""/>
        <dsp:cNvSpPr/>
      </dsp:nvSpPr>
      <dsp:spPr>
        <a:xfrm>
          <a:off x="3518139" y="66285"/>
          <a:ext cx="2207594" cy="791331"/>
        </a:xfrm>
        <a:prstGeom prst="rect">
          <a:avLst/>
        </a:prstGeom>
        <a:solidFill>
          <a:schemeClr val="bg1"/>
        </a:solidFill>
        <a:ln w="28575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solidFill>
                <a:schemeClr val="tx1"/>
              </a:solidFill>
            </a:rPr>
            <a:t>키오스크</a:t>
          </a:r>
          <a:endParaRPr lang="ko-KR" altLang="en-US" sz="2800" kern="1200" dirty="0">
            <a:solidFill>
              <a:schemeClr val="tx1"/>
            </a:solidFill>
          </a:endParaRPr>
        </a:p>
      </dsp:txBody>
      <dsp:txXfrm>
        <a:off x="3518139" y="66285"/>
        <a:ext cx="2207594" cy="791331"/>
      </dsp:txXfrm>
    </dsp:sp>
    <dsp:sp modelId="{0B275CB4-5D76-48A0-B738-70D48A1C441A}">
      <dsp:nvSpPr>
        <dsp:cNvPr id="0" name=""/>
        <dsp:cNvSpPr/>
      </dsp:nvSpPr>
      <dsp:spPr>
        <a:xfrm>
          <a:off x="558" y="1189976"/>
          <a:ext cx="1582663" cy="791331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광고</a:t>
          </a:r>
          <a:r>
            <a:rPr lang="en-US" altLang="ko-KR" sz="1900" kern="1200" dirty="0" smtClean="0"/>
            <a:t>/</a:t>
          </a:r>
          <a:r>
            <a:rPr lang="ko-KR" altLang="en-US" sz="1900" kern="1200" dirty="0" smtClean="0"/>
            <a:t>이벤트 배너</a:t>
          </a:r>
          <a:endParaRPr lang="ko-KR" altLang="en-US" sz="1900" kern="1200" dirty="0"/>
        </a:p>
      </dsp:txBody>
      <dsp:txXfrm>
        <a:off x="558" y="1189976"/>
        <a:ext cx="1582663" cy="791331"/>
      </dsp:txXfrm>
    </dsp:sp>
    <dsp:sp modelId="{5CE518D7-6057-4D43-A65C-9AB460D33B0F}">
      <dsp:nvSpPr>
        <dsp:cNvPr id="0" name=""/>
        <dsp:cNvSpPr/>
      </dsp:nvSpPr>
      <dsp:spPr>
        <a:xfrm>
          <a:off x="1915582" y="1189976"/>
          <a:ext cx="1582663" cy="791331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로그인</a:t>
          </a:r>
          <a:endParaRPr lang="ko-KR" altLang="en-US" sz="1900" kern="1200" dirty="0"/>
        </a:p>
      </dsp:txBody>
      <dsp:txXfrm>
        <a:off x="1915582" y="1189976"/>
        <a:ext cx="1582663" cy="791331"/>
      </dsp:txXfrm>
    </dsp:sp>
    <dsp:sp modelId="{C5E84730-AD33-47F5-AE7C-EA5A33F152AB}">
      <dsp:nvSpPr>
        <dsp:cNvPr id="0" name=""/>
        <dsp:cNvSpPr/>
      </dsp:nvSpPr>
      <dsp:spPr>
        <a:xfrm>
          <a:off x="3830605" y="1189976"/>
          <a:ext cx="1582663" cy="791331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메뉴 화면</a:t>
          </a:r>
          <a:endParaRPr lang="ko-KR" altLang="en-US" sz="1900" kern="1200" dirty="0"/>
        </a:p>
      </dsp:txBody>
      <dsp:txXfrm>
        <a:off x="3830605" y="1189976"/>
        <a:ext cx="1582663" cy="791331"/>
      </dsp:txXfrm>
    </dsp:sp>
    <dsp:sp modelId="{769DFE81-8817-4C6F-B4F4-2879BB3BB787}">
      <dsp:nvSpPr>
        <dsp:cNvPr id="0" name=""/>
        <dsp:cNvSpPr/>
      </dsp:nvSpPr>
      <dsp:spPr>
        <a:xfrm>
          <a:off x="4226271" y="2313667"/>
          <a:ext cx="1582663" cy="791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음료</a:t>
          </a:r>
          <a:endParaRPr lang="ko-KR" altLang="en-US" sz="1200" kern="1200" dirty="0"/>
        </a:p>
      </dsp:txBody>
      <dsp:txXfrm>
        <a:off x="4226271" y="2313667"/>
        <a:ext cx="1582663" cy="791331"/>
      </dsp:txXfrm>
    </dsp:sp>
    <dsp:sp modelId="{2708CA61-8421-40FB-B015-56D8805B8141}">
      <dsp:nvSpPr>
        <dsp:cNvPr id="0" name=""/>
        <dsp:cNvSpPr/>
      </dsp:nvSpPr>
      <dsp:spPr>
        <a:xfrm>
          <a:off x="4226271" y="3437358"/>
          <a:ext cx="1582663" cy="791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사이드 메뉴</a:t>
          </a:r>
          <a:endParaRPr lang="ko-KR" altLang="en-US" sz="1200" kern="1200" dirty="0"/>
        </a:p>
      </dsp:txBody>
      <dsp:txXfrm>
        <a:off x="4226271" y="3437358"/>
        <a:ext cx="1582663" cy="791331"/>
      </dsp:txXfrm>
    </dsp:sp>
    <dsp:sp modelId="{50625BF3-CB82-4639-AA7E-F4CE829BB404}">
      <dsp:nvSpPr>
        <dsp:cNvPr id="0" name=""/>
        <dsp:cNvSpPr/>
      </dsp:nvSpPr>
      <dsp:spPr>
        <a:xfrm>
          <a:off x="5745628" y="1189976"/>
          <a:ext cx="1582663" cy="791331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마이 페이지</a:t>
          </a:r>
          <a:endParaRPr lang="ko-KR" altLang="en-US" sz="1900" kern="1200" dirty="0"/>
        </a:p>
      </dsp:txBody>
      <dsp:txXfrm>
        <a:off x="5745628" y="1189976"/>
        <a:ext cx="1582663" cy="791331"/>
      </dsp:txXfrm>
    </dsp:sp>
    <dsp:sp modelId="{6B026043-799E-430F-BFE6-31BABCDD96C9}">
      <dsp:nvSpPr>
        <dsp:cNvPr id="0" name=""/>
        <dsp:cNvSpPr/>
      </dsp:nvSpPr>
      <dsp:spPr>
        <a:xfrm>
          <a:off x="6141294" y="2313667"/>
          <a:ext cx="1582663" cy="791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자주 주문한 메뉴</a:t>
          </a:r>
          <a:endParaRPr lang="en-US" altLang="ko-KR" sz="1200" kern="1200" dirty="0" smtClean="0"/>
        </a:p>
      </dsp:txBody>
      <dsp:txXfrm>
        <a:off x="6141294" y="2313667"/>
        <a:ext cx="1582663" cy="791331"/>
      </dsp:txXfrm>
    </dsp:sp>
    <dsp:sp modelId="{088A7788-30A4-4E8E-A081-CCC22F5B6FE0}">
      <dsp:nvSpPr>
        <dsp:cNvPr id="0" name=""/>
        <dsp:cNvSpPr/>
      </dsp:nvSpPr>
      <dsp:spPr>
        <a:xfrm>
          <a:off x="6141294" y="3437358"/>
          <a:ext cx="1582663" cy="791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즐겨찾는</a:t>
          </a:r>
          <a:r>
            <a:rPr lang="ko-KR" altLang="en-US" sz="1200" kern="1200" dirty="0" smtClean="0"/>
            <a:t> 메뉴</a:t>
          </a:r>
          <a:endParaRPr lang="ko-KR" altLang="en-US" sz="1200" kern="1200" dirty="0"/>
        </a:p>
      </dsp:txBody>
      <dsp:txXfrm>
        <a:off x="6141294" y="3437358"/>
        <a:ext cx="1582663" cy="791331"/>
      </dsp:txXfrm>
    </dsp:sp>
    <dsp:sp modelId="{94870F04-E043-4280-8634-F989B7735665}">
      <dsp:nvSpPr>
        <dsp:cNvPr id="0" name=""/>
        <dsp:cNvSpPr/>
      </dsp:nvSpPr>
      <dsp:spPr>
        <a:xfrm>
          <a:off x="6141294" y="4561050"/>
          <a:ext cx="1582663" cy="791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잔액</a:t>
          </a:r>
          <a:r>
            <a:rPr lang="en-US" altLang="ko-KR" sz="1200" kern="1200" dirty="0" smtClean="0"/>
            <a:t>, </a:t>
          </a:r>
          <a:r>
            <a:rPr lang="ko-KR" altLang="en-US" sz="1200" kern="1200" dirty="0" smtClean="0"/>
            <a:t>적립금</a:t>
          </a:r>
          <a:endParaRPr lang="en-US" altLang="ko-KR" sz="1200" kern="1200" dirty="0" smtClean="0"/>
        </a:p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 </a:t>
          </a:r>
          <a:r>
            <a:rPr lang="ko-KR" altLang="en-US" sz="1200" kern="1200" dirty="0" smtClean="0"/>
            <a:t>확인</a:t>
          </a:r>
          <a:endParaRPr lang="ko-KR" altLang="en-US" sz="1200" kern="1200" dirty="0"/>
        </a:p>
      </dsp:txBody>
      <dsp:txXfrm>
        <a:off x="6141294" y="4561050"/>
        <a:ext cx="1582663" cy="791331"/>
      </dsp:txXfrm>
    </dsp:sp>
    <dsp:sp modelId="{5B05F289-9B32-4607-AEE3-2DDEFB4DAB0C}">
      <dsp:nvSpPr>
        <dsp:cNvPr id="0" name=""/>
        <dsp:cNvSpPr/>
      </dsp:nvSpPr>
      <dsp:spPr>
        <a:xfrm>
          <a:off x="7660651" y="1189976"/>
          <a:ext cx="1582663" cy="791331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주문하기</a:t>
          </a:r>
          <a:endParaRPr lang="ko-KR" altLang="en-US" sz="1900" kern="1200" dirty="0"/>
        </a:p>
      </dsp:txBody>
      <dsp:txXfrm>
        <a:off x="7660651" y="1189976"/>
        <a:ext cx="1582663" cy="791331"/>
      </dsp:txXfrm>
    </dsp:sp>
    <dsp:sp modelId="{BE8B442D-BA99-4639-B81D-C2CAE7F4AF7B}">
      <dsp:nvSpPr>
        <dsp:cNvPr id="0" name=""/>
        <dsp:cNvSpPr/>
      </dsp:nvSpPr>
      <dsp:spPr>
        <a:xfrm>
          <a:off x="8056317" y="2313667"/>
          <a:ext cx="1582663" cy="791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회원</a:t>
          </a:r>
          <a:r>
            <a:rPr lang="en-US" altLang="ko-KR" sz="1200" kern="1200" dirty="0" smtClean="0"/>
            <a:t>: </a:t>
          </a:r>
          <a:r>
            <a:rPr lang="ko-KR" altLang="en-US" sz="1200" kern="1200" dirty="0" smtClean="0"/>
            <a:t>예치금 결제</a:t>
          </a:r>
          <a:r>
            <a:rPr lang="en-US" altLang="ko-KR" sz="1200" kern="1200" dirty="0" smtClean="0"/>
            <a:t>/</a:t>
          </a:r>
          <a:r>
            <a:rPr lang="ko-KR" altLang="en-US" sz="1200" kern="1200" dirty="0" smtClean="0"/>
            <a:t>포인트 결제</a:t>
          </a:r>
          <a:endParaRPr lang="ko-KR" altLang="en-US" sz="1200" kern="1200" dirty="0"/>
        </a:p>
      </dsp:txBody>
      <dsp:txXfrm>
        <a:off x="8056317" y="2313667"/>
        <a:ext cx="1582663" cy="791331"/>
      </dsp:txXfrm>
    </dsp:sp>
    <dsp:sp modelId="{937D55F7-FB52-4E28-A3B7-FFC692979D32}">
      <dsp:nvSpPr>
        <dsp:cNvPr id="0" name=""/>
        <dsp:cNvSpPr/>
      </dsp:nvSpPr>
      <dsp:spPr>
        <a:xfrm>
          <a:off x="8056317" y="3437358"/>
          <a:ext cx="1582663" cy="791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비회원</a:t>
          </a:r>
          <a:r>
            <a:rPr lang="en-US" altLang="ko-KR" sz="1400" kern="1200" dirty="0" smtClean="0"/>
            <a:t>: </a:t>
          </a:r>
          <a:r>
            <a:rPr lang="ko-KR" altLang="en-US" sz="1400" kern="1200" dirty="0" smtClean="0"/>
            <a:t>신용카드 결제</a:t>
          </a:r>
          <a:endParaRPr lang="ko-KR" altLang="en-US" sz="1400" kern="1200" dirty="0"/>
        </a:p>
      </dsp:txBody>
      <dsp:txXfrm>
        <a:off x="8056317" y="3437358"/>
        <a:ext cx="1582663" cy="791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A00B-3E7C-448D-A4F4-284C63F5C0AC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F1E5-12DC-4E90-801A-1B2327F4C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15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A00B-3E7C-448D-A4F4-284C63F5C0AC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F1E5-12DC-4E90-801A-1B2327F4C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47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A00B-3E7C-448D-A4F4-284C63F5C0AC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F1E5-12DC-4E90-801A-1B2327F4C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06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A00B-3E7C-448D-A4F4-284C63F5C0AC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F1E5-12DC-4E90-801A-1B2327F4C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08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A00B-3E7C-448D-A4F4-284C63F5C0AC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F1E5-12DC-4E90-801A-1B2327F4C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16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A00B-3E7C-448D-A4F4-284C63F5C0AC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F1E5-12DC-4E90-801A-1B2327F4C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93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A00B-3E7C-448D-A4F4-284C63F5C0AC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F1E5-12DC-4E90-801A-1B2327F4C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4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A00B-3E7C-448D-A4F4-284C63F5C0AC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F1E5-12DC-4E90-801A-1B2327F4C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25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A00B-3E7C-448D-A4F4-284C63F5C0AC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F1E5-12DC-4E90-801A-1B2327F4C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55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A00B-3E7C-448D-A4F4-284C63F5C0AC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F1E5-12DC-4E90-801A-1B2327F4C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78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A00B-3E7C-448D-A4F4-284C63F5C0AC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F1E5-12DC-4E90-801A-1B2327F4C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47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FA00B-3E7C-448D-A4F4-284C63F5C0AC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8F1E5-12DC-4E90-801A-1B2327F4C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51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487469295"/>
              </p:ext>
            </p:extLst>
          </p:nvPr>
        </p:nvGraphicFramePr>
        <p:xfrm>
          <a:off x="1057215" y="900820"/>
          <a:ext cx="963954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0352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35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3</cp:revision>
  <dcterms:created xsi:type="dcterms:W3CDTF">2022-04-26T06:47:51Z</dcterms:created>
  <dcterms:modified xsi:type="dcterms:W3CDTF">2022-05-02T05:58:36Z</dcterms:modified>
</cp:coreProperties>
</file>