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7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0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8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41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8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1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2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266E9-324F-4401-943D-565F88939DA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31F4C-D692-480D-B129-21DF6732D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9208426" y="2878171"/>
            <a:ext cx="1798511" cy="3239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6791" y="1316766"/>
            <a:ext cx="1672963" cy="406167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1333" b="1" dirty="0">
                <a:solidFill>
                  <a:schemeClr val="bg1"/>
                </a:solidFill>
                <a:latin typeface="+mn-ea"/>
              </a:rPr>
              <a:t>Home</a:t>
            </a:r>
            <a:endParaRPr lang="ko-KR" altLang="en-US" sz="1333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</p:cNvCxnSpPr>
          <p:nvPr/>
        </p:nvCxnSpPr>
        <p:spPr>
          <a:xfrm>
            <a:off x="2054475" y="3313179"/>
            <a:ext cx="11127" cy="94764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9151619" y="1508787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sz="1200" dirty="0">
                <a:latin typeface="+mn-ea"/>
              </a:rPr>
              <a:t>회원가입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68439" y="2948947"/>
            <a:ext cx="1572072" cy="364232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About US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8121098" y="1652803"/>
            <a:ext cx="1030521" cy="2210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8121098" y="1873847"/>
            <a:ext cx="1030521" cy="1599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9151619" y="1889787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en-US" altLang="ko-KR" sz="1200" dirty="0">
                <a:latin typeface="+mn-ea"/>
              </a:rPr>
              <a:t>ID/PW</a:t>
            </a:r>
            <a:r>
              <a:rPr lang="ko-KR" altLang="en-US" sz="1200" dirty="0">
                <a:latin typeface="+mn-ea"/>
              </a:rPr>
              <a:t>찾기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455153" y="3570749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en-US" altLang="ko-KR" sz="1200">
                <a:latin typeface="+mn-ea"/>
              </a:rPr>
              <a:t>Brand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2" idx="2"/>
          </p:cNvCxnSpPr>
          <p:nvPr/>
        </p:nvCxnSpPr>
        <p:spPr>
          <a:xfrm>
            <a:off x="3974688" y="3313179"/>
            <a:ext cx="11128" cy="53462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3188652" y="2948947"/>
            <a:ext cx="1572072" cy="364232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MENU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3375366" y="3570749"/>
            <a:ext cx="1220900" cy="2770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sz="1200">
                <a:latin typeface="+mn-ea"/>
              </a:rPr>
              <a:t>메뉴안내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4010974" y="1686647"/>
            <a:ext cx="1226015" cy="129858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150" idx="2"/>
          </p:cNvCxnSpPr>
          <p:nvPr/>
        </p:nvCxnSpPr>
        <p:spPr>
          <a:xfrm>
            <a:off x="7911125" y="3315146"/>
            <a:ext cx="11128" cy="5326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7125089" y="2950913"/>
            <a:ext cx="1572072" cy="364232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CONTACT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7311803" y="3559768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en-US" altLang="ko-KR" sz="1200" dirty="0">
                <a:latin typeface="+mn-ea"/>
              </a:rPr>
              <a:t>Q&amp;A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5" name="직선 연결선 154"/>
          <p:cNvCxnSpPr>
            <a:endCxn id="157" idx="2"/>
          </p:cNvCxnSpPr>
          <p:nvPr/>
        </p:nvCxnSpPr>
        <p:spPr>
          <a:xfrm>
            <a:off x="5766299" y="2344269"/>
            <a:ext cx="16692" cy="15145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4985827" y="2948947"/>
            <a:ext cx="1572072" cy="364232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SHOP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5172541" y="3570749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sz="1200">
                <a:latin typeface="+mn-ea"/>
              </a:rPr>
              <a:t>매장위치 안내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3050867" y="726540"/>
            <a:ext cx="1226015" cy="321879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4909561" y="2086643"/>
            <a:ext cx="1226015" cy="49859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5978208" y="1017996"/>
            <a:ext cx="1227981" cy="26378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6549025" y="1691731"/>
            <a:ext cx="1572072" cy="364232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Login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5835691" y="1160513"/>
            <a:ext cx="150915" cy="127575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7034326" y="-38121"/>
            <a:ext cx="1227981" cy="47500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</p:cNvCxnSpPr>
          <p:nvPr/>
        </p:nvCxnSpPr>
        <p:spPr>
          <a:xfrm>
            <a:off x="10023360" y="3315146"/>
            <a:ext cx="38155" cy="21047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9237324" y="2950913"/>
            <a:ext cx="1572072" cy="364232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MYPAGE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9424038" y="3572716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sz="1200">
                <a:latin typeface="+mn-ea"/>
              </a:rPr>
              <a:t>적립금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9424038" y="4029916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sz="1200">
                <a:latin typeface="+mn-ea"/>
              </a:rPr>
              <a:t>나의 선불금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9424038" y="4512516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sz="1200">
                <a:latin typeface="+mn-ea"/>
              </a:rPr>
              <a:t>선불금 충전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5360" y="644691"/>
            <a:ext cx="576064" cy="1920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5" name="TextBox 64"/>
          <p:cNvSpPr txBox="1"/>
          <p:nvPr/>
        </p:nvSpPr>
        <p:spPr>
          <a:xfrm>
            <a:off x="857369" y="611135"/>
            <a:ext cx="100219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/>
              <a:t>회원인증화면</a:t>
            </a:r>
            <a:endParaRPr lang="ko-KR" altLang="en-US" sz="1067" dirty="0"/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1471650" y="4003537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en-US" altLang="ko-KR" sz="1200">
                <a:latin typeface="+mn-ea"/>
              </a:rPr>
              <a:t>COFFEE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80309" y="6309320"/>
            <a:ext cx="3311691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10372520" y="0"/>
            <a:ext cx="1772153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9424038" y="4967557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sz="1200">
                <a:latin typeface="+mn-ea"/>
              </a:rPr>
              <a:t>결제수단 관리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9430814" y="5447611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sz="1200">
                <a:latin typeface="+mn-ea"/>
              </a:rPr>
              <a:t>기본정보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79" name="꺾인 연결선 187"/>
          <p:cNvCxnSpPr/>
          <p:nvPr/>
        </p:nvCxnSpPr>
        <p:spPr>
          <a:xfrm rot="16200000" flipH="1">
            <a:off x="10253085" y="5576676"/>
            <a:ext cx="315151" cy="61044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0728123" y="5690738"/>
            <a:ext cx="1324765" cy="839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10728123" y="5881899"/>
            <a:ext cx="12209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sz="1200">
                <a:latin typeface="+mn-ea"/>
              </a:rPr>
              <a:t>정보 수정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0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Information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Architecture</dc:title>
  <dc:creator>MYCOM</dc:creator>
  <cp:lastModifiedBy>MYCOM</cp:lastModifiedBy>
  <cp:revision>1</cp:revision>
  <dcterms:created xsi:type="dcterms:W3CDTF">2022-04-26T06:57:10Z</dcterms:created>
  <dcterms:modified xsi:type="dcterms:W3CDTF">2022-04-26T06:57:49Z</dcterms:modified>
</cp:coreProperties>
</file>