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/>
        </p14:section>
        <p14:section name="Design, Morph, Annotate, Work Together, Tell Me" id="{B9B51309-D148-4332-87C2-07BE32FBCA3B}">
          <p14:sldIdLst>
            <p14:sldId id="33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00"/>
    <a:srgbClr val="000099"/>
    <a:srgbClr val="FF3399"/>
    <a:srgbClr val="FF6600"/>
    <a:srgbClr val="003300"/>
    <a:srgbClr val="FF66CC"/>
    <a:srgbClr val="FF99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242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11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07/09/2020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Preparado por: MSc. Ludia Gómez de Meléndez, basada en la información enviada por el departamento.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07/09/2020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Preparado por: MSc. Ludia Gómez de Meléndez, basada en la información enviada por el departamento.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isc.utp.ac.pa/departamento-de-arquitectura-y-redes-de-computadora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" name="Picture 1505">
            <a:extLst>
              <a:ext uri="{FF2B5EF4-FFF2-40B4-BE49-F238E27FC236}">
                <a16:creationId xmlns:a16="http://schemas.microsoft.com/office/drawing/2014/main" id="{F67B9480-3C9B-4018-AA3B-9ED54AFF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170" y="688086"/>
            <a:ext cx="8223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0B17B696-1EAD-4E49-9C67-FE75A50E321D}"/>
              </a:ext>
            </a:extLst>
          </p:cNvPr>
          <p:cNvSpPr txBox="1">
            <a:spLocks/>
          </p:cNvSpPr>
          <p:nvPr/>
        </p:nvSpPr>
        <p:spPr bwMode="auto">
          <a:xfrm>
            <a:off x="2455051" y="574765"/>
            <a:ext cx="7189541" cy="482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s-PE" altLang="es-PA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UNIVERSIDAD TECNOLÓGICA DE PANAMÁ</a:t>
            </a:r>
            <a:br>
              <a:rPr kumimoji="0" lang="es-PE" altLang="es-PA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FACULTAD DE INGENIERÌA DE SISTEMAS COMPUTACIONALES</a:t>
            </a:r>
            <a:b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DEPARTAMENTO DE </a:t>
            </a:r>
            <a:r>
              <a:rPr kumimoji="0" lang="es-PE" altLang="es-PA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https://fisc.utp.ac.pa/departamento-de-arquitectura-y-redes-de-computadoras</a:t>
            </a:r>
            <a:br>
              <a:rPr kumimoji="0" lang="es-PE" altLang="es-PA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s-PE" altLang="es-PA" sz="1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s-PE" altLang="es-PA" sz="2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</a:t>
            </a:r>
            <a:r>
              <a:rPr kumimoji="0" lang="es-PE" altLang="es-PA" sz="2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ORTAFOLIO ESTUDIANTIL </a:t>
            </a:r>
            <a:br>
              <a:rPr kumimoji="0" lang="es-PE" altLang="es-PA" sz="2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CURSO: </a:t>
            </a:r>
            <a:b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xxxxxxxxxxxxxxxxxxxxxxxxxx</a:t>
            </a: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kumimoji="0" lang="es-PE" altLang="es-PA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None/>
              <a:tabLst/>
              <a:defRPr/>
            </a:pP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                        </a:t>
            </a: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PERTENECE A: JOHN GRANT</a:t>
            </a:r>
            <a:br>
              <a:rPr kumimoji="0" lang="es-PE" altLang="es-PA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20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CÉDULA: 8-983-1525</a:t>
            </a:r>
            <a:br>
              <a:rPr kumimoji="0" lang="es-PE" altLang="es-PA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b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FACILITADOR: nombre profesor</a:t>
            </a:r>
            <a:b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b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s-PE" altLang="es-PA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PANAMÁ - AÑOX</a:t>
            </a:r>
            <a:endParaRPr kumimoji="0" lang="es-MX" altLang="es-PA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521575-446B-0F4E-7DA7-4D204CAAAFFD}"/>
              </a:ext>
            </a:extLst>
          </p:cNvPr>
          <p:cNvSpPr txBox="1"/>
          <p:nvPr/>
        </p:nvSpPr>
        <p:spPr>
          <a:xfrm>
            <a:off x="4576621" y="2964940"/>
            <a:ext cx="294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/>
              <a:t>*IMAGEN RELACIONADA AL CURSO*</a:t>
            </a:r>
          </a:p>
        </p:txBody>
      </p:sp>
    </p:spTree>
    <p:extLst>
      <p:ext uri="{BB962C8B-B14F-4D97-AF65-F5344CB8AC3E}">
        <p14:creationId xmlns:p14="http://schemas.microsoft.com/office/powerpoint/2010/main" val="446500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purl.org/dc/dcmitype/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67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Trebuchet MS</vt:lpstr>
      <vt:lpstr>WelcomeDoc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2020-06-21T00:48:53Z</dcterms:created>
  <dcterms:modified xsi:type="dcterms:W3CDTF">2024-08-12T21:55:20Z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