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34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/>
        </p14:section>
        <p14:section name="Design, Morph, Annotate, Work Together, Tell Me" id="{B9B51309-D148-4332-87C2-07BE32FBCA3B}">
          <p14:sldIdLst>
            <p14:sldId id="340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FF0000"/>
    <a:srgbClr val="000099"/>
    <a:srgbClr val="FF3399"/>
    <a:srgbClr val="FF6600"/>
    <a:srgbClr val="003300"/>
    <a:srgbClr val="FF66CC"/>
    <a:srgbClr val="FF9966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242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11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8/6/2024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8/6/2024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07/09/2020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Preparado por: MSc. Ludia Gómez de Meléndez, basada en la información enviada por el departamento.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07/09/2020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Preparado por: MSc. Ludia Gómez de Meléndez, basada en la información enviada por el departamento.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2">
            <a:extLst>
              <a:ext uri="{FF2B5EF4-FFF2-40B4-BE49-F238E27FC236}">
                <a16:creationId xmlns:a16="http://schemas.microsoft.com/office/drawing/2014/main" id="{E9D56B8B-8852-4B76-ABE6-4426D6109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343" y="3889055"/>
            <a:ext cx="8472880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193925" algn="ctr"/>
                <a:tab pos="44958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193925" algn="ctr"/>
                <a:tab pos="44958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193925" algn="ctr"/>
                <a:tab pos="44958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193925" algn="ctr"/>
                <a:tab pos="44958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193925" algn="ctr"/>
                <a:tab pos="44958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193925" algn="ctr"/>
                <a:tab pos="44958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193925" algn="ctr"/>
                <a:tab pos="44958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193925" algn="ctr"/>
                <a:tab pos="44958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193925" algn="ctr"/>
                <a:tab pos="44958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93925" algn="ctr"/>
                <a:tab pos="4495800" algn="ctr"/>
              </a:tabLst>
            </a:pPr>
            <a:r>
              <a:rPr kumimoji="0" lang="es-MX" altLang="es-MX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Mis pasatiempos favoritos son: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93925" algn="ctr"/>
                <a:tab pos="4495800" algn="ctr"/>
              </a:tabLst>
            </a:pPr>
            <a:endParaRPr kumimoji="0" lang="es-MX" altLang="es-MX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2193925" algn="ctr"/>
                <a:tab pos="4495800" algn="ctr"/>
              </a:tabLst>
            </a:pPr>
            <a:r>
              <a:rPr kumimoji="0" lang="es-MX" altLang="es-MX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Practicar y jugar baloncesto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altLang="es-MX" sz="1100" dirty="0">
                <a:solidFill>
                  <a:srgbClr val="000000"/>
                </a:solidFill>
              </a:rPr>
              <a:t>Contender en videojuegos competitivos</a:t>
            </a:r>
            <a:endParaRPr kumimoji="0" lang="es-MX" altLang="es-MX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2193925" algn="ctr"/>
                <a:tab pos="4495800" algn="ctr"/>
              </a:tabLst>
            </a:pPr>
            <a:r>
              <a:rPr kumimoji="0" lang="es-MX" altLang="es-MX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Crear contenido de entretenimiento y aprendizaje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2193925" algn="ctr"/>
                <a:tab pos="4495800" algn="ctr"/>
              </a:tabLst>
            </a:pPr>
            <a:endParaRPr lang="es-MX" altLang="es-MX" sz="1100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93925" algn="ctr"/>
                <a:tab pos="4495800" algn="ctr"/>
              </a:tabLst>
            </a:pPr>
            <a:endParaRPr kumimoji="0" lang="es-MX" altLang="es-MX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es-MX" altLang="es-MX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Cuenta con algún conocimiento de este curso:	 ____ Sí 	 ____ No</a:t>
            </a:r>
            <a:r>
              <a:rPr kumimoji="0" lang="es-MX" altLang="es-MX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kumimoji="0" lang="es-MX" altLang="es-MX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93925" algn="ctr"/>
                <a:tab pos="4495800" algn="ctr"/>
              </a:tabLst>
            </a:pPr>
            <a:endParaRPr kumimoji="0" lang="es-MX" altLang="es-MX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2193925" algn="ctr"/>
                <a:tab pos="4495800" algn="ctr"/>
              </a:tabLst>
            </a:pPr>
            <a:r>
              <a:rPr lang="es-MX" altLang="es-MX" sz="1100" u="sng" dirty="0">
                <a:solidFill>
                  <a:srgbClr val="000000"/>
                </a:solidFill>
              </a:rPr>
              <a:t>Conocimientos básicos en el colegio</a:t>
            </a:r>
            <a:endParaRPr lang="es-MX" altLang="es-MX" sz="1100" u="sng" dirty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2193925" algn="ctr"/>
                <a:tab pos="4495800" algn="ctr"/>
              </a:tabLst>
            </a:pPr>
            <a:r>
              <a:rPr kumimoji="0" lang="es-MX" altLang="es-MX" sz="1100" b="0" i="0" u="sng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xxxxx</a:t>
            </a:r>
            <a:endParaRPr lang="es-MX" altLang="es-MX" sz="1100" u="sng" dirty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2193925" algn="ctr"/>
                <a:tab pos="4495800" algn="ctr"/>
              </a:tabLst>
            </a:pPr>
            <a:r>
              <a:rPr kumimoji="0" lang="es-MX" altLang="es-MX" sz="1100" b="0" i="0" u="sng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xxxxx</a:t>
            </a:r>
            <a:endParaRPr lang="es-MX" altLang="es-MX" sz="1100" u="sng" dirty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2193925" algn="ctr"/>
                <a:tab pos="4495800" algn="ctr"/>
              </a:tabLst>
            </a:pPr>
            <a:r>
              <a:rPr kumimoji="0" lang="es-MX" altLang="es-MX" sz="1100" b="0" i="0" u="sng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xxxxx</a:t>
            </a:r>
            <a:endParaRPr kumimoji="0" lang="es-MX" altLang="es-MX" sz="11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93925" algn="ctr"/>
                <a:tab pos="4495800" algn="ctr"/>
              </a:tabLst>
            </a:pPr>
            <a:r>
              <a:rPr kumimoji="0" lang="es-MX" altLang="es-MX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kumimoji="0" lang="es-MX" altLang="es-MX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93925" algn="ctr"/>
                <a:tab pos="4495800" algn="ctr"/>
              </a:tabLst>
            </a:pPr>
            <a:r>
              <a:rPr kumimoji="0" lang="es-MX" altLang="es-MX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al </a:t>
            </a:r>
            <a:r>
              <a:rPr kumimoji="0" lang="es-MX" altLang="es-MX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finalizar el curso yo espero ________________.</a:t>
            </a:r>
            <a:endParaRPr kumimoji="0" lang="es-MX" altLang="es-MX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n 3" descr="Un par de personas caminando en un bosque&#10;&#10;Descripción generada automáticamente con confianza baja">
            <a:extLst>
              <a:ext uri="{FF2B5EF4-FFF2-40B4-BE49-F238E27FC236}">
                <a16:creationId xmlns:a16="http://schemas.microsoft.com/office/drawing/2014/main" id="{89D35C48-8016-3879-805E-8ED263F3F2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0" t="10393" r="524" b="-4669"/>
          <a:stretch/>
        </p:blipFill>
        <p:spPr>
          <a:xfrm>
            <a:off x="885738" y="1444813"/>
            <a:ext cx="1496736" cy="22213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2AAD620-47EB-C611-7779-70969ED10BDE}"/>
              </a:ext>
            </a:extLst>
          </p:cNvPr>
          <p:cNvSpPr txBox="1"/>
          <p:nvPr/>
        </p:nvSpPr>
        <p:spPr>
          <a:xfrm>
            <a:off x="2840441" y="1934208"/>
            <a:ext cx="8472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Mi nombre es John Grant, curso el  ____  año de la carrera Licenciatura en Desarrollo de Software en la Facultad de Ingeniería de Sistemas Computacionales de la Universidad Tecnológica de Panamá.  </a:t>
            </a:r>
          </a:p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Soy una persona con una amplia mentalidad de superación en cualquier ámbito que incremente mis habilidades y aptitudes, sin importar el tema o lo básico que sea el conocimiento. Priorizo especialmente el aprendizaje de los temas tecnológicos, para así aprender conceptos que ayuden a cumplir mis objetivos.</a:t>
            </a:r>
          </a:p>
        </p:txBody>
      </p:sp>
    </p:spTree>
    <p:extLst>
      <p:ext uri="{BB962C8B-B14F-4D97-AF65-F5344CB8AC3E}">
        <p14:creationId xmlns:p14="http://schemas.microsoft.com/office/powerpoint/2010/main" val="9934059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A670225-786D-4D35-95D2-EE23BCCC822D}" vid="{047B070F-071F-4F7E-B21E-00157DBF8D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ED6A94-6CEC-4690-B5D0-3E831BCC769C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71af3243-3dd4-4a8d-8c0d-dd76da1f02a5"/>
    <ds:schemaRef ds:uri="http://schemas.microsoft.com/office/infopath/2007/PartnerControls"/>
    <ds:schemaRef ds:uri="http://purl.org/dc/dcmitype/"/>
    <ds:schemaRef ds:uri="16c05727-aa75-4e4a-9b5f-8a80a1165891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68F36FF-D6F8-4F25-B1D6-7893F2294B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0B3179-FCE1-482B-B473-8B7BB6F9AC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136</Words>
  <Application>Microsoft Office PowerPoint</Application>
  <PresentationFormat>Panorámica</PresentationFormat>
  <Paragraphs>18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Segoe UI</vt:lpstr>
      <vt:lpstr>Segoe UI Light</vt:lpstr>
      <vt:lpstr>WelcomeDoc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2020-06-21T00:48:53Z</dcterms:created>
  <dcterms:modified xsi:type="dcterms:W3CDTF">2024-08-06T22:57:55Z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