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07" r:id="rId1"/>
  </p:sldMasterIdLst>
  <p:notesMasterIdLst>
    <p:notesMasterId r:id="rId3"/>
  </p:notesMasterIdLst>
  <p:handoutMasterIdLst>
    <p:handoutMasterId r:id="rId4"/>
  </p:handoutMasterIdLst>
  <p:sldIdLst>
    <p:sldId id="284" r:id="rId2"/>
  </p:sldIdLst>
  <p:sldSz cx="9144000" cy="6858000" type="screen4x3"/>
  <p:notesSz cx="7010400" cy="92964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 autoAdjust="0"/>
    <p:restoredTop sz="93759" autoAdjust="0"/>
  </p:normalViewPr>
  <p:slideViewPr>
    <p:cSldViewPr>
      <p:cViewPr varScale="1">
        <p:scale>
          <a:sx n="36" d="100"/>
          <a:sy n="36" d="100"/>
        </p:scale>
        <p:origin x="157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Grant" userId="454ce2b831131eb5" providerId="LiveId" clId="{FA0B69E2-12D2-4481-90FC-DD37374C684B}"/>
    <pc:docChg chg="modSld">
      <pc:chgData name="John Grant" userId="454ce2b831131eb5" providerId="LiveId" clId="{FA0B69E2-12D2-4481-90FC-DD37374C684B}" dt="2024-08-07T01:15:38.490" v="51" actId="20577"/>
      <pc:docMkLst>
        <pc:docMk/>
      </pc:docMkLst>
      <pc:sldChg chg="modSp mod">
        <pc:chgData name="John Grant" userId="454ce2b831131eb5" providerId="LiveId" clId="{FA0B69E2-12D2-4481-90FC-DD37374C684B}" dt="2024-08-07T01:15:38.490" v="51" actId="20577"/>
        <pc:sldMkLst>
          <pc:docMk/>
          <pc:sldMk cId="0" sldId="284"/>
        </pc:sldMkLst>
        <pc:spChg chg="mod">
          <ac:chgData name="John Grant" userId="454ce2b831131eb5" providerId="LiveId" clId="{FA0B69E2-12D2-4481-90FC-DD37374C684B}" dt="2024-08-07T01:15:38.490" v="51" actId="20577"/>
          <ac:spMkLst>
            <pc:docMk/>
            <pc:sldMk cId="0" sldId="284"/>
            <ac:spMk id="15363" creationId="{1D5C03A3-7853-4AD2-84A7-1902A64AAA6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27DB76F-828A-4676-BF90-723DE47309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DDF83C6F-25B6-4C60-849F-54B2DF3A48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F328381-AA7E-405E-9D79-6E02763717D7}" type="datetimeFigureOut">
              <a:rPr lang="es-ES"/>
              <a:pPr>
                <a:defRPr/>
              </a:pPr>
              <a:t>06/08/2024</a:t>
            </a:fld>
            <a:endParaRPr lang="es-ES"/>
          </a:p>
        </p:txBody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DEB9105A-36CC-46B5-B5DC-9B5181BC302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7893" name="Rectangle 5">
            <a:extLst>
              <a:ext uri="{FF2B5EF4-FFF2-40B4-BE49-F238E27FC236}">
                <a16:creationId xmlns:a16="http://schemas.microsoft.com/office/drawing/2014/main" id="{76B49AA2-089D-4E71-8E63-8115720E2F5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5CC2FD7A-C85F-4306-B866-FE315521D3C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3AC08F96-DE7F-4B36-AA16-5A44858A23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11A31E-4B29-42CE-84E9-0EA46052E6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A768B36-25D8-4F80-A475-43705B1023F7}" type="datetimeFigureOut">
              <a:rPr lang="es-PA"/>
              <a:pPr>
                <a:defRPr/>
              </a:pPr>
              <a:t>08/06/2024</a:t>
            </a:fld>
            <a:endParaRPr lang="es-PA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BE73756A-4021-4D9B-9E84-BDD145891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PA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2AADC532-AD80-4473-89D4-DAAE6B00D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PA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41ADA8-7BBF-485E-850C-37D4BF2B9A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PA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D90F3C-2406-40E7-A9D0-ACBD98C059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1B5C56A-66BA-4E4E-80E1-8B3C57471ADB}" type="slidenum">
              <a:rPr lang="es-PA" altLang="es-ES"/>
              <a:pPr>
                <a:defRPr/>
              </a:pPr>
              <a:t>‹Nº›</a:t>
            </a:fld>
            <a:endParaRPr lang="es-PA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>
            <a:extLst>
              <a:ext uri="{FF2B5EF4-FFF2-40B4-BE49-F238E27FC236}">
                <a16:creationId xmlns:a16="http://schemas.microsoft.com/office/drawing/2014/main" id="{F387474F-6363-4EDD-A62A-B840F017833C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6" y="-8468"/>
            <a:chExt cx="9169804" cy="6874935"/>
          </a:xfrm>
        </p:grpSpPr>
        <p:cxnSp>
          <p:nvCxnSpPr>
            <p:cNvPr id="5" name="Straight Connector 16">
              <a:extLst>
                <a:ext uri="{FF2B5EF4-FFF2-40B4-BE49-F238E27FC236}">
                  <a16:creationId xmlns:a16="http://schemas.microsoft.com/office/drawing/2014/main" id="{4F22855B-3CE8-449F-95C4-7563FB78F437}"/>
                </a:ext>
              </a:extLst>
            </p:cNvPr>
            <p:cNvCxnSpPr/>
            <p:nvPr/>
          </p:nvCxnSpPr>
          <p:spPr>
            <a:xfrm flipV="1">
              <a:off x="5130498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17">
              <a:extLst>
                <a:ext uri="{FF2B5EF4-FFF2-40B4-BE49-F238E27FC236}">
                  <a16:creationId xmlns:a16="http://schemas.microsoft.com/office/drawing/2014/main" id="{04C1D86D-2B4E-48B3-97A2-6B0EB7980F58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18">
              <a:extLst>
                <a:ext uri="{FF2B5EF4-FFF2-40B4-BE49-F238E27FC236}">
                  <a16:creationId xmlns:a16="http://schemas.microsoft.com/office/drawing/2014/main" id="{B920D6AA-68D6-4632-8BEB-9631B160C7C7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19">
              <a:extLst>
                <a:ext uri="{FF2B5EF4-FFF2-40B4-BE49-F238E27FC236}">
                  <a16:creationId xmlns:a16="http://schemas.microsoft.com/office/drawing/2014/main" id="{814810AE-EFD2-4D0F-B738-9EC57A5A5EC5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20">
              <a:extLst>
                <a:ext uri="{FF2B5EF4-FFF2-40B4-BE49-F238E27FC236}">
                  <a16:creationId xmlns:a16="http://schemas.microsoft.com/office/drawing/2014/main" id="{1F64ADCF-02E5-4C85-A4AA-0D004DFC0E8E}"/>
                </a:ext>
              </a:extLst>
            </p:cNvPr>
            <p:cNvSpPr/>
            <p:nvPr/>
          </p:nvSpPr>
          <p:spPr>
            <a:xfrm>
              <a:off x="6638689" y="3919613"/>
              <a:ext cx="2513123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21">
              <a:extLst>
                <a:ext uri="{FF2B5EF4-FFF2-40B4-BE49-F238E27FC236}">
                  <a16:creationId xmlns:a16="http://schemas.microsoft.com/office/drawing/2014/main" id="{97C0A3C4-3C7A-4D38-8B24-DAC6746AF94C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22">
              <a:extLst>
                <a:ext uri="{FF2B5EF4-FFF2-40B4-BE49-F238E27FC236}">
                  <a16:creationId xmlns:a16="http://schemas.microsoft.com/office/drawing/2014/main" id="{20238475-B19C-41E4-825B-7B03F7FD95F8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23">
              <a:extLst>
                <a:ext uri="{FF2B5EF4-FFF2-40B4-BE49-F238E27FC236}">
                  <a16:creationId xmlns:a16="http://schemas.microsoft.com/office/drawing/2014/main" id="{CACC78E6-AEF2-4398-9A16-9B668B632E4B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2E9D55BB-8F1F-452C-B45B-7D08BA0782D2}"/>
                </a:ext>
              </a:extLst>
            </p:cNvPr>
            <p:cNvSpPr/>
            <p:nvPr/>
          </p:nvSpPr>
          <p:spPr>
            <a:xfrm>
              <a:off x="8059565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27">
              <a:extLst>
                <a:ext uri="{FF2B5EF4-FFF2-40B4-BE49-F238E27FC236}">
                  <a16:creationId xmlns:a16="http://schemas.microsoft.com/office/drawing/2014/main" id="{6618F612-65A5-4CC2-A386-E4F769E0C3DD}"/>
                </a:ext>
              </a:extLst>
            </p:cNvPr>
            <p:cNvSpPr/>
            <p:nvPr/>
          </p:nvSpPr>
          <p:spPr>
            <a:xfrm>
              <a:off x="-8466" y="-8468"/>
              <a:ext cx="863639" cy="5698416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1EDE8329-438F-412C-B4E4-8027A048E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D05F9A05-7E44-4066-8114-413987885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09DF9347-B11E-49F7-B150-F11C3C46E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5B521E-BEF3-45AF-A4B0-6E55EF752E8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601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DFC66-9167-429F-B44A-1C9C3D4F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EFA2B-920C-4CA1-B673-DC166D82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59FA8-CE03-4C85-B33B-02F74508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9C104F-6556-4A52-ACED-2FBA191CDCB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5329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379455E6-4D5F-4445-AD43-85A3DC9E7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EDF07437-58C9-4ECD-B5CE-641D6F6F39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412061F-0052-453D-A044-02704ABFDA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8D58785-0D6A-4532-BA6F-DD645FB98AD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37EBA42-63E9-413D-8DA5-0D5B8744C1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85DE827-BBA2-4500-B716-CFF1DEFF0B4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937119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8C20BA-FD13-424D-9623-6AD13D948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7874B-EAF2-4793-AC43-53AE68AA1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BC70E-3652-469B-B437-DCD19992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8033F9-BFA8-458B-83D4-918C71B8C88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76390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3">
            <a:extLst>
              <a:ext uri="{FF2B5EF4-FFF2-40B4-BE49-F238E27FC236}">
                <a16:creationId xmlns:a16="http://schemas.microsoft.com/office/drawing/2014/main" id="{B13BF7F9-52F2-492D-8BCC-B18D798AB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790575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“</a:t>
            </a:r>
          </a:p>
        </p:txBody>
      </p:sp>
      <p:sp>
        <p:nvSpPr>
          <p:cNvPr id="6" name="TextBox 24">
            <a:extLst>
              <a:ext uri="{FF2B5EF4-FFF2-40B4-BE49-F238E27FC236}">
                <a16:creationId xmlns:a16="http://schemas.microsoft.com/office/drawing/2014/main" id="{BBBBC230-E2B6-40BE-93AC-B7D176BB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8463" y="2886075"/>
            <a:ext cx="457200" cy="585788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8000">
                <a:solidFill>
                  <a:srgbClr val="C0E474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2ED9FE7-57BB-40BA-A80B-4FF1277FE42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DC92C-B9D9-4A59-BBC4-96169CEAD2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0EF11B3-FDF1-4403-A954-65F86A37EA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ABB7B5A-D72C-44B3-BCEE-029BE99C181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049616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3748889-FB8E-4E3C-8B7A-CC3CB55A771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626C5CD-6121-4828-AABE-613AD1EB5B8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A566886-606D-44A7-AEDC-E315E946BD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D72827-515D-4F55-A0D1-0D4B9E6C97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72283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636B7-848B-43E6-94A2-528600BC5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A795B-A270-47B3-AF17-AE69CF3EA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81D49-A363-4152-AB36-83FC8540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371A9-D06F-4621-B796-3E2554D0982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078233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1E1DD-4429-4307-BE7B-BD1009E0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525E8-ACDB-4864-982E-70C57D5D7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C01F3-D335-4CDD-9671-91EEB2B2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A4492E-46CF-44FD-9B94-5E94BDE94F5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7895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C7046-AAFF-420A-8DAD-FBA5A74CB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28B87-6EAD-41DE-A06C-FCC663906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30AE9-A23A-4B10-B2F2-A880B704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CED6DC-742D-489D-8EA9-CFA475A09FE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2499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69224-3935-43B9-90EA-42B2D931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9E078-E286-4B00-AB88-736D9908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2C6E4-D65A-4AB2-8FAA-772E5942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D25BE4-B549-4209-9142-61C74CCC97C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0385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546D2D4-99DF-4DDE-B17F-0CFA711C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199229-BB75-4AE3-8E88-D29966211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3A69ED-99E6-40E5-AB8F-EC6095205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0D963E-C9BB-4687-8FA5-46B5063835B0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5189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12E51A7-CE4D-44B4-9FA6-7182132BF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3C8CB5-0BCC-4365-8E71-13D3B8B2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B568EC-F186-45E0-B72E-F4D91910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C6CD69-3628-4253-A04B-D66FC27A2BB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24432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A2785AC8-AF45-43F9-BB46-CC2FF1421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2F1BC4C-911A-4164-88EE-349B031D0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3AA0AE-1DF2-498F-9FFE-733A5992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EED4F-9DBF-4FAA-80DE-AC51C41433B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8135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1AA7BD-A828-4D96-8031-10A3FEFC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7C0358-3EBE-4B9B-8A48-256D83B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605210F-FCEB-415C-A7D8-9E7DE327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A58CBC-AEA8-4C46-88EE-B279649F364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60302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6B7614C-AEC3-429A-80C4-F78D1968E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579E9C7-EB95-491F-9549-E6D7FCF06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AAE29A2-2ECF-48D5-AFA1-25D1C532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04FC21-7E2D-4A31-A002-A737D63E8EE1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59938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06C2CA5-B8B2-4566-BE1E-0249653F6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642E3C5-C101-4657-84DC-849619F20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F958001-462B-43CF-A7E2-F38ACED3D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C52BE-EBA7-4B91-B30C-0A6E9A47DE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9545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6">
            <a:extLst>
              <a:ext uri="{FF2B5EF4-FFF2-40B4-BE49-F238E27FC236}">
                <a16:creationId xmlns:a16="http://schemas.microsoft.com/office/drawing/2014/main" id="{63EABDD3-A051-4241-AB33-16ABAEA2B618}"/>
              </a:ext>
            </a:extLst>
          </p:cNvPr>
          <p:cNvGrpSpPr>
            <a:grpSpLocks/>
          </p:cNvGrpSpPr>
          <p:nvPr/>
        </p:nvGrpSpPr>
        <p:grpSpPr bwMode="auto">
          <a:xfrm>
            <a:off x="-7938" y="-7938"/>
            <a:ext cx="9169401" cy="6873876"/>
            <a:chOff x="-8467" y="-8468"/>
            <a:chExt cx="9169805" cy="6874935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256EF08F-6F03-4D12-9C66-DCF6E5074574}"/>
                </a:ext>
              </a:extLst>
            </p:cNvPr>
            <p:cNvSpPr/>
            <p:nvPr/>
          </p:nvSpPr>
          <p:spPr>
            <a:xfrm>
              <a:off x="-8467" y="4013290"/>
              <a:ext cx="457221" cy="285317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B7238F-1412-4D99-AB67-6656E8757EE5}"/>
                </a:ext>
              </a:extLst>
            </p:cNvPr>
            <p:cNvCxnSpPr/>
            <p:nvPr/>
          </p:nvCxnSpPr>
          <p:spPr>
            <a:xfrm flipV="1">
              <a:off x="5130497" y="4175239"/>
              <a:ext cx="4022902" cy="2683288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B261DCE-3F82-48C1-933E-837EEF3698A3}"/>
                </a:ext>
              </a:extLst>
            </p:cNvPr>
            <p:cNvCxnSpPr/>
            <p:nvPr/>
          </p:nvCxnSpPr>
          <p:spPr>
            <a:xfrm>
              <a:off x="7041932" y="-529"/>
              <a:ext cx="1219254" cy="6859057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35E3CA7-FF21-4DA0-B8CB-C4358B9E6CC9}"/>
                </a:ext>
              </a:extLst>
            </p:cNvPr>
            <p:cNvSpPr/>
            <p:nvPr/>
          </p:nvSpPr>
          <p:spPr>
            <a:xfrm>
              <a:off x="6891113" y="-529"/>
              <a:ext cx="2270225" cy="686699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9F1C42E8-A49A-4036-8C56-3249D4DE1F1F}"/>
                </a:ext>
              </a:extLst>
            </p:cNvPr>
            <p:cNvSpPr/>
            <p:nvPr/>
          </p:nvSpPr>
          <p:spPr>
            <a:xfrm>
              <a:off x="7205452" y="-8468"/>
              <a:ext cx="1947948" cy="6866996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E37CC69-D9FF-4826-ADDD-7C0327F0A105}"/>
                </a:ext>
              </a:extLst>
            </p:cNvPr>
            <p:cNvSpPr/>
            <p:nvPr/>
          </p:nvSpPr>
          <p:spPr>
            <a:xfrm>
              <a:off x="6638689" y="3919613"/>
              <a:ext cx="2513124" cy="2938915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A7003EEA-612A-484E-96CC-74CF16496FE5}"/>
                </a:ext>
              </a:extLst>
            </p:cNvPr>
            <p:cNvSpPr/>
            <p:nvPr/>
          </p:nvSpPr>
          <p:spPr>
            <a:xfrm>
              <a:off x="7010180" y="-8468"/>
              <a:ext cx="2143219" cy="6866996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878CEDE-0D80-4952-9199-2FACB0F76B22}"/>
                </a:ext>
              </a:extLst>
            </p:cNvPr>
            <p:cNvSpPr/>
            <p:nvPr/>
          </p:nvSpPr>
          <p:spPr>
            <a:xfrm>
              <a:off x="8296112" y="-8468"/>
              <a:ext cx="857288" cy="6866996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92528FE-2865-408E-8EE1-F0DBE76A9721}"/>
                </a:ext>
              </a:extLst>
            </p:cNvPr>
            <p:cNvSpPr/>
            <p:nvPr/>
          </p:nvSpPr>
          <p:spPr>
            <a:xfrm>
              <a:off x="8077027" y="-8468"/>
              <a:ext cx="1066847" cy="6866996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0B9059E-081E-422C-821F-B066D8283BC6}"/>
                </a:ext>
              </a:extLst>
            </p:cNvPr>
            <p:cNvSpPr/>
            <p:nvPr/>
          </p:nvSpPr>
          <p:spPr>
            <a:xfrm>
              <a:off x="8059564" y="4894488"/>
              <a:ext cx="1095423" cy="1964040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52093F2F-A6A1-4C5C-871E-83EE17C5449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609600"/>
            <a:ext cx="6348413" cy="132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título del patrón</a:t>
            </a:r>
            <a:endParaRPr lang="en-US" altLang="es-PA"/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B2AFD0B1-6B5E-41FE-865C-2B38FEF6B0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2160588"/>
            <a:ext cx="6348413" cy="3881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A"/>
              <a:t>Haga clic para modificar el estilo de texto del patrón</a:t>
            </a:r>
          </a:p>
          <a:p>
            <a:pPr lvl="1"/>
            <a:r>
              <a:rPr lang="es-ES" altLang="es-PA"/>
              <a:t>Segundo nivel</a:t>
            </a:r>
          </a:p>
          <a:p>
            <a:pPr lvl="2"/>
            <a:r>
              <a:rPr lang="es-ES" altLang="es-PA"/>
              <a:t>Tercer nivel</a:t>
            </a:r>
          </a:p>
          <a:p>
            <a:pPr lvl="3"/>
            <a:r>
              <a:rPr lang="es-ES" altLang="es-PA"/>
              <a:t>Cuarto nivel</a:t>
            </a:r>
          </a:p>
          <a:p>
            <a:pPr lvl="4"/>
            <a:r>
              <a:rPr lang="es-ES" altLang="es-PA"/>
              <a:t>Quinto nivel</a:t>
            </a:r>
            <a:endParaRPr lang="en-US" altLang="es-P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60536-1D91-44ED-8F85-2CC0347C71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5438" y="6042025"/>
            <a:ext cx="6842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932DB-6733-496A-B9EF-BC9D743DDB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042025"/>
            <a:ext cx="462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0E071-505E-4342-BDF8-0B26210835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45250" y="6042025"/>
            <a:ext cx="512763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 smtClean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D31F3951-DE5C-48CD-BA9B-56B06F25DB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11" r:id="rId1"/>
    <p:sldLayoutId id="2147484498" r:id="rId2"/>
    <p:sldLayoutId id="2147484499" r:id="rId3"/>
    <p:sldLayoutId id="2147484500" r:id="rId4"/>
    <p:sldLayoutId id="2147484501" r:id="rId5"/>
    <p:sldLayoutId id="2147484502" r:id="rId6"/>
    <p:sldLayoutId id="2147484503" r:id="rId7"/>
    <p:sldLayoutId id="2147484504" r:id="rId8"/>
    <p:sldLayoutId id="2147484505" r:id="rId9"/>
    <p:sldLayoutId id="2147484506" r:id="rId10"/>
    <p:sldLayoutId id="2147484512" r:id="rId11"/>
    <p:sldLayoutId id="2147484507" r:id="rId12"/>
    <p:sldLayoutId id="2147484513" r:id="rId13"/>
    <p:sldLayoutId id="2147484508" r:id="rId14"/>
    <p:sldLayoutId id="2147484509" r:id="rId15"/>
    <p:sldLayoutId id="2147484510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accent1"/>
          </a:solidFill>
          <a:latin typeface="Trebuchet MS" panose="020B0603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SzPct val="80000"/>
        <a:buFont typeface="Wingdings 3" panose="05040102010807070707" pitchFamily="18" charset="2"/>
        <a:buChar char="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1 Título">
            <a:extLst>
              <a:ext uri="{FF2B5EF4-FFF2-40B4-BE49-F238E27FC236}">
                <a16:creationId xmlns:a16="http://schemas.microsoft.com/office/drawing/2014/main" id="{B16BAE6E-3AF1-4940-9041-49402A7D3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0350"/>
            <a:ext cx="7307263" cy="576263"/>
          </a:xfrm>
        </p:spPr>
        <p:txBody>
          <a:bodyPr/>
          <a:lstStyle/>
          <a:p>
            <a:pPr algn="ctr" eaLnBrk="1" hangingPunct="1">
              <a:defRPr/>
            </a:pPr>
            <a:r>
              <a:rPr lang="es-MX" altLang="es-PA" b="1" dirty="0"/>
              <a:t>Bitácora de Aprendizaje</a:t>
            </a:r>
          </a:p>
        </p:txBody>
      </p:sp>
      <p:sp>
        <p:nvSpPr>
          <p:cNvPr id="15363" name="2 Marcador de contenido">
            <a:extLst>
              <a:ext uri="{FF2B5EF4-FFF2-40B4-BE49-F238E27FC236}">
                <a16:creationId xmlns:a16="http://schemas.microsoft.com/office/drawing/2014/main" id="{1D5C03A3-7853-4AD2-84A7-1902A64A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425" y="1124744"/>
            <a:ext cx="6348413" cy="4745831"/>
          </a:xfrm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Tema(</a:t>
            </a:r>
            <a:r>
              <a:rPr lang="es-MX" sz="2800">
                <a:solidFill>
                  <a:schemeClr val="tx1">
                    <a:lumMod val="75000"/>
                    <a:lumOff val="25000"/>
                  </a:schemeClr>
                </a:solidFill>
              </a:rPr>
              <a:t>s):</a:t>
            </a:r>
            <a:endParaRPr lang="es-MX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Fecha:</a:t>
            </a:r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es-MX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Reflexiones: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difíciles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Aspectos Fáciles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¿Qué aprendió?</a:t>
            </a:r>
          </a:p>
          <a:p>
            <a:pPr marL="723900" lvl="2" algn="just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es-PE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Dudas obtenidas o lagunas</a:t>
            </a:r>
            <a:endParaRPr lang="es-MX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1346</TotalTime>
  <Words>23</Words>
  <Application>Microsoft Office PowerPoint</Application>
  <PresentationFormat>Presentación en pantalla (4:3)</PresentationFormat>
  <Paragraphs>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Wingdings 3</vt:lpstr>
      <vt:lpstr>Faceta</vt:lpstr>
      <vt:lpstr>Bitácora de Aprendizaje</vt:lpstr>
    </vt:vector>
  </TitlesOfParts>
  <Company>PEAR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TECNOLÓGICA DE PANAMÁ FACULTAD DE INGENIERÌA DE SISTEMAS COMPUTACIONALES PORTAFOLIO ELECTRÓNICO ESTUDIANTIL CURSO:  TECNOLOGÍA DE INFORMACIÓN Y COMUNICACIÓN (TIC)</dc:title>
  <dc:creator>UTP</dc:creator>
  <cp:lastModifiedBy>John Grant</cp:lastModifiedBy>
  <cp:revision>133</cp:revision>
  <cp:lastPrinted>2019-05-16T17:50:02Z</cp:lastPrinted>
  <dcterms:created xsi:type="dcterms:W3CDTF">2010-01-28T19:40:48Z</dcterms:created>
  <dcterms:modified xsi:type="dcterms:W3CDTF">2024-08-07T01:15:40Z</dcterms:modified>
</cp:coreProperties>
</file>