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0"/>
  </p:notesMasterIdLst>
  <p:sldIdLst>
    <p:sldId id="256" r:id="rId6"/>
    <p:sldId id="257" r:id="rId7"/>
    <p:sldId id="258" r:id="rId8"/>
    <p:sldId id="275" r:id="rId9"/>
    <p:sldId id="260" r:id="rId10"/>
    <p:sldId id="261" r:id="rId11"/>
    <p:sldId id="262" r:id="rId12"/>
    <p:sldId id="263" r:id="rId13"/>
    <p:sldId id="270" r:id="rId14"/>
    <p:sldId id="271" r:id="rId15"/>
    <p:sldId id="272" r:id="rId16"/>
    <p:sldId id="273" r:id="rId17"/>
    <p:sldId id="274" r:id="rId18"/>
    <p:sldId id="269" r:id="rId19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834" y="-96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66C8D6-201A-4E52-A4BC-8470D79CE1DA}" type="doc">
      <dgm:prSet loTypeId="urn:microsoft.com/office/officeart/2005/8/layout/vProcess5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5E17EA-74B3-405C-9783-8B9C2EAFF3CD}">
      <dgm:prSet phldrT="[Text]"/>
      <dgm:spPr/>
      <dgm:t>
        <a:bodyPr/>
        <a:lstStyle/>
        <a:p>
          <a:r>
            <a:rPr lang="en-US" dirty="0"/>
            <a:t>Strip HTML</a:t>
          </a:r>
        </a:p>
      </dgm:t>
    </dgm:pt>
    <dgm:pt modelId="{539EE390-B801-415F-9100-B27C8E017C94}" type="parTrans" cxnId="{1B81E2AF-5CCC-41EA-AF10-BC5A3B3059EF}">
      <dgm:prSet/>
      <dgm:spPr/>
      <dgm:t>
        <a:bodyPr/>
        <a:lstStyle/>
        <a:p>
          <a:endParaRPr lang="en-US"/>
        </a:p>
      </dgm:t>
    </dgm:pt>
    <dgm:pt modelId="{DA624E31-6B5F-4A02-89C0-6FB8A2000F1D}" type="sibTrans" cxnId="{1B81E2AF-5CCC-41EA-AF10-BC5A3B3059EF}">
      <dgm:prSet/>
      <dgm:spPr/>
      <dgm:t>
        <a:bodyPr/>
        <a:lstStyle/>
        <a:p>
          <a:endParaRPr lang="en-US"/>
        </a:p>
      </dgm:t>
    </dgm:pt>
    <dgm:pt modelId="{60215ECD-7FFD-45B7-82F3-DD5C2E144A8F}">
      <dgm:prSet phldrT="[Text]"/>
      <dgm:spPr/>
      <dgm:t>
        <a:bodyPr/>
        <a:lstStyle/>
        <a:p>
          <a:r>
            <a:rPr lang="en-US" dirty="0"/>
            <a:t>Remove Encoding Parts</a:t>
          </a:r>
        </a:p>
      </dgm:t>
    </dgm:pt>
    <dgm:pt modelId="{F7A93F31-809E-48F6-BA86-D44A5EDD3415}" type="parTrans" cxnId="{29A8789C-186A-4891-AE83-8BE1500998A3}">
      <dgm:prSet/>
      <dgm:spPr/>
      <dgm:t>
        <a:bodyPr/>
        <a:lstStyle/>
        <a:p>
          <a:endParaRPr lang="en-US"/>
        </a:p>
      </dgm:t>
    </dgm:pt>
    <dgm:pt modelId="{09CA6511-8E1F-437E-8E3E-B190A92A1704}" type="sibTrans" cxnId="{29A8789C-186A-4891-AE83-8BE1500998A3}">
      <dgm:prSet/>
      <dgm:spPr/>
      <dgm:t>
        <a:bodyPr/>
        <a:lstStyle/>
        <a:p>
          <a:endParaRPr lang="en-US"/>
        </a:p>
      </dgm:t>
    </dgm:pt>
    <dgm:pt modelId="{E1E17D54-3978-44D6-B190-7647662E5097}">
      <dgm:prSet phldrT="[Text]"/>
      <dgm:spPr/>
      <dgm:t>
        <a:bodyPr/>
        <a:lstStyle/>
        <a:p>
          <a:r>
            <a:rPr lang="en-US" dirty="0"/>
            <a:t>Lower Text</a:t>
          </a:r>
        </a:p>
      </dgm:t>
    </dgm:pt>
    <dgm:pt modelId="{802EF3BB-660D-4A6B-ADE1-2914CD2E6DB4}" type="parTrans" cxnId="{C61DB401-A29B-4E7B-9B5C-B0428AC2B02D}">
      <dgm:prSet/>
      <dgm:spPr/>
      <dgm:t>
        <a:bodyPr/>
        <a:lstStyle/>
        <a:p>
          <a:endParaRPr lang="en-US"/>
        </a:p>
      </dgm:t>
    </dgm:pt>
    <dgm:pt modelId="{C04C8E80-83F7-438C-BCFD-6BCF3DA34C8A}" type="sibTrans" cxnId="{C61DB401-A29B-4E7B-9B5C-B0428AC2B02D}">
      <dgm:prSet/>
      <dgm:spPr/>
      <dgm:t>
        <a:bodyPr/>
        <a:lstStyle/>
        <a:p>
          <a:endParaRPr lang="en-US"/>
        </a:p>
      </dgm:t>
    </dgm:pt>
    <dgm:pt modelId="{A2FF43E7-12B6-4FC3-8A78-A3C258F057BF}">
      <dgm:prSet phldrT="[Text]"/>
      <dgm:spPr/>
      <dgm:t>
        <a:bodyPr/>
        <a:lstStyle/>
        <a:p>
          <a:r>
            <a:rPr lang="en-US" dirty="0"/>
            <a:t>	THIS IS A TEST MESSAGE \n</a:t>
          </a:r>
        </a:p>
      </dgm:t>
    </dgm:pt>
    <dgm:pt modelId="{15AC0103-F083-401F-864A-087260C322CE}" type="parTrans" cxnId="{559C1181-AB65-476C-A5BB-42659523268D}">
      <dgm:prSet/>
      <dgm:spPr/>
      <dgm:t>
        <a:bodyPr/>
        <a:lstStyle/>
        <a:p>
          <a:endParaRPr lang="en-US"/>
        </a:p>
      </dgm:t>
    </dgm:pt>
    <dgm:pt modelId="{92882B93-96B1-4B43-B5E4-7A13736E81A7}" type="sibTrans" cxnId="{559C1181-AB65-476C-A5BB-42659523268D}">
      <dgm:prSet/>
      <dgm:spPr/>
      <dgm:t>
        <a:bodyPr/>
        <a:lstStyle/>
        <a:p>
          <a:endParaRPr lang="en-US"/>
        </a:p>
      </dgm:t>
    </dgm:pt>
    <dgm:pt modelId="{0430A663-97B1-407A-8918-BE63FF487321}">
      <dgm:prSet phldrT="[Text]"/>
      <dgm:spPr/>
      <dgm:t>
        <a:bodyPr/>
        <a:lstStyle/>
        <a:p>
          <a:r>
            <a:rPr lang="en-US" dirty="0"/>
            <a:t>	THIS IS A TEST MESSAGE</a:t>
          </a:r>
        </a:p>
      </dgm:t>
    </dgm:pt>
    <dgm:pt modelId="{4DD6DE71-723B-432E-BF26-E2072A6D9AFA}" type="parTrans" cxnId="{2767288C-FFF9-42D2-BD7E-C11CACC6C694}">
      <dgm:prSet/>
      <dgm:spPr/>
      <dgm:t>
        <a:bodyPr/>
        <a:lstStyle/>
        <a:p>
          <a:endParaRPr lang="en-US"/>
        </a:p>
      </dgm:t>
    </dgm:pt>
    <dgm:pt modelId="{AE269F2B-2A4C-4E0C-BD5E-61E0766623E7}" type="sibTrans" cxnId="{2767288C-FFF9-42D2-BD7E-C11CACC6C694}">
      <dgm:prSet/>
      <dgm:spPr/>
      <dgm:t>
        <a:bodyPr/>
        <a:lstStyle/>
        <a:p>
          <a:endParaRPr lang="en-US"/>
        </a:p>
      </dgm:t>
    </dgm:pt>
    <dgm:pt modelId="{B4D2CDE3-E28F-48E6-84B0-D7548B11DD1D}">
      <dgm:prSet phldrT="[Text]"/>
      <dgm:spPr/>
      <dgm:t>
        <a:bodyPr/>
        <a:lstStyle/>
        <a:p>
          <a:r>
            <a:rPr lang="en-US" dirty="0"/>
            <a:t>	this is a test message</a:t>
          </a:r>
        </a:p>
      </dgm:t>
    </dgm:pt>
    <dgm:pt modelId="{10AFF075-7AE4-4C17-882C-5B1D62D4835F}" type="parTrans" cxnId="{781AD41C-1175-4CEF-BD7A-A61D9ABE1AA5}">
      <dgm:prSet/>
      <dgm:spPr/>
      <dgm:t>
        <a:bodyPr/>
        <a:lstStyle/>
        <a:p>
          <a:endParaRPr lang="en-US"/>
        </a:p>
      </dgm:t>
    </dgm:pt>
    <dgm:pt modelId="{02F5CE03-D58B-4E13-A87D-F7B970F72D0C}" type="sibTrans" cxnId="{781AD41C-1175-4CEF-BD7A-A61D9ABE1AA5}">
      <dgm:prSet/>
      <dgm:spPr/>
      <dgm:t>
        <a:bodyPr/>
        <a:lstStyle/>
        <a:p>
          <a:endParaRPr lang="en-US"/>
        </a:p>
      </dgm:t>
    </dgm:pt>
    <dgm:pt modelId="{9ABB07AE-D666-4C51-B442-2127785AA3CE}">
      <dgm:prSet phldrT="[Text]"/>
      <dgm:spPr/>
      <dgm:t>
        <a:bodyPr/>
        <a:lstStyle/>
        <a:p>
          <a:r>
            <a:rPr lang="en-US" dirty="0"/>
            <a:t>Tokenize Text</a:t>
          </a:r>
        </a:p>
      </dgm:t>
    </dgm:pt>
    <dgm:pt modelId="{81D749D2-AD79-49AC-B616-6A0BFCFE3363}" type="parTrans" cxnId="{7FA7310E-4E7D-419A-91CE-E5D9349B6E96}">
      <dgm:prSet/>
      <dgm:spPr/>
      <dgm:t>
        <a:bodyPr/>
        <a:lstStyle/>
        <a:p>
          <a:endParaRPr lang="en-US"/>
        </a:p>
      </dgm:t>
    </dgm:pt>
    <dgm:pt modelId="{9EEB2876-DEF4-409A-92B9-A7CDAB158A9C}" type="sibTrans" cxnId="{7FA7310E-4E7D-419A-91CE-E5D9349B6E96}">
      <dgm:prSet/>
      <dgm:spPr/>
      <dgm:t>
        <a:bodyPr/>
        <a:lstStyle/>
        <a:p>
          <a:endParaRPr lang="en-US"/>
        </a:p>
      </dgm:t>
    </dgm:pt>
    <dgm:pt modelId="{D9DDFF8E-5DC5-44F6-A137-9ACC5374AB06}">
      <dgm:prSet phldrT="[Text]"/>
      <dgm:spPr/>
      <dgm:t>
        <a:bodyPr/>
        <a:lstStyle/>
        <a:p>
          <a:r>
            <a:rPr lang="en-US" dirty="0"/>
            <a:t>	[this , is , a , test , message]</a:t>
          </a:r>
        </a:p>
      </dgm:t>
    </dgm:pt>
    <dgm:pt modelId="{1A76CBA4-0051-4542-B4CA-DDE0360A4B52}" type="parTrans" cxnId="{EDB79033-FD0E-4E74-9D80-F3D2C957A01F}">
      <dgm:prSet/>
      <dgm:spPr/>
      <dgm:t>
        <a:bodyPr/>
        <a:lstStyle/>
        <a:p>
          <a:endParaRPr lang="en-US"/>
        </a:p>
      </dgm:t>
    </dgm:pt>
    <dgm:pt modelId="{6E8C1253-924A-4532-B2CB-DFD164848D91}" type="sibTrans" cxnId="{EDB79033-FD0E-4E74-9D80-F3D2C957A01F}">
      <dgm:prSet/>
      <dgm:spPr/>
      <dgm:t>
        <a:bodyPr/>
        <a:lstStyle/>
        <a:p>
          <a:endParaRPr lang="en-US"/>
        </a:p>
      </dgm:t>
    </dgm:pt>
    <dgm:pt modelId="{7BA7318D-9786-4D1C-8F46-1B9273369636}" type="pres">
      <dgm:prSet presAssocID="{8A66C8D6-201A-4E52-A4BC-8470D79CE1D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0858EE-B309-4A73-AEC6-786C02D40C14}" type="pres">
      <dgm:prSet presAssocID="{8A66C8D6-201A-4E52-A4BC-8470D79CE1DA}" presName="dummyMaxCanvas" presStyleCnt="0">
        <dgm:presLayoutVars/>
      </dgm:prSet>
      <dgm:spPr/>
    </dgm:pt>
    <dgm:pt modelId="{9BAF046D-E6EE-4F80-B341-BA32C5D338E9}" type="pres">
      <dgm:prSet presAssocID="{8A66C8D6-201A-4E52-A4BC-8470D79CE1DA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B1996-C327-4802-AA7A-A5560DA76C88}" type="pres">
      <dgm:prSet presAssocID="{8A66C8D6-201A-4E52-A4BC-8470D79CE1DA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5CA79-E897-4494-B86C-0B2A227C4B0F}" type="pres">
      <dgm:prSet presAssocID="{8A66C8D6-201A-4E52-A4BC-8470D79CE1D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F2972E-F624-4BAE-AA1E-26EA20EAC369}" type="pres">
      <dgm:prSet presAssocID="{8A66C8D6-201A-4E52-A4BC-8470D79CE1DA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F379E-621E-4D94-81E5-B865CC4BD481}" type="pres">
      <dgm:prSet presAssocID="{8A66C8D6-201A-4E52-A4BC-8470D79CE1D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B01168-DBA4-4F75-B42B-6A2C9E0C65C5}" type="pres">
      <dgm:prSet presAssocID="{8A66C8D6-201A-4E52-A4BC-8470D79CE1D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2C56A-32D1-42F4-B8A6-9F006D472FBA}" type="pres">
      <dgm:prSet presAssocID="{8A66C8D6-201A-4E52-A4BC-8470D79CE1D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B41FE-595C-4739-9085-85CF0A231C60}" type="pres">
      <dgm:prSet presAssocID="{8A66C8D6-201A-4E52-A4BC-8470D79CE1D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C235FB-C114-4895-AF5A-71C906A7E917}" type="pres">
      <dgm:prSet presAssocID="{8A66C8D6-201A-4E52-A4BC-8470D79CE1D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4C8D0-A5C9-4EA5-8C61-F48CAFB57E5C}" type="pres">
      <dgm:prSet presAssocID="{8A66C8D6-201A-4E52-A4BC-8470D79CE1D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DD3E9-7436-4027-A775-149061B7416C}" type="pres">
      <dgm:prSet presAssocID="{8A66C8D6-201A-4E52-A4BC-8470D79CE1D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A8789C-186A-4891-AE83-8BE1500998A3}" srcId="{8A66C8D6-201A-4E52-A4BC-8470D79CE1DA}" destId="{60215ECD-7FFD-45B7-82F3-DD5C2E144A8F}" srcOrd="1" destOrd="0" parTransId="{F7A93F31-809E-48F6-BA86-D44A5EDD3415}" sibTransId="{09CA6511-8E1F-437E-8E3E-B190A92A1704}"/>
    <dgm:cxn modelId="{10410637-E03C-4EA6-90EF-737BDE5F45A4}" type="presOf" srcId="{B4D2CDE3-E28F-48E6-84B0-D7548B11DD1D}" destId="{9024C8D0-A5C9-4EA5-8C61-F48CAFB57E5C}" srcOrd="1" destOrd="1" presId="urn:microsoft.com/office/officeart/2005/8/layout/vProcess5"/>
    <dgm:cxn modelId="{77D0837F-DF40-40EE-8A90-B1F51ECB291A}" type="presOf" srcId="{A2FF43E7-12B6-4FC3-8A78-A3C258F057BF}" destId="{95FB41FE-595C-4739-9085-85CF0A231C60}" srcOrd="1" destOrd="1" presId="urn:microsoft.com/office/officeart/2005/8/layout/vProcess5"/>
    <dgm:cxn modelId="{8D94A78F-EAD6-4CF3-AD02-D57B409CEA2F}" type="presOf" srcId="{A2FF43E7-12B6-4FC3-8A78-A3C258F057BF}" destId="{9BAF046D-E6EE-4F80-B341-BA32C5D338E9}" srcOrd="0" destOrd="1" presId="urn:microsoft.com/office/officeart/2005/8/layout/vProcess5"/>
    <dgm:cxn modelId="{15EB53AC-04F1-4460-AE0C-257EDD1F8897}" type="presOf" srcId="{60215ECD-7FFD-45B7-82F3-DD5C2E144A8F}" destId="{D17B1996-C327-4802-AA7A-A5560DA76C88}" srcOrd="0" destOrd="0" presId="urn:microsoft.com/office/officeart/2005/8/layout/vProcess5"/>
    <dgm:cxn modelId="{F735A248-9252-490A-9BAE-23484B51C096}" type="presOf" srcId="{09CA6511-8E1F-437E-8E3E-B190A92A1704}" destId="{4EB01168-DBA4-4F75-B42B-6A2C9E0C65C5}" srcOrd="0" destOrd="0" presId="urn:microsoft.com/office/officeart/2005/8/layout/vProcess5"/>
    <dgm:cxn modelId="{B990CF2A-66A0-4BCC-80AB-6A6FE9AB87CD}" type="presOf" srcId="{C04C8E80-83F7-438C-BCFD-6BCF3DA34C8A}" destId="{1052C56A-32D1-42F4-B8A6-9F006D472FBA}" srcOrd="0" destOrd="0" presId="urn:microsoft.com/office/officeart/2005/8/layout/vProcess5"/>
    <dgm:cxn modelId="{74D6BF7E-597A-4115-AB97-FCA89AD94E41}" type="presOf" srcId="{DA624E31-6B5F-4A02-89C0-6FB8A2000F1D}" destId="{C31F379E-621E-4D94-81E5-B865CC4BD481}" srcOrd="0" destOrd="0" presId="urn:microsoft.com/office/officeart/2005/8/layout/vProcess5"/>
    <dgm:cxn modelId="{EDB79033-FD0E-4E74-9D80-F3D2C957A01F}" srcId="{9ABB07AE-D666-4C51-B442-2127785AA3CE}" destId="{D9DDFF8E-5DC5-44F6-A137-9ACC5374AB06}" srcOrd="0" destOrd="0" parTransId="{1A76CBA4-0051-4542-B4CA-DDE0360A4B52}" sibTransId="{6E8C1253-924A-4532-B2CB-DFD164848D91}"/>
    <dgm:cxn modelId="{B8496E01-0D94-4B17-B390-C82A5A6DE540}" type="presOf" srcId="{B4D2CDE3-E28F-48E6-84B0-D7548B11DD1D}" destId="{3D95CA79-E897-4494-B86C-0B2A227C4B0F}" srcOrd="0" destOrd="1" presId="urn:microsoft.com/office/officeart/2005/8/layout/vProcess5"/>
    <dgm:cxn modelId="{D5A20DC8-4088-440C-BC99-F3AE77F24B82}" type="presOf" srcId="{0430A663-97B1-407A-8918-BE63FF487321}" destId="{6CC235FB-C114-4895-AF5A-71C906A7E917}" srcOrd="1" destOrd="1" presId="urn:microsoft.com/office/officeart/2005/8/layout/vProcess5"/>
    <dgm:cxn modelId="{C61DB401-A29B-4E7B-9B5C-B0428AC2B02D}" srcId="{8A66C8D6-201A-4E52-A4BC-8470D79CE1DA}" destId="{E1E17D54-3978-44D6-B190-7647662E5097}" srcOrd="2" destOrd="0" parTransId="{802EF3BB-660D-4A6B-ADE1-2914CD2E6DB4}" sibTransId="{C04C8E80-83F7-438C-BCFD-6BCF3DA34C8A}"/>
    <dgm:cxn modelId="{1B81E2AF-5CCC-41EA-AF10-BC5A3B3059EF}" srcId="{8A66C8D6-201A-4E52-A4BC-8470D79CE1DA}" destId="{D65E17EA-74B3-405C-9783-8B9C2EAFF3CD}" srcOrd="0" destOrd="0" parTransId="{539EE390-B801-415F-9100-B27C8E017C94}" sibTransId="{DA624E31-6B5F-4A02-89C0-6FB8A2000F1D}"/>
    <dgm:cxn modelId="{EAF56454-B5C2-4AE7-A399-70C88501F642}" type="presOf" srcId="{9ABB07AE-D666-4C51-B442-2127785AA3CE}" destId="{621DD3E9-7436-4027-A775-149061B7416C}" srcOrd="1" destOrd="0" presId="urn:microsoft.com/office/officeart/2005/8/layout/vProcess5"/>
    <dgm:cxn modelId="{70A8DBD5-77CB-4A6D-A77D-517749C860A6}" type="presOf" srcId="{9ABB07AE-D666-4C51-B442-2127785AA3CE}" destId="{A1F2972E-F624-4BAE-AA1E-26EA20EAC369}" srcOrd="0" destOrd="0" presId="urn:microsoft.com/office/officeart/2005/8/layout/vProcess5"/>
    <dgm:cxn modelId="{71A91E0C-B8B8-498C-A6FC-3174B3A1126D}" type="presOf" srcId="{0430A663-97B1-407A-8918-BE63FF487321}" destId="{D17B1996-C327-4802-AA7A-A5560DA76C88}" srcOrd="0" destOrd="1" presId="urn:microsoft.com/office/officeart/2005/8/layout/vProcess5"/>
    <dgm:cxn modelId="{23027031-E14D-43CF-A6E1-FECDCFF56D6B}" type="presOf" srcId="{E1E17D54-3978-44D6-B190-7647662E5097}" destId="{9024C8D0-A5C9-4EA5-8C61-F48CAFB57E5C}" srcOrd="1" destOrd="0" presId="urn:microsoft.com/office/officeart/2005/8/layout/vProcess5"/>
    <dgm:cxn modelId="{B3FC701E-2762-40E8-B3BE-CF4316B722E5}" type="presOf" srcId="{60215ECD-7FFD-45B7-82F3-DD5C2E144A8F}" destId="{6CC235FB-C114-4895-AF5A-71C906A7E917}" srcOrd="1" destOrd="0" presId="urn:microsoft.com/office/officeart/2005/8/layout/vProcess5"/>
    <dgm:cxn modelId="{25BBFBCF-1B94-4712-A08E-E7DA8A90A087}" type="presOf" srcId="{D65E17EA-74B3-405C-9783-8B9C2EAFF3CD}" destId="{9BAF046D-E6EE-4F80-B341-BA32C5D338E9}" srcOrd="0" destOrd="0" presId="urn:microsoft.com/office/officeart/2005/8/layout/vProcess5"/>
    <dgm:cxn modelId="{2B9A46C7-44B3-4785-915C-35EF26FB8F56}" type="presOf" srcId="{D65E17EA-74B3-405C-9783-8B9C2EAFF3CD}" destId="{95FB41FE-595C-4739-9085-85CF0A231C60}" srcOrd="1" destOrd="0" presId="urn:microsoft.com/office/officeart/2005/8/layout/vProcess5"/>
    <dgm:cxn modelId="{2767288C-FFF9-42D2-BD7E-C11CACC6C694}" srcId="{60215ECD-7FFD-45B7-82F3-DD5C2E144A8F}" destId="{0430A663-97B1-407A-8918-BE63FF487321}" srcOrd="0" destOrd="0" parTransId="{4DD6DE71-723B-432E-BF26-E2072A6D9AFA}" sibTransId="{AE269F2B-2A4C-4E0C-BD5E-61E0766623E7}"/>
    <dgm:cxn modelId="{33286081-91C1-4BF8-9EA2-7F0F4B689501}" type="presOf" srcId="{8A66C8D6-201A-4E52-A4BC-8470D79CE1DA}" destId="{7BA7318D-9786-4D1C-8F46-1B9273369636}" srcOrd="0" destOrd="0" presId="urn:microsoft.com/office/officeart/2005/8/layout/vProcess5"/>
    <dgm:cxn modelId="{A26CB389-75FF-4508-B89F-45FC483EC878}" type="presOf" srcId="{D9DDFF8E-5DC5-44F6-A137-9ACC5374AB06}" destId="{621DD3E9-7436-4027-A775-149061B7416C}" srcOrd="1" destOrd="1" presId="urn:microsoft.com/office/officeart/2005/8/layout/vProcess5"/>
    <dgm:cxn modelId="{781AD41C-1175-4CEF-BD7A-A61D9ABE1AA5}" srcId="{E1E17D54-3978-44D6-B190-7647662E5097}" destId="{B4D2CDE3-E28F-48E6-84B0-D7548B11DD1D}" srcOrd="0" destOrd="0" parTransId="{10AFF075-7AE4-4C17-882C-5B1D62D4835F}" sibTransId="{02F5CE03-D58B-4E13-A87D-F7B970F72D0C}"/>
    <dgm:cxn modelId="{08CDE3A6-95C8-469D-9260-D41934B9145A}" type="presOf" srcId="{E1E17D54-3978-44D6-B190-7647662E5097}" destId="{3D95CA79-E897-4494-B86C-0B2A227C4B0F}" srcOrd="0" destOrd="0" presId="urn:microsoft.com/office/officeart/2005/8/layout/vProcess5"/>
    <dgm:cxn modelId="{559C1181-AB65-476C-A5BB-42659523268D}" srcId="{D65E17EA-74B3-405C-9783-8B9C2EAFF3CD}" destId="{A2FF43E7-12B6-4FC3-8A78-A3C258F057BF}" srcOrd="0" destOrd="0" parTransId="{15AC0103-F083-401F-864A-087260C322CE}" sibTransId="{92882B93-96B1-4B43-B5E4-7A13736E81A7}"/>
    <dgm:cxn modelId="{361F7EFF-F933-4389-977C-51815116DDB7}" type="presOf" srcId="{D9DDFF8E-5DC5-44F6-A137-9ACC5374AB06}" destId="{A1F2972E-F624-4BAE-AA1E-26EA20EAC369}" srcOrd="0" destOrd="1" presId="urn:microsoft.com/office/officeart/2005/8/layout/vProcess5"/>
    <dgm:cxn modelId="{7FA7310E-4E7D-419A-91CE-E5D9349B6E96}" srcId="{8A66C8D6-201A-4E52-A4BC-8470D79CE1DA}" destId="{9ABB07AE-D666-4C51-B442-2127785AA3CE}" srcOrd="3" destOrd="0" parTransId="{81D749D2-AD79-49AC-B616-6A0BFCFE3363}" sibTransId="{9EEB2876-DEF4-409A-92B9-A7CDAB158A9C}"/>
    <dgm:cxn modelId="{8B4E702D-EB5B-44DF-AFE1-8FC5DE70C7D4}" type="presParOf" srcId="{7BA7318D-9786-4D1C-8F46-1B9273369636}" destId="{330858EE-B309-4A73-AEC6-786C02D40C14}" srcOrd="0" destOrd="0" presId="urn:microsoft.com/office/officeart/2005/8/layout/vProcess5"/>
    <dgm:cxn modelId="{CA35665F-72D1-4B6A-B364-A5540C2D8FEC}" type="presParOf" srcId="{7BA7318D-9786-4D1C-8F46-1B9273369636}" destId="{9BAF046D-E6EE-4F80-B341-BA32C5D338E9}" srcOrd="1" destOrd="0" presId="urn:microsoft.com/office/officeart/2005/8/layout/vProcess5"/>
    <dgm:cxn modelId="{596AF2C1-73DC-47FC-A872-D1C5537A3E93}" type="presParOf" srcId="{7BA7318D-9786-4D1C-8F46-1B9273369636}" destId="{D17B1996-C327-4802-AA7A-A5560DA76C88}" srcOrd="2" destOrd="0" presId="urn:microsoft.com/office/officeart/2005/8/layout/vProcess5"/>
    <dgm:cxn modelId="{67305D7C-B578-44EB-B7AD-D8791F473339}" type="presParOf" srcId="{7BA7318D-9786-4D1C-8F46-1B9273369636}" destId="{3D95CA79-E897-4494-B86C-0B2A227C4B0F}" srcOrd="3" destOrd="0" presId="urn:microsoft.com/office/officeart/2005/8/layout/vProcess5"/>
    <dgm:cxn modelId="{819C7DDA-1E89-4CD6-932F-A67E2B993DED}" type="presParOf" srcId="{7BA7318D-9786-4D1C-8F46-1B9273369636}" destId="{A1F2972E-F624-4BAE-AA1E-26EA20EAC369}" srcOrd="4" destOrd="0" presId="urn:microsoft.com/office/officeart/2005/8/layout/vProcess5"/>
    <dgm:cxn modelId="{95984577-66C1-4087-96F8-0A266A574E80}" type="presParOf" srcId="{7BA7318D-9786-4D1C-8F46-1B9273369636}" destId="{C31F379E-621E-4D94-81E5-B865CC4BD481}" srcOrd="5" destOrd="0" presId="urn:microsoft.com/office/officeart/2005/8/layout/vProcess5"/>
    <dgm:cxn modelId="{8699E7C3-5EDA-4E6A-BEEB-3B3EBCE5CBF2}" type="presParOf" srcId="{7BA7318D-9786-4D1C-8F46-1B9273369636}" destId="{4EB01168-DBA4-4F75-B42B-6A2C9E0C65C5}" srcOrd="6" destOrd="0" presId="urn:microsoft.com/office/officeart/2005/8/layout/vProcess5"/>
    <dgm:cxn modelId="{0E55AF2D-3483-4321-BC67-FE8F4C711A83}" type="presParOf" srcId="{7BA7318D-9786-4D1C-8F46-1B9273369636}" destId="{1052C56A-32D1-42F4-B8A6-9F006D472FBA}" srcOrd="7" destOrd="0" presId="urn:microsoft.com/office/officeart/2005/8/layout/vProcess5"/>
    <dgm:cxn modelId="{4DF6C233-0967-4B22-843D-35768F479497}" type="presParOf" srcId="{7BA7318D-9786-4D1C-8F46-1B9273369636}" destId="{95FB41FE-595C-4739-9085-85CF0A231C60}" srcOrd="8" destOrd="0" presId="urn:microsoft.com/office/officeart/2005/8/layout/vProcess5"/>
    <dgm:cxn modelId="{987FEBB7-B28F-44A3-9B6F-35A6C790E648}" type="presParOf" srcId="{7BA7318D-9786-4D1C-8F46-1B9273369636}" destId="{6CC235FB-C114-4895-AF5A-71C906A7E917}" srcOrd="9" destOrd="0" presId="urn:microsoft.com/office/officeart/2005/8/layout/vProcess5"/>
    <dgm:cxn modelId="{BA619538-32D5-410B-89C7-386415B48918}" type="presParOf" srcId="{7BA7318D-9786-4D1C-8F46-1B9273369636}" destId="{9024C8D0-A5C9-4EA5-8C61-F48CAFB57E5C}" srcOrd="10" destOrd="0" presId="urn:microsoft.com/office/officeart/2005/8/layout/vProcess5"/>
    <dgm:cxn modelId="{8814B7BE-4AFB-41D1-B68C-AB6A502890D6}" type="presParOf" srcId="{7BA7318D-9786-4D1C-8F46-1B9273369636}" destId="{621DD3E9-7436-4027-A775-149061B7416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4E625-DADD-47F8-8F81-D95AA765F3F4}" type="doc">
      <dgm:prSet loTypeId="urn:microsoft.com/office/officeart/2005/8/layout/StepDownProcess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62611F6-1095-4EC5-9A17-ADC9EDEFECF5}">
      <dgm:prSet phldrT="[Text]" custT="1"/>
      <dgm:spPr/>
      <dgm:t>
        <a:bodyPr/>
        <a:lstStyle/>
        <a:p>
          <a:r>
            <a:rPr lang="en-US" sz="2000" dirty="0"/>
            <a:t>Replace Numbers</a:t>
          </a:r>
        </a:p>
      </dgm:t>
    </dgm:pt>
    <dgm:pt modelId="{16393571-F999-45C5-8EDB-846F1DA4D6A7}" type="parTrans" cxnId="{FF800635-43D8-4D0D-BC86-B6A360320E61}">
      <dgm:prSet/>
      <dgm:spPr/>
      <dgm:t>
        <a:bodyPr/>
        <a:lstStyle/>
        <a:p>
          <a:endParaRPr lang="en-US"/>
        </a:p>
      </dgm:t>
    </dgm:pt>
    <dgm:pt modelId="{8679350D-2F96-4BDC-B9E6-96A0041FF635}" type="sibTrans" cxnId="{FF800635-43D8-4D0D-BC86-B6A360320E61}">
      <dgm:prSet/>
      <dgm:spPr/>
      <dgm:t>
        <a:bodyPr/>
        <a:lstStyle/>
        <a:p>
          <a:endParaRPr lang="en-US"/>
        </a:p>
      </dgm:t>
    </dgm:pt>
    <dgm:pt modelId="{C765BE67-E4F8-4992-8C75-E964C4C204D5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These are two test messages</a:t>
          </a:r>
        </a:p>
      </dgm:t>
    </dgm:pt>
    <dgm:pt modelId="{86DEA867-3E88-455F-BC8B-34355FEF42F4}" type="parTrans" cxnId="{188FB371-664D-4597-8265-1CA846C9B8EF}">
      <dgm:prSet/>
      <dgm:spPr/>
      <dgm:t>
        <a:bodyPr/>
        <a:lstStyle/>
        <a:p>
          <a:endParaRPr lang="en-US"/>
        </a:p>
      </dgm:t>
    </dgm:pt>
    <dgm:pt modelId="{D52D8E4B-DA43-4FFB-A5F0-13469DF9F831}" type="sibTrans" cxnId="{188FB371-664D-4597-8265-1CA846C9B8EF}">
      <dgm:prSet/>
      <dgm:spPr/>
      <dgm:t>
        <a:bodyPr/>
        <a:lstStyle/>
        <a:p>
          <a:endParaRPr lang="en-US"/>
        </a:p>
      </dgm:t>
    </dgm:pt>
    <dgm:pt modelId="{FEE39227-7CE0-4FB3-B762-44E73F9AFFA8}">
      <dgm:prSet phldrT="[Text]" custT="1"/>
      <dgm:spPr/>
      <dgm:t>
        <a:bodyPr/>
        <a:lstStyle/>
        <a:p>
          <a:r>
            <a:rPr lang="en-US" sz="2000" dirty="0"/>
            <a:t>Remove Stop Words</a:t>
          </a:r>
        </a:p>
      </dgm:t>
    </dgm:pt>
    <dgm:pt modelId="{3F0DCC59-F80F-480D-BA85-8BE24981A5E6}" type="parTrans" cxnId="{85F643C6-4A20-4B7B-A876-3082FF9A7B1D}">
      <dgm:prSet/>
      <dgm:spPr/>
      <dgm:t>
        <a:bodyPr/>
        <a:lstStyle/>
        <a:p>
          <a:endParaRPr lang="en-US"/>
        </a:p>
      </dgm:t>
    </dgm:pt>
    <dgm:pt modelId="{3DD966B1-EF16-486D-9267-AFE69EEBD98C}" type="sibTrans" cxnId="{85F643C6-4A20-4B7B-A876-3082FF9A7B1D}">
      <dgm:prSet/>
      <dgm:spPr/>
      <dgm:t>
        <a:bodyPr/>
        <a:lstStyle/>
        <a:p>
          <a:endParaRPr lang="en-US"/>
        </a:p>
      </dgm:t>
    </dgm:pt>
    <dgm:pt modelId="{1E45AAAA-A64F-49E1-8FFA-DE6C7E8512FB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[two , test , messages]</a:t>
          </a:r>
        </a:p>
      </dgm:t>
    </dgm:pt>
    <dgm:pt modelId="{83208FD6-F743-40B4-B06D-0BAD192FCD92}" type="parTrans" cxnId="{234266C1-84B0-41F7-B1FF-90D4BF52A921}">
      <dgm:prSet/>
      <dgm:spPr/>
      <dgm:t>
        <a:bodyPr/>
        <a:lstStyle/>
        <a:p>
          <a:endParaRPr lang="en-US"/>
        </a:p>
      </dgm:t>
    </dgm:pt>
    <dgm:pt modelId="{F961062A-BA3F-40DF-AD18-FEC3F307783E}" type="sibTrans" cxnId="{234266C1-84B0-41F7-B1FF-90D4BF52A921}">
      <dgm:prSet/>
      <dgm:spPr/>
      <dgm:t>
        <a:bodyPr/>
        <a:lstStyle/>
        <a:p>
          <a:endParaRPr lang="en-US"/>
        </a:p>
      </dgm:t>
    </dgm:pt>
    <dgm:pt modelId="{CA8E57F2-EE95-4CE9-A5E0-13EF43D13219}">
      <dgm:prSet phldrT="[Text]" custT="1"/>
      <dgm:spPr/>
      <dgm:t>
        <a:bodyPr/>
        <a:lstStyle/>
        <a:p>
          <a:r>
            <a:rPr lang="en-US" sz="2000" dirty="0"/>
            <a:t>Stemming</a:t>
          </a:r>
        </a:p>
      </dgm:t>
    </dgm:pt>
    <dgm:pt modelId="{A88D0DD6-47D8-401B-ACC0-70EF41009AE1}" type="parTrans" cxnId="{9B066FA8-F531-492B-AF2D-ACEF980BF41D}">
      <dgm:prSet/>
      <dgm:spPr/>
      <dgm:t>
        <a:bodyPr/>
        <a:lstStyle/>
        <a:p>
          <a:endParaRPr lang="en-US"/>
        </a:p>
      </dgm:t>
    </dgm:pt>
    <dgm:pt modelId="{5572914A-B18D-4074-8FB8-41C33D23C62B}" type="sibTrans" cxnId="{9B066FA8-F531-492B-AF2D-ACEF980BF41D}">
      <dgm:prSet/>
      <dgm:spPr/>
      <dgm:t>
        <a:bodyPr/>
        <a:lstStyle/>
        <a:p>
          <a:endParaRPr lang="en-US"/>
        </a:p>
      </dgm:t>
    </dgm:pt>
    <dgm:pt modelId="{B1B2D101-9136-4DC5-AD6E-35A76367A41D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[two , test , </a:t>
          </a:r>
          <a:r>
            <a:rPr lang="en-US" sz="2400" dirty="0" err="1">
              <a:solidFill>
                <a:schemeClr val="bg1"/>
              </a:solidFill>
            </a:rPr>
            <a:t>mesg</a:t>
          </a:r>
          <a:r>
            <a:rPr lang="en-US" sz="2400" dirty="0">
              <a:solidFill>
                <a:schemeClr val="bg1"/>
              </a:solidFill>
            </a:rPr>
            <a:t>]</a:t>
          </a:r>
        </a:p>
      </dgm:t>
    </dgm:pt>
    <dgm:pt modelId="{0C12CBFE-A1BB-4532-9260-CD7A4152DF0F}" type="parTrans" cxnId="{9DBCCE28-4E6B-478C-B49C-24D8EA1829FF}">
      <dgm:prSet/>
      <dgm:spPr/>
      <dgm:t>
        <a:bodyPr/>
        <a:lstStyle/>
        <a:p>
          <a:endParaRPr lang="en-US"/>
        </a:p>
      </dgm:t>
    </dgm:pt>
    <dgm:pt modelId="{AAC1FC53-36BB-42E6-AE1F-530560484D93}" type="sibTrans" cxnId="{9DBCCE28-4E6B-478C-B49C-24D8EA1829FF}">
      <dgm:prSet/>
      <dgm:spPr/>
      <dgm:t>
        <a:bodyPr/>
        <a:lstStyle/>
        <a:p>
          <a:endParaRPr lang="en-US"/>
        </a:p>
      </dgm:t>
    </dgm:pt>
    <dgm:pt modelId="{B1678090-C0D8-4F2C-B395-3BF502531496}">
      <dgm:prSet phldrT="[Text]" custT="1"/>
      <dgm:spPr/>
      <dgm:t>
        <a:bodyPr/>
        <a:lstStyle/>
        <a:p>
          <a:r>
            <a:rPr lang="en-US" sz="2000" dirty="0"/>
            <a:t>Lemmatization</a:t>
          </a:r>
        </a:p>
      </dgm:t>
    </dgm:pt>
    <dgm:pt modelId="{65E87AFE-DA3A-4019-B772-DE7CF087C546}" type="parTrans" cxnId="{A2DE0F43-FDB9-4ED6-AD48-C4811B9062CC}">
      <dgm:prSet/>
      <dgm:spPr/>
      <dgm:t>
        <a:bodyPr/>
        <a:lstStyle/>
        <a:p>
          <a:endParaRPr lang="en-US"/>
        </a:p>
      </dgm:t>
    </dgm:pt>
    <dgm:pt modelId="{55800261-65DD-4FC5-AD17-7E846717FC39}" type="sibTrans" cxnId="{A2DE0F43-FDB9-4ED6-AD48-C4811B9062CC}">
      <dgm:prSet/>
      <dgm:spPr/>
      <dgm:t>
        <a:bodyPr/>
        <a:lstStyle/>
        <a:p>
          <a:endParaRPr lang="en-US"/>
        </a:p>
      </dgm:t>
    </dgm:pt>
    <dgm:pt modelId="{BC3804B1-0EEC-4806-B6F6-AC81D2E3F165}" type="pres">
      <dgm:prSet presAssocID="{5DE4E625-DADD-47F8-8F81-D95AA765F3F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203A4FE-4952-443A-BBD5-F80117905AB4}" type="pres">
      <dgm:prSet presAssocID="{462611F6-1095-4EC5-9A17-ADC9EDEFECF5}" presName="composite" presStyleCnt="0"/>
      <dgm:spPr/>
    </dgm:pt>
    <dgm:pt modelId="{F9EE6CC4-9ECB-41C5-B26D-DE6966928AC4}" type="pres">
      <dgm:prSet presAssocID="{462611F6-1095-4EC5-9A17-ADC9EDEFECF5}" presName="bentUpArrow1" presStyleLbl="alignImgPlace1" presStyleIdx="0" presStyleCnt="3" custLinFactNeighborX="-34571" custLinFactNeighborY="14655"/>
      <dgm:spPr/>
    </dgm:pt>
    <dgm:pt modelId="{C64E675A-0F4E-48D6-91D1-F7DA85674204}" type="pres">
      <dgm:prSet presAssocID="{462611F6-1095-4EC5-9A17-ADC9EDEFECF5}" presName="ParentText" presStyleLbl="node1" presStyleIdx="0" presStyleCnt="4" custScaleX="165825" custScaleY="112473" custLinFactNeighborX="-81924" custLinFactNeighborY="749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2E5F9-9E77-44E1-884D-CCF3D4D8680C}" type="pres">
      <dgm:prSet presAssocID="{462611F6-1095-4EC5-9A17-ADC9EDEFECF5}" presName="ChildText" presStyleLbl="revTx" presStyleIdx="0" presStyleCnt="3" custScaleX="766139" custLinFactX="100000" custLinFactNeighborX="162935" custLinFactNeighborY="108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7CAC1-B5C7-45A7-812A-966E83A6E3A9}" type="pres">
      <dgm:prSet presAssocID="{8679350D-2F96-4BDC-B9E6-96A0041FF635}" presName="sibTrans" presStyleCnt="0"/>
      <dgm:spPr/>
    </dgm:pt>
    <dgm:pt modelId="{92A4FC04-274F-4AA4-9AAB-4C5A7DAF12FC}" type="pres">
      <dgm:prSet presAssocID="{FEE39227-7CE0-4FB3-B762-44E73F9AFFA8}" presName="composite" presStyleCnt="0"/>
      <dgm:spPr/>
    </dgm:pt>
    <dgm:pt modelId="{8CC6D3DE-5AD7-4121-9BE8-834A9C7E5638}" type="pres">
      <dgm:prSet presAssocID="{FEE39227-7CE0-4FB3-B762-44E73F9AFFA8}" presName="bentUpArrow1" presStyleLbl="alignImgPlace1" presStyleIdx="1" presStyleCnt="3" custScaleX="140289" custLinFactX="-6891" custLinFactNeighborX="-100000" custLinFactNeighborY="17839"/>
      <dgm:spPr/>
    </dgm:pt>
    <dgm:pt modelId="{B1510398-F7F2-4BA7-A97A-42A75D83F516}" type="pres">
      <dgm:prSet presAssocID="{FEE39227-7CE0-4FB3-B762-44E73F9AFFA8}" presName="ParentText" presStyleLbl="node1" presStyleIdx="1" presStyleCnt="4" custScaleX="137770" custScaleY="131531" custLinFactX="-40571" custLinFactNeighborX="-100000" custLinFactNeighborY="2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BB81D-E257-46CF-AA0F-E29FD2738FAF}" type="pres">
      <dgm:prSet presAssocID="{FEE39227-7CE0-4FB3-B762-44E73F9AFFA8}" presName="ChildText" presStyleLbl="revTx" presStyleIdx="1" presStyleCnt="3" custScaleX="634367" custLinFactX="6748" custLinFactNeighborX="100000" custLinFactNeighborY="4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8F489-B330-43AD-B412-59D6F2ABE835}" type="pres">
      <dgm:prSet presAssocID="{3DD966B1-EF16-486D-9267-AFE69EEBD98C}" presName="sibTrans" presStyleCnt="0"/>
      <dgm:spPr/>
    </dgm:pt>
    <dgm:pt modelId="{60CA5C7D-4E74-41F8-A672-A0194B418A36}" type="pres">
      <dgm:prSet presAssocID="{CA8E57F2-EE95-4CE9-A5E0-13EF43D13219}" presName="composite" presStyleCnt="0"/>
      <dgm:spPr/>
    </dgm:pt>
    <dgm:pt modelId="{963B4DA8-3110-49CF-AA3F-1389F72FE26E}" type="pres">
      <dgm:prSet presAssocID="{CA8E57F2-EE95-4CE9-A5E0-13EF43D13219}" presName="bentUpArrow1" presStyleLbl="alignImgPlace1" presStyleIdx="2" presStyleCnt="3" custLinFactX="-100000" custLinFactNeighborX="-111042" custLinFactNeighborY="17690"/>
      <dgm:spPr/>
    </dgm:pt>
    <dgm:pt modelId="{579C2044-1594-452C-A160-42A5E5291DC5}" type="pres">
      <dgm:prSet presAssocID="{CA8E57F2-EE95-4CE9-A5E0-13EF43D13219}" presName="ParentText" presStyleLbl="node1" presStyleIdx="2" presStyleCnt="4" custScaleX="167278" custScaleY="129112" custLinFactX="-94030" custLinFactNeighborX="-100000" custLinFactNeighborY="407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9AD7D-CECE-4CC4-B4D1-6CDF8AA6C764}" type="pres">
      <dgm:prSet presAssocID="{CA8E57F2-EE95-4CE9-A5E0-13EF43D13219}" presName="ChildText" presStyleLbl="revTx" presStyleIdx="2" presStyleCnt="3" custScaleX="605666" custLinFactX="24076" custLinFactNeighborX="100000" custLinFactNeighborY="-74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66CE0-CE4B-467C-860B-A01D27119ED9}" type="pres">
      <dgm:prSet presAssocID="{5572914A-B18D-4074-8FB8-41C33D23C62B}" presName="sibTrans" presStyleCnt="0"/>
      <dgm:spPr/>
    </dgm:pt>
    <dgm:pt modelId="{07D408BD-C389-407E-B57A-5367E8220EF4}" type="pres">
      <dgm:prSet presAssocID="{B1678090-C0D8-4F2C-B395-3BF502531496}" presName="composite" presStyleCnt="0"/>
      <dgm:spPr/>
    </dgm:pt>
    <dgm:pt modelId="{255E38A8-1A90-4162-8F4F-422E5D30391D}" type="pres">
      <dgm:prSet presAssocID="{B1678090-C0D8-4F2C-B395-3BF502531496}" presName="ParentText" presStyleLbl="node1" presStyleIdx="3" presStyleCnt="4" custScaleX="249430" custScaleY="114040" custLinFactX="-100000" custLinFactNeighborX="-135302" custLinFactNeighborY="793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B86DD0-BEAA-4EA3-84FF-98098BC1F33A}" type="presOf" srcId="{B1678090-C0D8-4F2C-B395-3BF502531496}" destId="{255E38A8-1A90-4162-8F4F-422E5D30391D}" srcOrd="0" destOrd="0" presId="urn:microsoft.com/office/officeart/2005/8/layout/StepDownProcess"/>
    <dgm:cxn modelId="{188FB371-664D-4597-8265-1CA846C9B8EF}" srcId="{462611F6-1095-4EC5-9A17-ADC9EDEFECF5}" destId="{C765BE67-E4F8-4992-8C75-E964C4C204D5}" srcOrd="0" destOrd="0" parTransId="{86DEA867-3E88-455F-BC8B-34355FEF42F4}" sibTransId="{D52D8E4B-DA43-4FFB-A5F0-13469DF9F831}"/>
    <dgm:cxn modelId="{E184A540-8595-43F6-80D4-93718DB5EA43}" type="presOf" srcId="{CA8E57F2-EE95-4CE9-A5E0-13EF43D13219}" destId="{579C2044-1594-452C-A160-42A5E5291DC5}" srcOrd="0" destOrd="0" presId="urn:microsoft.com/office/officeart/2005/8/layout/StepDownProcess"/>
    <dgm:cxn modelId="{0A8D9BE1-B7F6-4FC6-B1B1-5C9094BB1E0B}" type="presOf" srcId="{FEE39227-7CE0-4FB3-B762-44E73F9AFFA8}" destId="{B1510398-F7F2-4BA7-A97A-42A75D83F516}" srcOrd="0" destOrd="0" presId="urn:microsoft.com/office/officeart/2005/8/layout/StepDownProcess"/>
    <dgm:cxn modelId="{234266C1-84B0-41F7-B1FF-90D4BF52A921}" srcId="{FEE39227-7CE0-4FB3-B762-44E73F9AFFA8}" destId="{1E45AAAA-A64F-49E1-8FFA-DE6C7E8512FB}" srcOrd="0" destOrd="0" parTransId="{83208FD6-F743-40B4-B06D-0BAD192FCD92}" sibTransId="{F961062A-BA3F-40DF-AD18-FEC3F307783E}"/>
    <dgm:cxn modelId="{A2DE0F43-FDB9-4ED6-AD48-C4811B9062CC}" srcId="{5DE4E625-DADD-47F8-8F81-D95AA765F3F4}" destId="{B1678090-C0D8-4F2C-B395-3BF502531496}" srcOrd="3" destOrd="0" parTransId="{65E87AFE-DA3A-4019-B772-DE7CF087C546}" sibTransId="{55800261-65DD-4FC5-AD17-7E846717FC39}"/>
    <dgm:cxn modelId="{A95127DB-CFF3-47F3-A3F8-FF0DEA8CCDCC}" type="presOf" srcId="{C765BE67-E4F8-4992-8C75-E964C4C204D5}" destId="{B6A2E5F9-9E77-44E1-884D-CCF3D4D8680C}" srcOrd="0" destOrd="0" presId="urn:microsoft.com/office/officeart/2005/8/layout/StepDownProcess"/>
    <dgm:cxn modelId="{FF800635-43D8-4D0D-BC86-B6A360320E61}" srcId="{5DE4E625-DADD-47F8-8F81-D95AA765F3F4}" destId="{462611F6-1095-4EC5-9A17-ADC9EDEFECF5}" srcOrd="0" destOrd="0" parTransId="{16393571-F999-45C5-8EDB-846F1DA4D6A7}" sibTransId="{8679350D-2F96-4BDC-B9E6-96A0041FF635}"/>
    <dgm:cxn modelId="{9B066FA8-F531-492B-AF2D-ACEF980BF41D}" srcId="{5DE4E625-DADD-47F8-8F81-D95AA765F3F4}" destId="{CA8E57F2-EE95-4CE9-A5E0-13EF43D13219}" srcOrd="2" destOrd="0" parTransId="{A88D0DD6-47D8-401B-ACC0-70EF41009AE1}" sibTransId="{5572914A-B18D-4074-8FB8-41C33D23C62B}"/>
    <dgm:cxn modelId="{85F643C6-4A20-4B7B-A876-3082FF9A7B1D}" srcId="{5DE4E625-DADD-47F8-8F81-D95AA765F3F4}" destId="{FEE39227-7CE0-4FB3-B762-44E73F9AFFA8}" srcOrd="1" destOrd="0" parTransId="{3F0DCC59-F80F-480D-BA85-8BE24981A5E6}" sibTransId="{3DD966B1-EF16-486D-9267-AFE69EEBD98C}"/>
    <dgm:cxn modelId="{9DBCCE28-4E6B-478C-B49C-24D8EA1829FF}" srcId="{CA8E57F2-EE95-4CE9-A5E0-13EF43D13219}" destId="{B1B2D101-9136-4DC5-AD6E-35A76367A41D}" srcOrd="0" destOrd="0" parTransId="{0C12CBFE-A1BB-4532-9260-CD7A4152DF0F}" sibTransId="{AAC1FC53-36BB-42E6-AE1F-530560484D93}"/>
    <dgm:cxn modelId="{030B339A-0C8F-40C6-BBA5-98680797A7E5}" type="presOf" srcId="{462611F6-1095-4EC5-9A17-ADC9EDEFECF5}" destId="{C64E675A-0F4E-48D6-91D1-F7DA85674204}" srcOrd="0" destOrd="0" presId="urn:microsoft.com/office/officeart/2005/8/layout/StepDownProcess"/>
    <dgm:cxn modelId="{3F75CC5C-8CEB-4298-9C0B-C7D2CF2BF558}" type="presOf" srcId="{1E45AAAA-A64F-49E1-8FFA-DE6C7E8512FB}" destId="{ECCBB81D-E257-46CF-AA0F-E29FD2738FAF}" srcOrd="0" destOrd="0" presId="urn:microsoft.com/office/officeart/2005/8/layout/StepDownProcess"/>
    <dgm:cxn modelId="{9D56A015-88AD-4FCE-9AB5-C7B4F52DBE6A}" type="presOf" srcId="{5DE4E625-DADD-47F8-8F81-D95AA765F3F4}" destId="{BC3804B1-0EEC-4806-B6F6-AC81D2E3F165}" srcOrd="0" destOrd="0" presId="urn:microsoft.com/office/officeart/2005/8/layout/StepDownProcess"/>
    <dgm:cxn modelId="{FEABB64B-F50A-49E7-9331-E7D4BC59A1DF}" type="presOf" srcId="{B1B2D101-9136-4DC5-AD6E-35A76367A41D}" destId="{0E89AD7D-CECE-4CC4-B4D1-6CDF8AA6C764}" srcOrd="0" destOrd="0" presId="urn:microsoft.com/office/officeart/2005/8/layout/StepDownProcess"/>
    <dgm:cxn modelId="{C75F83F4-EA3D-46F0-B857-8D5283D02095}" type="presParOf" srcId="{BC3804B1-0EEC-4806-B6F6-AC81D2E3F165}" destId="{E203A4FE-4952-443A-BBD5-F80117905AB4}" srcOrd="0" destOrd="0" presId="urn:microsoft.com/office/officeart/2005/8/layout/StepDownProcess"/>
    <dgm:cxn modelId="{7A9656E8-1DFD-4310-BA83-BCCB9C262DB7}" type="presParOf" srcId="{E203A4FE-4952-443A-BBD5-F80117905AB4}" destId="{F9EE6CC4-9ECB-41C5-B26D-DE6966928AC4}" srcOrd="0" destOrd="0" presId="urn:microsoft.com/office/officeart/2005/8/layout/StepDownProcess"/>
    <dgm:cxn modelId="{B7257DFD-DA9D-49A6-804D-AFD1E480B88D}" type="presParOf" srcId="{E203A4FE-4952-443A-BBD5-F80117905AB4}" destId="{C64E675A-0F4E-48D6-91D1-F7DA85674204}" srcOrd="1" destOrd="0" presId="urn:microsoft.com/office/officeart/2005/8/layout/StepDownProcess"/>
    <dgm:cxn modelId="{52324ED2-810B-42B0-8FE4-DF92E411B788}" type="presParOf" srcId="{E203A4FE-4952-443A-BBD5-F80117905AB4}" destId="{B6A2E5F9-9E77-44E1-884D-CCF3D4D8680C}" srcOrd="2" destOrd="0" presId="urn:microsoft.com/office/officeart/2005/8/layout/StepDownProcess"/>
    <dgm:cxn modelId="{D9C3B59B-4522-4EC0-851C-2A9B700450C9}" type="presParOf" srcId="{BC3804B1-0EEC-4806-B6F6-AC81D2E3F165}" destId="{5F37CAC1-B5C7-45A7-812A-966E83A6E3A9}" srcOrd="1" destOrd="0" presId="urn:microsoft.com/office/officeart/2005/8/layout/StepDownProcess"/>
    <dgm:cxn modelId="{4594CA37-DBE5-4F38-8434-69F10F5093EA}" type="presParOf" srcId="{BC3804B1-0EEC-4806-B6F6-AC81D2E3F165}" destId="{92A4FC04-274F-4AA4-9AAB-4C5A7DAF12FC}" srcOrd="2" destOrd="0" presId="urn:microsoft.com/office/officeart/2005/8/layout/StepDownProcess"/>
    <dgm:cxn modelId="{6BCBC8A9-5135-4980-AC8D-644D3F2706E1}" type="presParOf" srcId="{92A4FC04-274F-4AA4-9AAB-4C5A7DAF12FC}" destId="{8CC6D3DE-5AD7-4121-9BE8-834A9C7E5638}" srcOrd="0" destOrd="0" presId="urn:microsoft.com/office/officeart/2005/8/layout/StepDownProcess"/>
    <dgm:cxn modelId="{A54B88EC-BEF5-4CB0-9F34-4F255D3C1460}" type="presParOf" srcId="{92A4FC04-274F-4AA4-9AAB-4C5A7DAF12FC}" destId="{B1510398-F7F2-4BA7-A97A-42A75D83F516}" srcOrd="1" destOrd="0" presId="urn:microsoft.com/office/officeart/2005/8/layout/StepDownProcess"/>
    <dgm:cxn modelId="{7C3CE1A0-FCDC-46B5-84D4-968BDCA0629F}" type="presParOf" srcId="{92A4FC04-274F-4AA4-9AAB-4C5A7DAF12FC}" destId="{ECCBB81D-E257-46CF-AA0F-E29FD2738FAF}" srcOrd="2" destOrd="0" presId="urn:microsoft.com/office/officeart/2005/8/layout/StepDownProcess"/>
    <dgm:cxn modelId="{FE5A463F-920F-4993-8187-9314039E9312}" type="presParOf" srcId="{BC3804B1-0EEC-4806-B6F6-AC81D2E3F165}" destId="{4D58F489-B330-43AD-B412-59D6F2ABE835}" srcOrd="3" destOrd="0" presId="urn:microsoft.com/office/officeart/2005/8/layout/StepDownProcess"/>
    <dgm:cxn modelId="{7F552B49-8C42-4EB9-A104-A189498636BB}" type="presParOf" srcId="{BC3804B1-0EEC-4806-B6F6-AC81D2E3F165}" destId="{60CA5C7D-4E74-41F8-A672-A0194B418A36}" srcOrd="4" destOrd="0" presId="urn:microsoft.com/office/officeart/2005/8/layout/StepDownProcess"/>
    <dgm:cxn modelId="{F3032502-61E8-4F50-9E24-06A8C27440BF}" type="presParOf" srcId="{60CA5C7D-4E74-41F8-A672-A0194B418A36}" destId="{963B4DA8-3110-49CF-AA3F-1389F72FE26E}" srcOrd="0" destOrd="0" presId="urn:microsoft.com/office/officeart/2005/8/layout/StepDownProcess"/>
    <dgm:cxn modelId="{982AC1C1-5485-48D9-BBEA-247274CD41BA}" type="presParOf" srcId="{60CA5C7D-4E74-41F8-A672-A0194B418A36}" destId="{579C2044-1594-452C-A160-42A5E5291DC5}" srcOrd="1" destOrd="0" presId="urn:microsoft.com/office/officeart/2005/8/layout/StepDownProcess"/>
    <dgm:cxn modelId="{54F58AD2-C9D6-4BED-92A9-208973050ABB}" type="presParOf" srcId="{60CA5C7D-4E74-41F8-A672-A0194B418A36}" destId="{0E89AD7D-CECE-4CC4-B4D1-6CDF8AA6C764}" srcOrd="2" destOrd="0" presId="urn:microsoft.com/office/officeart/2005/8/layout/StepDownProcess"/>
    <dgm:cxn modelId="{6970D06D-3768-4619-A16E-0542C1C53284}" type="presParOf" srcId="{BC3804B1-0EEC-4806-B6F6-AC81D2E3F165}" destId="{69166CE0-CE4B-467C-860B-A01D27119ED9}" srcOrd="5" destOrd="0" presId="urn:microsoft.com/office/officeart/2005/8/layout/StepDownProcess"/>
    <dgm:cxn modelId="{F46D2AB4-C1B5-40F4-9CBA-E42E1E3BE40E}" type="presParOf" srcId="{BC3804B1-0EEC-4806-B6F6-AC81D2E3F165}" destId="{07D408BD-C389-407E-B57A-5367E8220EF4}" srcOrd="6" destOrd="0" presId="urn:microsoft.com/office/officeart/2005/8/layout/StepDownProcess"/>
    <dgm:cxn modelId="{1054863D-84C4-47EE-9FDC-85B61ED4C675}" type="presParOf" srcId="{07D408BD-C389-407E-B57A-5367E8220EF4}" destId="{255E38A8-1A90-4162-8F4F-422E5D30391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CAE35F-8951-42A7-BCC6-D8D1866CE451}" type="doc">
      <dgm:prSet loTypeId="urn:microsoft.com/office/officeart/2005/8/layout/defaul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8F5407C-4842-4C7F-9ED7-9AF1D2D05FEC}">
      <dgm:prSet phldrT="[Text]"/>
      <dgm:spPr/>
      <dgm:t>
        <a:bodyPr/>
        <a:lstStyle/>
        <a:p>
          <a:r>
            <a:rPr lang="en-US" dirty="0"/>
            <a:t>TF-IDF</a:t>
          </a:r>
        </a:p>
      </dgm:t>
    </dgm:pt>
    <dgm:pt modelId="{9E987C04-C186-4B25-8760-157918EFB6D3}" type="parTrans" cxnId="{A1B907BD-720D-445C-903B-BA7F6DF8FB5A}">
      <dgm:prSet/>
      <dgm:spPr/>
      <dgm:t>
        <a:bodyPr/>
        <a:lstStyle/>
        <a:p>
          <a:endParaRPr lang="en-US"/>
        </a:p>
      </dgm:t>
    </dgm:pt>
    <dgm:pt modelId="{C37A9539-FCF5-4B22-B32F-5357F901CA83}" type="sibTrans" cxnId="{A1B907BD-720D-445C-903B-BA7F6DF8FB5A}">
      <dgm:prSet/>
      <dgm:spPr/>
      <dgm:t>
        <a:bodyPr/>
        <a:lstStyle/>
        <a:p>
          <a:endParaRPr lang="en-US"/>
        </a:p>
      </dgm:t>
    </dgm:pt>
    <dgm:pt modelId="{0BCA1B82-E701-4F06-86EA-F6EC90C1CE67}">
      <dgm:prSet phldrT="[Text]"/>
      <dgm:spPr/>
      <dgm:t>
        <a:bodyPr/>
        <a:lstStyle/>
        <a:p>
          <a:r>
            <a:rPr lang="en-US" dirty="0"/>
            <a:t>N-Grams</a:t>
          </a:r>
        </a:p>
      </dgm:t>
    </dgm:pt>
    <dgm:pt modelId="{BCC7A50F-02FF-4EFF-89CA-740431A2C4C6}" type="parTrans" cxnId="{108A263D-D2BA-435C-A05D-01C9EBB9C3FA}">
      <dgm:prSet/>
      <dgm:spPr/>
      <dgm:t>
        <a:bodyPr/>
        <a:lstStyle/>
        <a:p>
          <a:endParaRPr lang="en-US"/>
        </a:p>
      </dgm:t>
    </dgm:pt>
    <dgm:pt modelId="{70133A41-F18E-40AA-80FF-4A7245F1C4BD}" type="sibTrans" cxnId="{108A263D-D2BA-435C-A05D-01C9EBB9C3FA}">
      <dgm:prSet/>
      <dgm:spPr/>
      <dgm:t>
        <a:bodyPr/>
        <a:lstStyle/>
        <a:p>
          <a:endParaRPr lang="en-US"/>
        </a:p>
      </dgm:t>
    </dgm:pt>
    <dgm:pt modelId="{D536E29D-97F9-408E-9D90-5AFA39F979F8}">
      <dgm:prSet phldrT="[Text]"/>
      <dgm:spPr/>
      <dgm:t>
        <a:bodyPr/>
        <a:lstStyle/>
        <a:p>
          <a:r>
            <a:rPr lang="en-US" dirty="0"/>
            <a:t>Contextual analysis</a:t>
          </a:r>
        </a:p>
      </dgm:t>
    </dgm:pt>
    <dgm:pt modelId="{38EB7916-D2FA-4B25-9A9E-69482963197B}" type="parTrans" cxnId="{470B94E9-ED5C-4A1C-8B1C-6DF0BA630095}">
      <dgm:prSet/>
      <dgm:spPr/>
      <dgm:t>
        <a:bodyPr/>
        <a:lstStyle/>
        <a:p>
          <a:endParaRPr lang="en-US"/>
        </a:p>
      </dgm:t>
    </dgm:pt>
    <dgm:pt modelId="{139A8200-4446-4157-9351-364B8BF46638}" type="sibTrans" cxnId="{470B94E9-ED5C-4A1C-8B1C-6DF0BA630095}">
      <dgm:prSet/>
      <dgm:spPr/>
      <dgm:t>
        <a:bodyPr/>
        <a:lstStyle/>
        <a:p>
          <a:endParaRPr lang="en-US"/>
        </a:p>
      </dgm:t>
    </dgm:pt>
    <dgm:pt modelId="{28DF9378-09B8-495B-BA81-3C73656AE95C}">
      <dgm:prSet phldrT="[Text]"/>
      <dgm:spPr/>
      <dgm:t>
        <a:bodyPr/>
        <a:lstStyle/>
        <a:p>
          <a:r>
            <a:rPr lang="en-US" dirty="0"/>
            <a:t>Sentiment Analysis</a:t>
          </a:r>
        </a:p>
      </dgm:t>
    </dgm:pt>
    <dgm:pt modelId="{AA80693B-114D-4E74-89F7-B37585F9074D}" type="parTrans" cxnId="{DB53A128-33F1-4EE2-9961-48CF3E8A028D}">
      <dgm:prSet/>
      <dgm:spPr/>
      <dgm:t>
        <a:bodyPr/>
        <a:lstStyle/>
        <a:p>
          <a:endParaRPr lang="en-US"/>
        </a:p>
      </dgm:t>
    </dgm:pt>
    <dgm:pt modelId="{B9E3B38A-5467-48ED-8110-FE48B339A825}" type="sibTrans" cxnId="{DB53A128-33F1-4EE2-9961-48CF3E8A028D}">
      <dgm:prSet/>
      <dgm:spPr/>
      <dgm:t>
        <a:bodyPr/>
        <a:lstStyle/>
        <a:p>
          <a:endParaRPr lang="en-US"/>
        </a:p>
      </dgm:t>
    </dgm:pt>
    <dgm:pt modelId="{40618AF8-E476-46B3-81A3-C0F7E8790516}" type="pres">
      <dgm:prSet presAssocID="{5CCAE35F-8951-42A7-BCC6-D8D1866CE45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9CDA91-C287-4CD1-B1C0-4BAAA1665639}" type="pres">
      <dgm:prSet presAssocID="{68F5407C-4842-4C7F-9ED7-9AF1D2D05FE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EA1E1-4203-46AF-84EA-CF61F6BA87BE}" type="pres">
      <dgm:prSet presAssocID="{C37A9539-FCF5-4B22-B32F-5357F901CA83}" presName="sibTrans" presStyleCnt="0"/>
      <dgm:spPr/>
    </dgm:pt>
    <dgm:pt modelId="{3353084F-6745-4D22-A374-F11D83B42F70}" type="pres">
      <dgm:prSet presAssocID="{0BCA1B82-E701-4F06-86EA-F6EC90C1CE6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85A9B1-E881-4822-8507-9737087B31E8}" type="pres">
      <dgm:prSet presAssocID="{70133A41-F18E-40AA-80FF-4A7245F1C4BD}" presName="sibTrans" presStyleCnt="0"/>
      <dgm:spPr/>
    </dgm:pt>
    <dgm:pt modelId="{AC65C2B3-96E4-4390-BCB2-1258E9DF06D2}" type="pres">
      <dgm:prSet presAssocID="{D536E29D-97F9-408E-9D90-5AFA39F979F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316298-5D3A-44DD-AF11-89CA260BC036}" type="pres">
      <dgm:prSet presAssocID="{139A8200-4446-4157-9351-364B8BF46638}" presName="sibTrans" presStyleCnt="0"/>
      <dgm:spPr/>
    </dgm:pt>
    <dgm:pt modelId="{854801FA-E6F1-4E58-BD4F-37A39517F6E9}" type="pres">
      <dgm:prSet presAssocID="{28DF9378-09B8-495B-BA81-3C73656AE95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DE89B9-5C6D-43B0-871B-A870781EBCFB}" type="presOf" srcId="{68F5407C-4842-4C7F-9ED7-9AF1D2D05FEC}" destId="{669CDA91-C287-4CD1-B1C0-4BAAA1665639}" srcOrd="0" destOrd="0" presId="urn:microsoft.com/office/officeart/2005/8/layout/default"/>
    <dgm:cxn modelId="{E730C236-6310-4BE2-A0DE-4811475AA803}" type="presOf" srcId="{D536E29D-97F9-408E-9D90-5AFA39F979F8}" destId="{AC65C2B3-96E4-4390-BCB2-1258E9DF06D2}" srcOrd="0" destOrd="0" presId="urn:microsoft.com/office/officeart/2005/8/layout/default"/>
    <dgm:cxn modelId="{DB53A128-33F1-4EE2-9961-48CF3E8A028D}" srcId="{5CCAE35F-8951-42A7-BCC6-D8D1866CE451}" destId="{28DF9378-09B8-495B-BA81-3C73656AE95C}" srcOrd="3" destOrd="0" parTransId="{AA80693B-114D-4E74-89F7-B37585F9074D}" sibTransId="{B9E3B38A-5467-48ED-8110-FE48B339A825}"/>
    <dgm:cxn modelId="{108A263D-D2BA-435C-A05D-01C9EBB9C3FA}" srcId="{5CCAE35F-8951-42A7-BCC6-D8D1866CE451}" destId="{0BCA1B82-E701-4F06-86EA-F6EC90C1CE67}" srcOrd="1" destOrd="0" parTransId="{BCC7A50F-02FF-4EFF-89CA-740431A2C4C6}" sibTransId="{70133A41-F18E-40AA-80FF-4A7245F1C4BD}"/>
    <dgm:cxn modelId="{1157025F-9CC1-409B-9E76-AA83707BF9A9}" type="presOf" srcId="{0BCA1B82-E701-4F06-86EA-F6EC90C1CE67}" destId="{3353084F-6745-4D22-A374-F11D83B42F70}" srcOrd="0" destOrd="0" presId="urn:microsoft.com/office/officeart/2005/8/layout/default"/>
    <dgm:cxn modelId="{B6A58EF3-4A6C-4FDB-B77A-E1939C4E4837}" type="presOf" srcId="{5CCAE35F-8951-42A7-BCC6-D8D1866CE451}" destId="{40618AF8-E476-46B3-81A3-C0F7E8790516}" srcOrd="0" destOrd="0" presId="urn:microsoft.com/office/officeart/2005/8/layout/default"/>
    <dgm:cxn modelId="{A1B907BD-720D-445C-903B-BA7F6DF8FB5A}" srcId="{5CCAE35F-8951-42A7-BCC6-D8D1866CE451}" destId="{68F5407C-4842-4C7F-9ED7-9AF1D2D05FEC}" srcOrd="0" destOrd="0" parTransId="{9E987C04-C186-4B25-8760-157918EFB6D3}" sibTransId="{C37A9539-FCF5-4B22-B32F-5357F901CA83}"/>
    <dgm:cxn modelId="{7BC23D7D-E71E-4E99-8242-334B0C5F2B8B}" type="presOf" srcId="{28DF9378-09B8-495B-BA81-3C73656AE95C}" destId="{854801FA-E6F1-4E58-BD4F-37A39517F6E9}" srcOrd="0" destOrd="0" presId="urn:microsoft.com/office/officeart/2005/8/layout/default"/>
    <dgm:cxn modelId="{470B94E9-ED5C-4A1C-8B1C-6DF0BA630095}" srcId="{5CCAE35F-8951-42A7-BCC6-D8D1866CE451}" destId="{D536E29D-97F9-408E-9D90-5AFA39F979F8}" srcOrd="2" destOrd="0" parTransId="{38EB7916-D2FA-4B25-9A9E-69482963197B}" sibTransId="{139A8200-4446-4157-9351-364B8BF46638}"/>
    <dgm:cxn modelId="{6614D481-E547-48A0-8BBB-D5DC3DAF980E}" type="presParOf" srcId="{40618AF8-E476-46B3-81A3-C0F7E8790516}" destId="{669CDA91-C287-4CD1-B1C0-4BAAA1665639}" srcOrd="0" destOrd="0" presId="urn:microsoft.com/office/officeart/2005/8/layout/default"/>
    <dgm:cxn modelId="{CD48A2F0-DDD5-4DD6-A130-CA07B0D75817}" type="presParOf" srcId="{40618AF8-E476-46B3-81A3-C0F7E8790516}" destId="{A11EA1E1-4203-46AF-84EA-CF61F6BA87BE}" srcOrd="1" destOrd="0" presId="urn:microsoft.com/office/officeart/2005/8/layout/default"/>
    <dgm:cxn modelId="{8520AB1B-9239-4DB6-9B22-09E4FA184D6C}" type="presParOf" srcId="{40618AF8-E476-46B3-81A3-C0F7E8790516}" destId="{3353084F-6745-4D22-A374-F11D83B42F70}" srcOrd="2" destOrd="0" presId="urn:microsoft.com/office/officeart/2005/8/layout/default"/>
    <dgm:cxn modelId="{CE151E71-EF79-4F26-810D-8F3ECD752627}" type="presParOf" srcId="{40618AF8-E476-46B3-81A3-C0F7E8790516}" destId="{0985A9B1-E881-4822-8507-9737087B31E8}" srcOrd="3" destOrd="0" presId="urn:microsoft.com/office/officeart/2005/8/layout/default"/>
    <dgm:cxn modelId="{4704A18D-5BF7-4932-8A5F-36840C96F867}" type="presParOf" srcId="{40618AF8-E476-46B3-81A3-C0F7E8790516}" destId="{AC65C2B3-96E4-4390-BCB2-1258E9DF06D2}" srcOrd="4" destOrd="0" presId="urn:microsoft.com/office/officeart/2005/8/layout/default"/>
    <dgm:cxn modelId="{94FC3518-D61A-4A6F-B6D3-41251CBE2C81}" type="presParOf" srcId="{40618AF8-E476-46B3-81A3-C0F7E8790516}" destId="{4E316298-5D3A-44DD-AF11-89CA260BC036}" srcOrd="5" destOrd="0" presId="urn:microsoft.com/office/officeart/2005/8/layout/default"/>
    <dgm:cxn modelId="{9C7B0693-7D77-40CB-BC75-0FCF86F55253}" type="presParOf" srcId="{40618AF8-E476-46B3-81A3-C0F7E8790516}" destId="{854801FA-E6F1-4E58-BD4F-37A39517F6E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38DF6B-826F-4E0D-AC00-21FFB899C267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09893F8-9634-4419-A556-2D1D95BC7469}">
      <dgm:prSet phldrT="[Text]"/>
      <dgm:spPr/>
      <dgm:t>
        <a:bodyPr/>
        <a:lstStyle/>
        <a:p>
          <a:r>
            <a:rPr lang="en-US" dirty="0"/>
            <a:t>Classifiers</a:t>
          </a:r>
        </a:p>
      </dgm:t>
    </dgm:pt>
    <dgm:pt modelId="{5AD31CC5-32D8-4038-A175-D6EE3455B4FB}" type="parTrans" cxnId="{F2CDA99C-3AB9-4829-A8D7-ADA2454A1F35}">
      <dgm:prSet/>
      <dgm:spPr/>
      <dgm:t>
        <a:bodyPr/>
        <a:lstStyle/>
        <a:p>
          <a:endParaRPr lang="en-US"/>
        </a:p>
      </dgm:t>
    </dgm:pt>
    <dgm:pt modelId="{8E64AD46-8865-4702-84AE-A691F87F1884}" type="sibTrans" cxnId="{F2CDA99C-3AB9-4829-A8D7-ADA2454A1F35}">
      <dgm:prSet/>
      <dgm:spPr/>
      <dgm:t>
        <a:bodyPr/>
        <a:lstStyle/>
        <a:p>
          <a:endParaRPr lang="en-US"/>
        </a:p>
      </dgm:t>
    </dgm:pt>
    <dgm:pt modelId="{24D10FD8-5184-4F5A-A075-C19DD6F88470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04A2C270-9845-47CE-AF92-924ECEDFE7C1}" type="parTrans" cxnId="{63B529A8-423B-418B-B053-8D38AAA99A19}">
      <dgm:prSet/>
      <dgm:spPr/>
      <dgm:t>
        <a:bodyPr/>
        <a:lstStyle/>
        <a:p>
          <a:endParaRPr lang="en-US"/>
        </a:p>
      </dgm:t>
    </dgm:pt>
    <dgm:pt modelId="{A22FCEEE-F4DF-4AB2-AF89-EE209522B9D4}" type="sibTrans" cxnId="{63B529A8-423B-418B-B053-8D38AAA99A19}">
      <dgm:prSet/>
      <dgm:spPr/>
      <dgm:t>
        <a:bodyPr/>
        <a:lstStyle/>
        <a:p>
          <a:endParaRPr lang="en-US"/>
        </a:p>
      </dgm:t>
    </dgm:pt>
    <dgm:pt modelId="{3096FB99-F550-4B66-A20E-E63FAE6122A4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DFE64E84-687C-4633-A159-DCE300EF49ED}" type="parTrans" cxnId="{62DF357F-7824-4FB9-9639-F319C6AFC530}">
      <dgm:prSet/>
      <dgm:spPr/>
      <dgm:t>
        <a:bodyPr/>
        <a:lstStyle/>
        <a:p>
          <a:endParaRPr lang="en-US"/>
        </a:p>
      </dgm:t>
    </dgm:pt>
    <dgm:pt modelId="{3496C967-0323-49DC-93AB-1B5D38295864}" type="sibTrans" cxnId="{62DF357F-7824-4FB9-9639-F319C6AFC530}">
      <dgm:prSet/>
      <dgm:spPr/>
      <dgm:t>
        <a:bodyPr/>
        <a:lstStyle/>
        <a:p>
          <a:endParaRPr lang="en-US"/>
        </a:p>
      </dgm:t>
    </dgm:pt>
    <dgm:pt modelId="{F97F541D-3428-40F9-8856-A86C2C87AEEE}" type="pres">
      <dgm:prSet presAssocID="{EC38DF6B-826F-4E0D-AC00-21FFB899C2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CB566F2-F5DB-47C3-BC53-BEB32239CB89}" type="pres">
      <dgm:prSet presAssocID="{109893F8-9634-4419-A556-2D1D95BC7469}" presName="hierRoot1" presStyleCnt="0">
        <dgm:presLayoutVars>
          <dgm:hierBranch val="init"/>
        </dgm:presLayoutVars>
      </dgm:prSet>
      <dgm:spPr/>
    </dgm:pt>
    <dgm:pt modelId="{E2C0FDE9-EA33-460A-A655-A28D1E98F254}" type="pres">
      <dgm:prSet presAssocID="{109893F8-9634-4419-A556-2D1D95BC7469}" presName="rootComposite1" presStyleCnt="0"/>
      <dgm:spPr/>
    </dgm:pt>
    <dgm:pt modelId="{38702633-BA09-4998-BC13-FCBC95F21AF9}" type="pres">
      <dgm:prSet presAssocID="{109893F8-9634-4419-A556-2D1D95BC746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6501A3-DA92-4A24-B4E8-937D25437338}" type="pres">
      <dgm:prSet presAssocID="{109893F8-9634-4419-A556-2D1D95BC746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849BBD0-1CFF-4429-A835-C6D033AD748E}" type="pres">
      <dgm:prSet presAssocID="{109893F8-9634-4419-A556-2D1D95BC7469}" presName="hierChild2" presStyleCnt="0"/>
      <dgm:spPr/>
    </dgm:pt>
    <dgm:pt modelId="{06CE05B1-33FB-4D0E-9108-3D24675623CA}" type="pres">
      <dgm:prSet presAssocID="{04A2C270-9845-47CE-AF92-924ECEDFE7C1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E89BE9B-AE1F-4AE0-A645-751C19B5003B}" type="pres">
      <dgm:prSet presAssocID="{24D10FD8-5184-4F5A-A075-C19DD6F88470}" presName="hierRoot2" presStyleCnt="0">
        <dgm:presLayoutVars>
          <dgm:hierBranch val="init"/>
        </dgm:presLayoutVars>
      </dgm:prSet>
      <dgm:spPr/>
    </dgm:pt>
    <dgm:pt modelId="{54166292-CCA2-4A85-A0C3-44B2913D0F66}" type="pres">
      <dgm:prSet presAssocID="{24D10FD8-5184-4F5A-A075-C19DD6F88470}" presName="rootComposite" presStyleCnt="0"/>
      <dgm:spPr/>
    </dgm:pt>
    <dgm:pt modelId="{B6E4B66D-885D-4765-9FF2-3B014B7825AE}" type="pres">
      <dgm:prSet presAssocID="{24D10FD8-5184-4F5A-A075-C19DD6F88470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127FC3-182A-42EC-9C60-4E4E3BBFD11B}" type="pres">
      <dgm:prSet presAssocID="{24D10FD8-5184-4F5A-A075-C19DD6F88470}" presName="rootConnector" presStyleLbl="node2" presStyleIdx="0" presStyleCnt="2"/>
      <dgm:spPr/>
      <dgm:t>
        <a:bodyPr/>
        <a:lstStyle/>
        <a:p>
          <a:endParaRPr lang="en-US"/>
        </a:p>
      </dgm:t>
    </dgm:pt>
    <dgm:pt modelId="{DE289F4A-0F90-4826-8C3B-9D8DDB1BC86A}" type="pres">
      <dgm:prSet presAssocID="{24D10FD8-5184-4F5A-A075-C19DD6F88470}" presName="hierChild4" presStyleCnt="0"/>
      <dgm:spPr/>
    </dgm:pt>
    <dgm:pt modelId="{7EA75184-E5B3-4F67-8DE1-CB7AB37EA3DC}" type="pres">
      <dgm:prSet presAssocID="{24D10FD8-5184-4F5A-A075-C19DD6F88470}" presName="hierChild5" presStyleCnt="0"/>
      <dgm:spPr/>
    </dgm:pt>
    <dgm:pt modelId="{5F52DF63-FA69-41EE-A97B-04D44E851A1D}" type="pres">
      <dgm:prSet presAssocID="{DFE64E84-687C-4633-A159-DCE300EF49ED}" presName="Name37" presStyleLbl="parChTrans1D2" presStyleIdx="1" presStyleCnt="2"/>
      <dgm:spPr/>
      <dgm:t>
        <a:bodyPr/>
        <a:lstStyle/>
        <a:p>
          <a:endParaRPr lang="en-US"/>
        </a:p>
      </dgm:t>
    </dgm:pt>
    <dgm:pt modelId="{8426D940-A581-4955-BA0E-48ABFA333C00}" type="pres">
      <dgm:prSet presAssocID="{3096FB99-F550-4B66-A20E-E63FAE6122A4}" presName="hierRoot2" presStyleCnt="0">
        <dgm:presLayoutVars>
          <dgm:hierBranch val="init"/>
        </dgm:presLayoutVars>
      </dgm:prSet>
      <dgm:spPr/>
    </dgm:pt>
    <dgm:pt modelId="{B76299A1-8D05-49EE-B03F-B2F5A3A2E493}" type="pres">
      <dgm:prSet presAssocID="{3096FB99-F550-4B66-A20E-E63FAE6122A4}" presName="rootComposite" presStyleCnt="0"/>
      <dgm:spPr/>
    </dgm:pt>
    <dgm:pt modelId="{B68F3179-7EA2-4303-826F-CEA11E7DEDF6}" type="pres">
      <dgm:prSet presAssocID="{3096FB99-F550-4B66-A20E-E63FAE6122A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E1CDB-EFC0-43A4-881E-8EB2B88D7F29}" type="pres">
      <dgm:prSet presAssocID="{3096FB99-F550-4B66-A20E-E63FAE6122A4}" presName="rootConnector" presStyleLbl="node2" presStyleIdx="1" presStyleCnt="2"/>
      <dgm:spPr/>
      <dgm:t>
        <a:bodyPr/>
        <a:lstStyle/>
        <a:p>
          <a:endParaRPr lang="en-US"/>
        </a:p>
      </dgm:t>
    </dgm:pt>
    <dgm:pt modelId="{D220982A-A711-4DC1-AE3E-3D48016FB9DA}" type="pres">
      <dgm:prSet presAssocID="{3096FB99-F550-4B66-A20E-E63FAE6122A4}" presName="hierChild4" presStyleCnt="0"/>
      <dgm:spPr/>
    </dgm:pt>
    <dgm:pt modelId="{BF0AB8ED-109B-4DA2-A6E8-769FFF4FB3C1}" type="pres">
      <dgm:prSet presAssocID="{3096FB99-F550-4B66-A20E-E63FAE6122A4}" presName="hierChild5" presStyleCnt="0"/>
      <dgm:spPr/>
    </dgm:pt>
    <dgm:pt modelId="{E88808A5-4D39-45BD-8623-C6F707378930}" type="pres">
      <dgm:prSet presAssocID="{109893F8-9634-4419-A556-2D1D95BC7469}" presName="hierChild3" presStyleCnt="0"/>
      <dgm:spPr/>
    </dgm:pt>
  </dgm:ptLst>
  <dgm:cxnLst>
    <dgm:cxn modelId="{0DDD01FE-AD61-4F59-93C6-F381B83F3DE3}" type="presOf" srcId="{109893F8-9634-4419-A556-2D1D95BC7469}" destId="{38702633-BA09-4998-BC13-FCBC95F21AF9}" srcOrd="0" destOrd="0" presId="urn:microsoft.com/office/officeart/2005/8/layout/orgChart1"/>
    <dgm:cxn modelId="{62DF357F-7824-4FB9-9639-F319C6AFC530}" srcId="{109893F8-9634-4419-A556-2D1D95BC7469}" destId="{3096FB99-F550-4B66-A20E-E63FAE6122A4}" srcOrd="1" destOrd="0" parTransId="{DFE64E84-687C-4633-A159-DCE300EF49ED}" sibTransId="{3496C967-0323-49DC-93AB-1B5D38295864}"/>
    <dgm:cxn modelId="{168A59F7-DA04-49DB-96DC-B4B135C5512A}" type="presOf" srcId="{24D10FD8-5184-4F5A-A075-C19DD6F88470}" destId="{B6E4B66D-885D-4765-9FF2-3B014B7825AE}" srcOrd="0" destOrd="0" presId="urn:microsoft.com/office/officeart/2005/8/layout/orgChart1"/>
    <dgm:cxn modelId="{75437A9A-291F-4E0C-A81D-DD8397226815}" type="presOf" srcId="{24D10FD8-5184-4F5A-A075-C19DD6F88470}" destId="{5E127FC3-182A-42EC-9C60-4E4E3BBFD11B}" srcOrd="1" destOrd="0" presId="urn:microsoft.com/office/officeart/2005/8/layout/orgChart1"/>
    <dgm:cxn modelId="{63B529A8-423B-418B-B053-8D38AAA99A19}" srcId="{109893F8-9634-4419-A556-2D1D95BC7469}" destId="{24D10FD8-5184-4F5A-A075-C19DD6F88470}" srcOrd="0" destOrd="0" parTransId="{04A2C270-9845-47CE-AF92-924ECEDFE7C1}" sibTransId="{A22FCEEE-F4DF-4AB2-AF89-EE209522B9D4}"/>
    <dgm:cxn modelId="{5E741101-5B23-4A60-B408-33DFEB1BDF86}" type="presOf" srcId="{3096FB99-F550-4B66-A20E-E63FAE6122A4}" destId="{E49E1CDB-EFC0-43A4-881E-8EB2B88D7F29}" srcOrd="1" destOrd="0" presId="urn:microsoft.com/office/officeart/2005/8/layout/orgChart1"/>
    <dgm:cxn modelId="{BD76442A-E80F-4D76-8455-CEDE92F55180}" type="presOf" srcId="{04A2C270-9845-47CE-AF92-924ECEDFE7C1}" destId="{06CE05B1-33FB-4D0E-9108-3D24675623CA}" srcOrd="0" destOrd="0" presId="urn:microsoft.com/office/officeart/2005/8/layout/orgChart1"/>
    <dgm:cxn modelId="{1DC8FD89-D9BF-47BC-A389-62B87BA0B617}" type="presOf" srcId="{109893F8-9634-4419-A556-2D1D95BC7469}" destId="{0C6501A3-DA92-4A24-B4E8-937D25437338}" srcOrd="1" destOrd="0" presId="urn:microsoft.com/office/officeart/2005/8/layout/orgChart1"/>
    <dgm:cxn modelId="{F2CDA99C-3AB9-4829-A8D7-ADA2454A1F35}" srcId="{EC38DF6B-826F-4E0D-AC00-21FFB899C267}" destId="{109893F8-9634-4419-A556-2D1D95BC7469}" srcOrd="0" destOrd="0" parTransId="{5AD31CC5-32D8-4038-A175-D6EE3455B4FB}" sibTransId="{8E64AD46-8865-4702-84AE-A691F87F1884}"/>
    <dgm:cxn modelId="{36EBBEFC-19C0-467D-AF29-E4EB9410053E}" type="presOf" srcId="{3096FB99-F550-4B66-A20E-E63FAE6122A4}" destId="{B68F3179-7EA2-4303-826F-CEA11E7DEDF6}" srcOrd="0" destOrd="0" presId="urn:microsoft.com/office/officeart/2005/8/layout/orgChart1"/>
    <dgm:cxn modelId="{8C165A02-8EDC-4FBD-B049-B58791AC5E5E}" type="presOf" srcId="{DFE64E84-687C-4633-A159-DCE300EF49ED}" destId="{5F52DF63-FA69-41EE-A97B-04D44E851A1D}" srcOrd="0" destOrd="0" presId="urn:microsoft.com/office/officeart/2005/8/layout/orgChart1"/>
    <dgm:cxn modelId="{FD8C94D0-1775-4BB6-B4EF-31C35F3B1698}" type="presOf" srcId="{EC38DF6B-826F-4E0D-AC00-21FFB899C267}" destId="{F97F541D-3428-40F9-8856-A86C2C87AEEE}" srcOrd="0" destOrd="0" presId="urn:microsoft.com/office/officeart/2005/8/layout/orgChart1"/>
    <dgm:cxn modelId="{8F31C375-053D-4194-B5F6-FAA2E077F211}" type="presParOf" srcId="{F97F541D-3428-40F9-8856-A86C2C87AEEE}" destId="{BCB566F2-F5DB-47C3-BC53-BEB32239CB89}" srcOrd="0" destOrd="0" presId="urn:microsoft.com/office/officeart/2005/8/layout/orgChart1"/>
    <dgm:cxn modelId="{EFC6870F-2CE1-45AD-949D-2F31C6421367}" type="presParOf" srcId="{BCB566F2-F5DB-47C3-BC53-BEB32239CB89}" destId="{E2C0FDE9-EA33-460A-A655-A28D1E98F254}" srcOrd="0" destOrd="0" presId="urn:microsoft.com/office/officeart/2005/8/layout/orgChart1"/>
    <dgm:cxn modelId="{CD2109B1-1131-440C-AC37-5436F90AEF54}" type="presParOf" srcId="{E2C0FDE9-EA33-460A-A655-A28D1E98F254}" destId="{38702633-BA09-4998-BC13-FCBC95F21AF9}" srcOrd="0" destOrd="0" presId="urn:microsoft.com/office/officeart/2005/8/layout/orgChart1"/>
    <dgm:cxn modelId="{44DC6128-0EB3-4DB9-B15E-2A4B3D9140BC}" type="presParOf" srcId="{E2C0FDE9-EA33-460A-A655-A28D1E98F254}" destId="{0C6501A3-DA92-4A24-B4E8-937D25437338}" srcOrd="1" destOrd="0" presId="urn:microsoft.com/office/officeart/2005/8/layout/orgChart1"/>
    <dgm:cxn modelId="{B93ECFD3-FE95-4142-9AF6-F15EF0F145D2}" type="presParOf" srcId="{BCB566F2-F5DB-47C3-BC53-BEB32239CB89}" destId="{F849BBD0-1CFF-4429-A835-C6D033AD748E}" srcOrd="1" destOrd="0" presId="urn:microsoft.com/office/officeart/2005/8/layout/orgChart1"/>
    <dgm:cxn modelId="{D24E0B63-03DD-41C9-8269-CEC78FB0AFD3}" type="presParOf" srcId="{F849BBD0-1CFF-4429-A835-C6D033AD748E}" destId="{06CE05B1-33FB-4D0E-9108-3D24675623CA}" srcOrd="0" destOrd="0" presId="urn:microsoft.com/office/officeart/2005/8/layout/orgChart1"/>
    <dgm:cxn modelId="{6A557CA1-A6C2-45A8-BCE6-28CE56EF7674}" type="presParOf" srcId="{F849BBD0-1CFF-4429-A835-C6D033AD748E}" destId="{8E89BE9B-AE1F-4AE0-A645-751C19B5003B}" srcOrd="1" destOrd="0" presId="urn:microsoft.com/office/officeart/2005/8/layout/orgChart1"/>
    <dgm:cxn modelId="{4E1545E2-C001-4249-A3FF-F7149268A94C}" type="presParOf" srcId="{8E89BE9B-AE1F-4AE0-A645-751C19B5003B}" destId="{54166292-CCA2-4A85-A0C3-44B2913D0F66}" srcOrd="0" destOrd="0" presId="urn:microsoft.com/office/officeart/2005/8/layout/orgChart1"/>
    <dgm:cxn modelId="{46CF6AE5-2BCC-4396-8030-F25B946826FC}" type="presParOf" srcId="{54166292-CCA2-4A85-A0C3-44B2913D0F66}" destId="{B6E4B66D-885D-4765-9FF2-3B014B7825AE}" srcOrd="0" destOrd="0" presId="urn:microsoft.com/office/officeart/2005/8/layout/orgChart1"/>
    <dgm:cxn modelId="{CF9BA3C5-DF4E-4CB8-A8F0-FFDC3D71D75D}" type="presParOf" srcId="{54166292-CCA2-4A85-A0C3-44B2913D0F66}" destId="{5E127FC3-182A-42EC-9C60-4E4E3BBFD11B}" srcOrd="1" destOrd="0" presId="urn:microsoft.com/office/officeart/2005/8/layout/orgChart1"/>
    <dgm:cxn modelId="{FD2FFF18-1352-437A-ADE7-181A3C20F201}" type="presParOf" srcId="{8E89BE9B-AE1F-4AE0-A645-751C19B5003B}" destId="{DE289F4A-0F90-4826-8C3B-9D8DDB1BC86A}" srcOrd="1" destOrd="0" presId="urn:microsoft.com/office/officeart/2005/8/layout/orgChart1"/>
    <dgm:cxn modelId="{C6ABFFF5-F572-4D65-B265-AD5CE1538CBD}" type="presParOf" srcId="{8E89BE9B-AE1F-4AE0-A645-751C19B5003B}" destId="{7EA75184-E5B3-4F67-8DE1-CB7AB37EA3DC}" srcOrd="2" destOrd="0" presId="urn:microsoft.com/office/officeart/2005/8/layout/orgChart1"/>
    <dgm:cxn modelId="{00E3875B-9101-4CCA-AC2D-E03C66BF360A}" type="presParOf" srcId="{F849BBD0-1CFF-4429-A835-C6D033AD748E}" destId="{5F52DF63-FA69-41EE-A97B-04D44E851A1D}" srcOrd="2" destOrd="0" presId="urn:microsoft.com/office/officeart/2005/8/layout/orgChart1"/>
    <dgm:cxn modelId="{65956DD2-A7E3-4CA1-8982-B1A314245335}" type="presParOf" srcId="{F849BBD0-1CFF-4429-A835-C6D033AD748E}" destId="{8426D940-A581-4955-BA0E-48ABFA333C00}" srcOrd="3" destOrd="0" presId="urn:microsoft.com/office/officeart/2005/8/layout/orgChart1"/>
    <dgm:cxn modelId="{49CFD139-834C-4097-BDAA-D56F09F63B0E}" type="presParOf" srcId="{8426D940-A581-4955-BA0E-48ABFA333C00}" destId="{B76299A1-8D05-49EE-B03F-B2F5A3A2E493}" srcOrd="0" destOrd="0" presId="urn:microsoft.com/office/officeart/2005/8/layout/orgChart1"/>
    <dgm:cxn modelId="{4D8D575E-3EA3-4E4C-8BBA-50E5714D796B}" type="presParOf" srcId="{B76299A1-8D05-49EE-B03F-B2F5A3A2E493}" destId="{B68F3179-7EA2-4303-826F-CEA11E7DEDF6}" srcOrd="0" destOrd="0" presId="urn:microsoft.com/office/officeart/2005/8/layout/orgChart1"/>
    <dgm:cxn modelId="{8026473F-8E1D-49C5-9627-8080C6942260}" type="presParOf" srcId="{B76299A1-8D05-49EE-B03F-B2F5A3A2E493}" destId="{E49E1CDB-EFC0-43A4-881E-8EB2B88D7F29}" srcOrd="1" destOrd="0" presId="urn:microsoft.com/office/officeart/2005/8/layout/orgChart1"/>
    <dgm:cxn modelId="{571E53D5-9E79-4CFD-ADB5-F1BBB3A41EED}" type="presParOf" srcId="{8426D940-A581-4955-BA0E-48ABFA333C00}" destId="{D220982A-A711-4DC1-AE3E-3D48016FB9DA}" srcOrd="1" destOrd="0" presId="urn:microsoft.com/office/officeart/2005/8/layout/orgChart1"/>
    <dgm:cxn modelId="{3DE436A6-DA83-4054-A71F-DA2FC145040B}" type="presParOf" srcId="{8426D940-A581-4955-BA0E-48ABFA333C00}" destId="{BF0AB8ED-109B-4DA2-A6E8-769FFF4FB3C1}" srcOrd="2" destOrd="0" presId="urn:microsoft.com/office/officeart/2005/8/layout/orgChart1"/>
    <dgm:cxn modelId="{4DA35012-6E18-461D-AE20-4251FE9AA803}" type="presParOf" srcId="{BCB566F2-F5DB-47C3-BC53-BEB32239CB89}" destId="{E88808A5-4D39-45BD-8623-C6F70737893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F046D-E6EE-4F80-B341-BA32C5D338E9}">
      <dsp:nvSpPr>
        <dsp:cNvPr id="0" name=""/>
        <dsp:cNvSpPr/>
      </dsp:nvSpPr>
      <dsp:spPr>
        <a:xfrm>
          <a:off x="0" y="0"/>
          <a:ext cx="6552406" cy="644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Strip HTML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/>
            <a:t>	THIS IS A TEST MESSAGE \n</a:t>
          </a:r>
        </a:p>
      </dsp:txBody>
      <dsp:txXfrm>
        <a:off x="18869" y="18869"/>
        <a:ext cx="5802781" cy="606503"/>
      </dsp:txXfrm>
    </dsp:sp>
    <dsp:sp modelId="{D17B1996-C327-4802-AA7A-A5560DA76C88}">
      <dsp:nvSpPr>
        <dsp:cNvPr id="0" name=""/>
        <dsp:cNvSpPr/>
      </dsp:nvSpPr>
      <dsp:spPr>
        <a:xfrm>
          <a:off x="548764" y="761375"/>
          <a:ext cx="6552406" cy="644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Remove Encoding Parts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/>
            <a:t>	THIS IS A TEST MESSAGE</a:t>
          </a:r>
        </a:p>
      </dsp:txBody>
      <dsp:txXfrm>
        <a:off x="567633" y="780244"/>
        <a:ext cx="5547147" cy="606503"/>
      </dsp:txXfrm>
    </dsp:sp>
    <dsp:sp modelId="{3D95CA79-E897-4494-B86C-0B2A227C4B0F}">
      <dsp:nvSpPr>
        <dsp:cNvPr id="0" name=""/>
        <dsp:cNvSpPr/>
      </dsp:nvSpPr>
      <dsp:spPr>
        <a:xfrm>
          <a:off x="1089337" y="1522751"/>
          <a:ext cx="6552406" cy="644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Lower Text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/>
            <a:t>	this is a test message</a:t>
          </a:r>
        </a:p>
      </dsp:txBody>
      <dsp:txXfrm>
        <a:off x="1108206" y="1541620"/>
        <a:ext cx="5555338" cy="606503"/>
      </dsp:txXfrm>
    </dsp:sp>
    <dsp:sp modelId="{A1F2972E-F624-4BAE-AA1E-26EA20EAC369}">
      <dsp:nvSpPr>
        <dsp:cNvPr id="0" name=""/>
        <dsp:cNvSpPr/>
      </dsp:nvSpPr>
      <dsp:spPr>
        <a:xfrm>
          <a:off x="1638101" y="2284127"/>
          <a:ext cx="6552406" cy="644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Tokenize Text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/>
            <a:t>	[this , is , a , test , message]</a:t>
          </a:r>
        </a:p>
      </dsp:txBody>
      <dsp:txXfrm>
        <a:off x="1656970" y="2302996"/>
        <a:ext cx="5547147" cy="606503"/>
      </dsp:txXfrm>
    </dsp:sp>
    <dsp:sp modelId="{C31F379E-621E-4D94-81E5-B865CC4BD481}">
      <dsp:nvSpPr>
        <dsp:cNvPr id="0" name=""/>
        <dsp:cNvSpPr/>
      </dsp:nvSpPr>
      <dsp:spPr>
        <a:xfrm>
          <a:off x="6133649" y="493430"/>
          <a:ext cx="418756" cy="41875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6227869" y="493430"/>
        <a:ext cx="230316" cy="315114"/>
      </dsp:txXfrm>
    </dsp:sp>
    <dsp:sp modelId="{4EB01168-DBA4-4F75-B42B-6A2C9E0C65C5}">
      <dsp:nvSpPr>
        <dsp:cNvPr id="0" name=""/>
        <dsp:cNvSpPr/>
      </dsp:nvSpPr>
      <dsp:spPr>
        <a:xfrm>
          <a:off x="6682413" y="1254806"/>
          <a:ext cx="418756" cy="41875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6776633" y="1254806"/>
        <a:ext cx="230316" cy="315114"/>
      </dsp:txXfrm>
    </dsp:sp>
    <dsp:sp modelId="{1052C56A-32D1-42F4-B8A6-9F006D472FBA}">
      <dsp:nvSpPr>
        <dsp:cNvPr id="0" name=""/>
        <dsp:cNvSpPr/>
      </dsp:nvSpPr>
      <dsp:spPr>
        <a:xfrm>
          <a:off x="7222987" y="2016182"/>
          <a:ext cx="418756" cy="41875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7317207" y="2016182"/>
        <a:ext cx="230316" cy="315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E6CC4-9ECB-41C5-B26D-DE6966928AC4}">
      <dsp:nvSpPr>
        <dsp:cNvPr id="0" name=""/>
        <dsp:cNvSpPr/>
      </dsp:nvSpPr>
      <dsp:spPr>
        <a:xfrm rot="5400000">
          <a:off x="1049137" y="750115"/>
          <a:ext cx="462419" cy="5264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dk2">
                <a:tint val="5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5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64E675A-0F4E-48D6-91D1-F7DA85674204}">
      <dsp:nvSpPr>
        <dsp:cNvPr id="0" name=""/>
        <dsp:cNvSpPr/>
      </dsp:nvSpPr>
      <dsp:spPr>
        <a:xfrm>
          <a:off x="214687" y="176615"/>
          <a:ext cx="1290851" cy="6128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Replace Numbers</a:t>
          </a:r>
        </a:p>
      </dsp:txBody>
      <dsp:txXfrm>
        <a:off x="244609" y="206537"/>
        <a:ext cx="1231007" cy="553003"/>
      </dsp:txXfrm>
    </dsp:sp>
    <dsp:sp modelId="{B6A2E5F9-9E77-44E1-884D-CCF3D4D8680C}">
      <dsp:nvSpPr>
        <dsp:cNvPr id="0" name=""/>
        <dsp:cNvSpPr/>
      </dsp:nvSpPr>
      <dsp:spPr>
        <a:xfrm>
          <a:off x="1489988" y="269528"/>
          <a:ext cx="4337605" cy="44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solidFill>
                <a:schemeClr val="bg1"/>
              </a:solidFill>
            </a:rPr>
            <a:t>These are two test messages</a:t>
          </a:r>
        </a:p>
      </dsp:txBody>
      <dsp:txXfrm>
        <a:off x="1489988" y="269528"/>
        <a:ext cx="4337605" cy="440399"/>
      </dsp:txXfrm>
    </dsp:sp>
    <dsp:sp modelId="{8CC6D3DE-5AD7-4121-9BE8-834A9C7E5638}">
      <dsp:nvSpPr>
        <dsp:cNvPr id="0" name=""/>
        <dsp:cNvSpPr/>
      </dsp:nvSpPr>
      <dsp:spPr>
        <a:xfrm rot="5400000">
          <a:off x="2377438" y="1356777"/>
          <a:ext cx="462419" cy="7385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dk2">
                <a:tint val="5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5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1510398-F7F2-4BA7-A97A-42A75D83F516}">
      <dsp:nvSpPr>
        <dsp:cNvPr id="0" name=""/>
        <dsp:cNvSpPr/>
      </dsp:nvSpPr>
      <dsp:spPr>
        <a:xfrm>
          <a:off x="1576378" y="782997"/>
          <a:ext cx="1072459" cy="71669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Remove Stop Words</a:t>
          </a:r>
        </a:p>
      </dsp:txBody>
      <dsp:txXfrm>
        <a:off x="1611370" y="817989"/>
        <a:ext cx="1002475" cy="646707"/>
      </dsp:txXfrm>
    </dsp:sp>
    <dsp:sp modelId="{ECCBB81D-E257-46CF-AA0F-E29FD2738FAF}">
      <dsp:nvSpPr>
        <dsp:cNvPr id="0" name=""/>
        <dsp:cNvSpPr/>
      </dsp:nvSpPr>
      <dsp:spPr>
        <a:xfrm>
          <a:off x="2687764" y="921684"/>
          <a:ext cx="3591559" cy="44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solidFill>
                <a:schemeClr val="bg1"/>
              </a:solidFill>
            </a:rPr>
            <a:t>[two , test , messages]</a:t>
          </a:r>
        </a:p>
      </dsp:txBody>
      <dsp:txXfrm>
        <a:off x="2687764" y="921684"/>
        <a:ext cx="3591559" cy="440399"/>
      </dsp:txXfrm>
    </dsp:sp>
    <dsp:sp modelId="{963B4DA8-3110-49CF-AA3F-1389F72FE26E}">
      <dsp:nvSpPr>
        <dsp:cNvPr id="0" name=""/>
        <dsp:cNvSpPr/>
      </dsp:nvSpPr>
      <dsp:spPr>
        <a:xfrm rot="5400000">
          <a:off x="3829941" y="2153536"/>
          <a:ext cx="462419" cy="5264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dk2">
                <a:tint val="5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5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79C2044-1594-452C-A160-42A5E5291DC5}">
      <dsp:nvSpPr>
        <dsp:cNvPr id="0" name=""/>
        <dsp:cNvSpPr/>
      </dsp:nvSpPr>
      <dsp:spPr>
        <a:xfrm>
          <a:off x="3046183" y="1502034"/>
          <a:ext cx="1302161" cy="70351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Stemming</a:t>
          </a:r>
        </a:p>
      </dsp:txBody>
      <dsp:txXfrm>
        <a:off x="3080532" y="1536383"/>
        <a:ext cx="1233463" cy="634812"/>
      </dsp:txXfrm>
    </dsp:sp>
    <dsp:sp modelId="{0E89AD7D-CECE-4CC4-B4D1-6CDF8AA6C764}">
      <dsp:nvSpPr>
        <dsp:cNvPr id="0" name=""/>
        <dsp:cNvSpPr/>
      </dsp:nvSpPr>
      <dsp:spPr>
        <a:xfrm>
          <a:off x="4761443" y="1578255"/>
          <a:ext cx="3429064" cy="44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solidFill>
                <a:schemeClr val="bg1"/>
              </a:solidFill>
            </a:rPr>
            <a:t>[two , test , </a:t>
          </a:r>
          <a:r>
            <a:rPr lang="en-US" sz="2400" kern="1200" dirty="0" err="1">
              <a:solidFill>
                <a:schemeClr val="bg1"/>
              </a:solidFill>
            </a:rPr>
            <a:t>mesg</a:t>
          </a:r>
          <a:r>
            <a:rPr lang="en-US" sz="2400" kern="1200" dirty="0">
              <a:solidFill>
                <a:schemeClr val="bg1"/>
              </a:solidFill>
            </a:rPr>
            <a:t>]</a:t>
          </a:r>
        </a:p>
      </dsp:txBody>
      <dsp:txXfrm>
        <a:off x="4761443" y="1578255"/>
        <a:ext cx="3429064" cy="440399"/>
      </dsp:txXfrm>
    </dsp:sp>
    <dsp:sp modelId="{255E38A8-1A90-4162-8F4F-422E5D30391D}">
      <dsp:nvSpPr>
        <dsp:cNvPr id="0" name=""/>
        <dsp:cNvSpPr/>
      </dsp:nvSpPr>
      <dsp:spPr>
        <a:xfrm>
          <a:off x="4415807" y="2214454"/>
          <a:ext cx="1941667" cy="62138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Lemmatization</a:t>
          </a:r>
        </a:p>
      </dsp:txBody>
      <dsp:txXfrm>
        <a:off x="4446146" y="2244793"/>
        <a:ext cx="1880989" cy="560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CDA91-C287-4CD1-B1C0-4BAAA1665639}">
      <dsp:nvSpPr>
        <dsp:cNvPr id="0" name=""/>
        <dsp:cNvSpPr/>
      </dsp:nvSpPr>
      <dsp:spPr>
        <a:xfrm>
          <a:off x="492710" y="651"/>
          <a:ext cx="2251589" cy="13509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TF-IDF</a:t>
          </a:r>
        </a:p>
      </dsp:txBody>
      <dsp:txXfrm>
        <a:off x="492710" y="651"/>
        <a:ext cx="2251589" cy="1350953"/>
      </dsp:txXfrm>
    </dsp:sp>
    <dsp:sp modelId="{3353084F-6745-4D22-A374-F11D83B42F70}">
      <dsp:nvSpPr>
        <dsp:cNvPr id="0" name=""/>
        <dsp:cNvSpPr/>
      </dsp:nvSpPr>
      <dsp:spPr>
        <a:xfrm>
          <a:off x="2969459" y="651"/>
          <a:ext cx="2251589" cy="13509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N-Grams</a:t>
          </a:r>
        </a:p>
      </dsp:txBody>
      <dsp:txXfrm>
        <a:off x="2969459" y="651"/>
        <a:ext cx="2251589" cy="1350953"/>
      </dsp:txXfrm>
    </dsp:sp>
    <dsp:sp modelId="{AC65C2B3-96E4-4390-BCB2-1258E9DF06D2}">
      <dsp:nvSpPr>
        <dsp:cNvPr id="0" name=""/>
        <dsp:cNvSpPr/>
      </dsp:nvSpPr>
      <dsp:spPr>
        <a:xfrm>
          <a:off x="5446207" y="651"/>
          <a:ext cx="2251589" cy="13509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Contextual analysis</a:t>
          </a:r>
        </a:p>
      </dsp:txBody>
      <dsp:txXfrm>
        <a:off x="5446207" y="651"/>
        <a:ext cx="2251589" cy="1350953"/>
      </dsp:txXfrm>
    </dsp:sp>
    <dsp:sp modelId="{854801FA-E6F1-4E58-BD4F-37A39517F6E9}">
      <dsp:nvSpPr>
        <dsp:cNvPr id="0" name=""/>
        <dsp:cNvSpPr/>
      </dsp:nvSpPr>
      <dsp:spPr>
        <a:xfrm>
          <a:off x="2969459" y="1576763"/>
          <a:ext cx="2251589" cy="135095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Sentiment Analysis</a:t>
          </a:r>
        </a:p>
      </dsp:txBody>
      <dsp:txXfrm>
        <a:off x="2969459" y="1576763"/>
        <a:ext cx="2251589" cy="1350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2DF63-FA69-41EE-A97B-04D44E851A1D}">
      <dsp:nvSpPr>
        <dsp:cNvPr id="0" name=""/>
        <dsp:cNvSpPr/>
      </dsp:nvSpPr>
      <dsp:spPr>
        <a:xfrm>
          <a:off x="4095254" y="1210130"/>
          <a:ext cx="1463833" cy="508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53"/>
              </a:lnTo>
              <a:lnTo>
                <a:pt x="1463833" y="254053"/>
              </a:lnTo>
              <a:lnTo>
                <a:pt x="1463833" y="50810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E05B1-33FB-4D0E-9108-3D24675623CA}">
      <dsp:nvSpPr>
        <dsp:cNvPr id="0" name=""/>
        <dsp:cNvSpPr/>
      </dsp:nvSpPr>
      <dsp:spPr>
        <a:xfrm>
          <a:off x="2631420" y="1210130"/>
          <a:ext cx="1463833" cy="508107"/>
        </a:xfrm>
        <a:custGeom>
          <a:avLst/>
          <a:gdLst/>
          <a:ahLst/>
          <a:cxnLst/>
          <a:rect l="0" t="0" r="0" b="0"/>
          <a:pathLst>
            <a:path>
              <a:moveTo>
                <a:pt x="1463833" y="0"/>
              </a:moveTo>
              <a:lnTo>
                <a:pt x="1463833" y="254053"/>
              </a:lnTo>
              <a:lnTo>
                <a:pt x="0" y="254053"/>
              </a:lnTo>
              <a:lnTo>
                <a:pt x="0" y="50810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02633-BA09-4998-BC13-FCBC95F21AF9}">
      <dsp:nvSpPr>
        <dsp:cNvPr id="0" name=""/>
        <dsp:cNvSpPr/>
      </dsp:nvSpPr>
      <dsp:spPr>
        <a:xfrm>
          <a:off x="2885474" y="351"/>
          <a:ext cx="2419559" cy="12097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Classifiers</a:t>
          </a:r>
        </a:p>
      </dsp:txBody>
      <dsp:txXfrm>
        <a:off x="2885474" y="351"/>
        <a:ext cx="2419559" cy="1209779"/>
      </dsp:txXfrm>
    </dsp:sp>
    <dsp:sp modelId="{B6E4B66D-885D-4765-9FF2-3B014B7825AE}">
      <dsp:nvSpPr>
        <dsp:cNvPr id="0" name=""/>
        <dsp:cNvSpPr/>
      </dsp:nvSpPr>
      <dsp:spPr>
        <a:xfrm>
          <a:off x="1421641" y="1718238"/>
          <a:ext cx="2419559" cy="12097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SVM</a:t>
          </a:r>
        </a:p>
      </dsp:txBody>
      <dsp:txXfrm>
        <a:off x="1421641" y="1718238"/>
        <a:ext cx="2419559" cy="1209779"/>
      </dsp:txXfrm>
    </dsp:sp>
    <dsp:sp modelId="{B68F3179-7EA2-4303-826F-CEA11E7DEDF6}">
      <dsp:nvSpPr>
        <dsp:cNvPr id="0" name=""/>
        <dsp:cNvSpPr/>
      </dsp:nvSpPr>
      <dsp:spPr>
        <a:xfrm>
          <a:off x="4349307" y="1718238"/>
          <a:ext cx="2419559" cy="120977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Random Forest</a:t>
          </a:r>
        </a:p>
      </dsp:txBody>
      <dsp:txXfrm>
        <a:off x="4349307" y="1718238"/>
        <a:ext cx="2419559" cy="1209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53037-EA67-4300-9571-7C51C2E0BB4E}" type="datetimeFigureOut">
              <a:rPr lang="en-US" smtClean="0"/>
              <a:t>24-Sep-18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C8EA8-BFBA-4E0B-8E20-9115C72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2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D9DB7-1EC4-4351-B837-6B465463AD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47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56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1905869" cy="567055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471" y="928028"/>
            <a:ext cx="7269076" cy="1974191"/>
          </a:xfrm>
        </p:spPr>
        <p:txBody>
          <a:bodyPr anchor="b">
            <a:normAutofit/>
          </a:bodyPr>
          <a:lstStyle>
            <a:lvl1pPr algn="l">
              <a:defRPr sz="39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471" y="2978352"/>
            <a:ext cx="7269076" cy="1369070"/>
          </a:xfrm>
        </p:spPr>
        <p:txBody>
          <a:bodyPr>
            <a:normAutofit/>
          </a:bodyPr>
          <a:lstStyle>
            <a:lvl1pPr marL="0" indent="0" algn="l">
              <a:buNone/>
              <a:defRPr sz="1654" cap="all" baseline="0">
                <a:solidFill>
                  <a:schemeClr val="tx2"/>
                </a:solidFill>
              </a:defRPr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51848" y="4473435"/>
            <a:ext cx="2268141" cy="30190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24-Sep-18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1470" y="4473435"/>
            <a:ext cx="4237373" cy="3019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2993" y="4473434"/>
            <a:ext cx="637554" cy="30190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7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24-Sep-18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687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5" y="1173490"/>
            <a:ext cx="8190508" cy="2358791"/>
          </a:xfrm>
        </p:spPr>
        <p:txBody>
          <a:bodyPr anchor="b">
            <a:normAutofit/>
          </a:bodyPr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5" y="3658292"/>
            <a:ext cx="8190508" cy="1136736"/>
          </a:xfrm>
        </p:spPr>
        <p:txBody>
          <a:bodyPr>
            <a:normAutofit/>
          </a:bodyPr>
          <a:lstStyle>
            <a:lvl1pPr marL="0" indent="0">
              <a:buNone/>
              <a:defRPr sz="1488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24-Sep-18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578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3744" y="1859992"/>
            <a:ext cx="4033564" cy="2928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7" y="1859992"/>
            <a:ext cx="4030936" cy="2928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24-Sep-18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059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5" y="511926"/>
            <a:ext cx="8190508" cy="12220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2764" y="1859992"/>
            <a:ext cx="3844547" cy="681253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3745" y="2541244"/>
            <a:ext cx="4033565" cy="22472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2335" y="1859991"/>
            <a:ext cx="3841917" cy="681253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541244"/>
            <a:ext cx="4030935" cy="22472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24-Sep-18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98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24-Sep-18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680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24-Sep-18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812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122" y="504050"/>
            <a:ext cx="3188260" cy="1355941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65" y="490047"/>
            <a:ext cx="4870987" cy="4298417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8122" y="1859992"/>
            <a:ext cx="3188260" cy="2928473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24-Sep-18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75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7" y="504049"/>
            <a:ext cx="4906787" cy="1355943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02549" y="504050"/>
            <a:ext cx="3031703" cy="42844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4" y="1859992"/>
            <a:ext cx="4906790" cy="2928473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24-Sep-18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151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3559320"/>
            <a:ext cx="8195762" cy="677485"/>
          </a:xfrm>
        </p:spPr>
        <p:txBody>
          <a:bodyPr anchor="b">
            <a:normAutofit/>
          </a:bodyPr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3745" y="501424"/>
            <a:ext cx="8195761" cy="272842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646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6" y="4236806"/>
            <a:ext cx="8194525" cy="564303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24-Sep-18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155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82" y="504049"/>
            <a:ext cx="8190471" cy="2835275"/>
          </a:xfrm>
        </p:spPr>
        <p:txBody>
          <a:bodyPr anchor="ctr">
            <a:normAutofit/>
          </a:bodyPr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4" y="3654354"/>
            <a:ext cx="8189234" cy="1134109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24-Sep-18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5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1" y="504048"/>
            <a:ext cx="7691729" cy="2272544"/>
          </a:xfrm>
        </p:spPr>
        <p:txBody>
          <a:bodyPr anchor="ctr">
            <a:normAutofit/>
          </a:bodyPr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668" y="2782817"/>
            <a:ext cx="7236601" cy="453915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3563664"/>
            <a:ext cx="8190509" cy="1231593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24-Sep-18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47045" y="605581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712539" y="2286222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773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1764536"/>
            <a:ext cx="8190509" cy="2076915"/>
          </a:xfrm>
        </p:spPr>
        <p:txBody>
          <a:bodyPr anchor="b">
            <a:normAutofit/>
          </a:bodyPr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6" y="3851190"/>
            <a:ext cx="8189272" cy="943144"/>
          </a:xfrm>
        </p:spPr>
        <p:txBody>
          <a:bodyPr anchor="t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24-Sep-18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359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43747" y="504049"/>
            <a:ext cx="8190506" cy="1575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43745" y="2211385"/>
            <a:ext cx="2643269" cy="56705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32589" y="2778440"/>
            <a:ext cx="2653056" cy="2010024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2913" y="2214007"/>
            <a:ext cx="2632922" cy="56705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24187" y="2781062"/>
            <a:ext cx="2642385" cy="2010024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579" y="2211385"/>
            <a:ext cx="2641673" cy="56705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8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92579" y="2778440"/>
            <a:ext cx="2641673" cy="2010024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24-Sep-18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075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43745" y="504049"/>
            <a:ext cx="8190507" cy="1575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43746" y="3641949"/>
            <a:ext cx="2641898" cy="47648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43746" y="2205212"/>
            <a:ext cx="2641898" cy="1260122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654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43746" y="4118432"/>
            <a:ext cx="2641898" cy="676235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1652" y="3641949"/>
            <a:ext cx="2646164" cy="47648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11652" y="2205212"/>
            <a:ext cx="2644957" cy="1260122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654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10445" y="4118431"/>
            <a:ext cx="2646164" cy="670033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683" y="3641948"/>
            <a:ext cx="2638178" cy="47648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4" b="0" cap="all" baseline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92579" y="2205212"/>
            <a:ext cx="2641674" cy="1260122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654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92579" y="4118429"/>
            <a:ext cx="2641673" cy="670035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24-Sep-18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225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24-Sep-18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22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6464" y="504049"/>
            <a:ext cx="1657789" cy="42844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3744" y="504049"/>
            <a:ext cx="6406712" cy="42844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24-Sep-18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7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60" y="215640"/>
            <a:ext cx="502920" cy="80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" y="215640"/>
            <a:ext cx="502920" cy="80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56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1814" y="0"/>
            <a:ext cx="9966431" cy="567055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3747" y="511423"/>
            <a:ext cx="8190506" cy="1222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6" y="1859992"/>
            <a:ext cx="8190507" cy="292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5553" y="4864598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24-Sep-18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3745" y="4864597"/>
            <a:ext cx="515880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6698" y="4864597"/>
            <a:ext cx="637554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2976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120000"/>
        </a:lnSpc>
        <a:spcBef>
          <a:spcPts val="827"/>
        </a:spcBef>
        <a:buSzPct val="125000"/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60" y="0"/>
            <a:ext cx="10079640" cy="4205880"/>
          </a:xfrm>
          <a:custGeom>
            <a:avLst/>
            <a:gdLst/>
            <a:ahLst/>
            <a:cxn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199800" y="4251960"/>
            <a:ext cx="2176560" cy="162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Zeyad Emad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7384680" y="4480200"/>
            <a:ext cx="2946960" cy="146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Dr. Eslam Amer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Eng. Menna Gamil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3912480" y="-91080"/>
            <a:ext cx="660204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Cyberbulling Detection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6FD763-8114-425F-B803-7A30A0CCC55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Pre-processing cont.  (normalization)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8B072023-F857-4B5D-8BE8-D49DDC46B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249753"/>
              </p:ext>
            </p:extLst>
          </p:nvPr>
        </p:nvGraphicFramePr>
        <p:xfrm>
          <a:off x="943746" y="1955864"/>
          <a:ext cx="8190508" cy="292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E865534-20EF-4278-8E3C-62FE9CBE2A27}"/>
              </a:ext>
            </a:extLst>
          </p:cNvPr>
          <p:cNvSpPr txBox="1"/>
          <p:nvPr/>
        </p:nvSpPr>
        <p:spPr>
          <a:xfrm>
            <a:off x="3141322" y="1463227"/>
            <a:ext cx="2827762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78013"/>
            <a:r>
              <a:rPr lang="en-US" sz="1984" dirty="0">
                <a:solidFill>
                  <a:schemeClr val="bg1"/>
                </a:solidFill>
                <a:latin typeface="Tw Cen MT" panose="020B0602020104020603"/>
              </a:rPr>
              <a:t>These are 2 test messages</a:t>
            </a:r>
          </a:p>
        </p:txBody>
      </p:sp>
    </p:spTree>
    <p:extLst>
      <p:ext uri="{BB962C8B-B14F-4D97-AF65-F5344CB8AC3E}">
        <p14:creationId xmlns:p14="http://schemas.microsoft.com/office/powerpoint/2010/main" val="219206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5DD52-4A42-4536-8E29-9C61FF16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 extraction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309D3510-8541-4132-AB9A-5255551C1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232968"/>
              </p:ext>
            </p:extLst>
          </p:nvPr>
        </p:nvGraphicFramePr>
        <p:xfrm>
          <a:off x="943746" y="1860027"/>
          <a:ext cx="8190508" cy="292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83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AAB89C-7188-41CA-ADE8-39FFC5D5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BAA71C2-9177-4C58-9A44-ABFB25937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597312"/>
              </p:ext>
            </p:extLst>
          </p:nvPr>
        </p:nvGraphicFramePr>
        <p:xfrm>
          <a:off x="517804" y="1838730"/>
          <a:ext cx="8190508" cy="292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04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CC9126-3AA6-47B5-8DDF-7CCD094A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Wrap up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15EE00D-1829-42D9-A5E8-83ADAD9B9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35" y="1434085"/>
            <a:ext cx="7219717" cy="3857985"/>
          </a:xfrm>
        </p:spPr>
      </p:pic>
    </p:spTree>
    <p:extLst>
      <p:ext uri="{BB962C8B-B14F-4D97-AF65-F5344CB8AC3E}">
        <p14:creationId xmlns:p14="http://schemas.microsoft.com/office/powerpoint/2010/main" val="31132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3640" y="22572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Any Questions?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3640" y="22572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6D6F"/>
                </a:solidFill>
                <a:latin typeface="Arial"/>
                <a:ea typeface="DejaVu Sans"/>
              </a:rPr>
              <a:t>Agenda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38480" y="183096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Related work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 Statement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System overview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Project Deliverables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3640" y="22572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Introduction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840" y="1006560"/>
            <a:ext cx="1005768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superior strength or influence to intimidate someone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05" name="Picture 1"/>
          <p:cNvPicPr/>
          <p:nvPr/>
        </p:nvPicPr>
        <p:blipFill>
          <a:blip r:embed="rId2"/>
          <a:stretch/>
        </p:blipFill>
        <p:spPr>
          <a:xfrm>
            <a:off x="4568040" y="1831320"/>
            <a:ext cx="2925360" cy="1671480"/>
          </a:xfrm>
          <a:prstGeom prst="rect">
            <a:avLst/>
          </a:prstGeom>
          <a:ln>
            <a:noFill/>
          </a:ln>
        </p:spPr>
      </p:pic>
      <p:pic>
        <p:nvPicPr>
          <p:cNvPr id="206" name="Picture 2"/>
          <p:cNvPicPr/>
          <p:nvPr/>
        </p:nvPicPr>
        <p:blipFill>
          <a:blip r:embed="rId3"/>
          <a:stretch/>
        </p:blipFill>
        <p:spPr>
          <a:xfrm>
            <a:off x="316080" y="1831320"/>
            <a:ext cx="2925360" cy="1519200"/>
          </a:xfrm>
          <a:prstGeom prst="rect">
            <a:avLst/>
          </a:prstGeom>
          <a:ln>
            <a:noFill/>
          </a:ln>
        </p:spPr>
      </p:pic>
      <p:pic>
        <p:nvPicPr>
          <p:cNvPr id="207" name="Picture 3"/>
          <p:cNvPicPr/>
          <p:nvPr/>
        </p:nvPicPr>
        <p:blipFill>
          <a:blip r:embed="rId4"/>
          <a:stretch/>
        </p:blipFill>
        <p:spPr>
          <a:xfrm>
            <a:off x="4568040" y="3607560"/>
            <a:ext cx="2925360" cy="1946520"/>
          </a:xfrm>
          <a:prstGeom prst="rect">
            <a:avLst/>
          </a:prstGeom>
          <a:ln>
            <a:noFill/>
          </a:ln>
        </p:spPr>
      </p:pic>
      <p:pic>
        <p:nvPicPr>
          <p:cNvPr id="208" name="Picture 4"/>
          <p:cNvPicPr/>
          <p:nvPr/>
        </p:nvPicPr>
        <p:blipFill>
          <a:blip r:embed="rId5"/>
          <a:stretch/>
        </p:blipFill>
        <p:spPr>
          <a:xfrm>
            <a:off x="331920" y="3345480"/>
            <a:ext cx="2925360" cy="240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7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7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7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7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7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7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68360" y="168275"/>
            <a:ext cx="9070920" cy="28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Cyberbullying has been manifesting our youth for quite sometime, due to them being involved in one form of social media communication or another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Sarcasm which the use of irony to mock or convey contempt.</a:t>
            </a: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210" name="Picture 3"/>
          <p:cNvPicPr/>
          <p:nvPr/>
        </p:nvPicPr>
        <p:blipFill>
          <a:blip r:embed="rId2"/>
          <a:stretch/>
        </p:blipFill>
        <p:spPr>
          <a:xfrm>
            <a:off x="6869160" y="3183840"/>
            <a:ext cx="2925360" cy="1645200"/>
          </a:xfrm>
          <a:prstGeom prst="rect">
            <a:avLst/>
          </a:prstGeom>
          <a:ln>
            <a:noFill/>
          </a:ln>
        </p:spPr>
      </p:pic>
      <p:pic>
        <p:nvPicPr>
          <p:cNvPr id="211" name="Picture 4"/>
          <p:cNvPicPr/>
          <p:nvPr/>
        </p:nvPicPr>
        <p:blipFill>
          <a:blip r:embed="rId3"/>
          <a:stretch/>
        </p:blipFill>
        <p:spPr>
          <a:xfrm>
            <a:off x="468360" y="3245040"/>
            <a:ext cx="2925360" cy="1523160"/>
          </a:xfrm>
          <a:prstGeom prst="rect">
            <a:avLst/>
          </a:prstGeom>
          <a:ln>
            <a:noFill/>
          </a:ln>
        </p:spPr>
      </p:pic>
      <p:pic>
        <p:nvPicPr>
          <p:cNvPr id="212" name="Picture 2"/>
          <p:cNvPicPr/>
          <p:nvPr/>
        </p:nvPicPr>
        <p:blipFill>
          <a:blip r:embed="rId4"/>
          <a:stretch/>
        </p:blipFill>
        <p:spPr>
          <a:xfrm>
            <a:off x="3778200" y="3183840"/>
            <a:ext cx="2709000" cy="2234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7753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7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7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7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7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5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03640" y="225720"/>
            <a:ext cx="9070920" cy="438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latin typeface="Arial"/>
              </a:rPr>
              <a:t>More than 1 in 3 young people have experienced cyber threats online.</a:t>
            </a:r>
            <a:r>
              <a:t/>
            </a:r>
            <a:br/>
            <a:r>
              <a:rPr lang="en-US" sz="3200" b="0" strike="noStrike" spc="-1">
                <a:latin typeface="Arial"/>
              </a:rPr>
              <a:t> 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latin typeface="Arial"/>
              </a:rPr>
              <a:t>Over 25 percent of adolescents and teens have been bullied repeatedly through their cell phones or the Internet.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773280" y="5078880"/>
            <a:ext cx="822888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National Crime Prevention Council, “Cyberbullying”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i-SAFE Inc., “Cyber Bullying: Statistics and Tips”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Richard Webster, Harford County Examiner, “From cyber bullying to sexting: What on your kids’ cell?”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29560" y="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Related Work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-274320" y="274320"/>
            <a:ext cx="9878760" cy="456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3"/>
          <p:cNvSpPr/>
          <p:nvPr/>
        </p:nvSpPr>
        <p:spPr>
          <a:xfrm>
            <a:off x="457200" y="94608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/>
              </a:rPr>
              <a:t>Motivation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457200" y="221400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/>
              </a:rPr>
              <a:t>Main Problem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457200" y="337536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/>
              </a:rPr>
              <a:t>Contribution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457200" y="438912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/>
              </a:rPr>
              <a:t>Precision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457200" y="1463040"/>
            <a:ext cx="95097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Most of the technical studies have focused on the detection of cyberbullying through identifying harassing comments rather than preventing the incidents by detecting the bullies.</a:t>
            </a:r>
          </a:p>
        </p:txBody>
      </p:sp>
      <p:sp>
        <p:nvSpPr>
          <p:cNvPr id="222" name="CustomShape 8"/>
          <p:cNvSpPr/>
          <p:nvPr/>
        </p:nvSpPr>
        <p:spPr>
          <a:xfrm>
            <a:off x="640080" y="3805200"/>
            <a:ext cx="92354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They used three machine learning methods: a Naive Bayes classiﬁer, a classiﬁer based on decision trees and Support Vector Machines (SVM) with a linear kernel</a:t>
            </a:r>
          </a:p>
        </p:txBody>
      </p:sp>
      <p:sp>
        <p:nvSpPr>
          <p:cNvPr id="223" name="CustomShape 9"/>
          <p:cNvSpPr/>
          <p:nvPr/>
        </p:nvSpPr>
        <p:spPr>
          <a:xfrm>
            <a:off x="548640" y="4754880"/>
            <a:ext cx="82292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The discrimination capacity of the MCES was 0.72..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29560" y="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Related Work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13760" y="1021680"/>
            <a:ext cx="9878760" cy="456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3"/>
          <p:cNvSpPr/>
          <p:nvPr/>
        </p:nvSpPr>
        <p:spPr>
          <a:xfrm>
            <a:off x="457200" y="94608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/>
              </a:rPr>
              <a:t>Motivation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457200" y="221400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/>
              </a:rPr>
              <a:t>Main Problem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457200" y="337536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/>
              </a:rPr>
              <a:t>Contribution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457200" y="4389120"/>
            <a:ext cx="237708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Arial"/>
              </a:rPr>
              <a:t>Precision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731520" y="1371600"/>
            <a:ext cx="926100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There is an enormous amount of information to manually flag offensive comments or posts. So an automatic classifier that is fast and effective is needed to solve this problem.</a:t>
            </a:r>
          </a:p>
        </p:txBody>
      </p:sp>
      <p:sp>
        <p:nvSpPr>
          <p:cNvPr id="231" name="CustomShape 8"/>
          <p:cNvSpPr/>
          <p:nvPr/>
        </p:nvSpPr>
        <p:spPr>
          <a:xfrm>
            <a:off x="731520" y="2587680"/>
            <a:ext cx="82292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There are challenges like: special characters in comments and the detection of insults and offensive comments</a:t>
            </a:r>
          </a:p>
        </p:txBody>
      </p:sp>
      <p:sp>
        <p:nvSpPr>
          <p:cNvPr id="232" name="CustomShape 9"/>
          <p:cNvSpPr/>
          <p:nvPr/>
        </p:nvSpPr>
        <p:spPr>
          <a:xfrm>
            <a:off x="640080" y="3805200"/>
            <a:ext cx="82292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They proposed 2 new hypotheses for detecting cyberbullying and it has increased the precision by 4 percent.</a:t>
            </a:r>
          </a:p>
        </p:txBody>
      </p:sp>
      <p:sp>
        <p:nvSpPr>
          <p:cNvPr id="233" name="CustomShape 10"/>
          <p:cNvSpPr/>
          <p:nvPr/>
        </p:nvSpPr>
        <p:spPr>
          <a:xfrm>
            <a:off x="548640" y="4754880"/>
            <a:ext cx="82292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70.0% precision using SVM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64.0% precision using 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3640" y="22572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Problem Statement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91080" y="1828440"/>
            <a:ext cx="9966240" cy="33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EC82E0-F7DF-4DC5-9E89-0A37C734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46" y="270896"/>
            <a:ext cx="8190506" cy="122251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Pre-processing text  (Noise Removal)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78492F99-E456-4585-BE3E-2AE03927F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696160"/>
              </p:ext>
            </p:extLst>
          </p:nvPr>
        </p:nvGraphicFramePr>
        <p:xfrm>
          <a:off x="943746" y="1860027"/>
          <a:ext cx="8190508" cy="292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B56D653-3D84-4CD7-B818-B5A7ACB8BB12}"/>
              </a:ext>
            </a:extLst>
          </p:cNvPr>
          <p:cNvSpPr txBox="1"/>
          <p:nvPr/>
        </p:nvSpPr>
        <p:spPr>
          <a:xfrm>
            <a:off x="2853097" y="1295004"/>
            <a:ext cx="4410631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78013"/>
            <a:r>
              <a:rPr lang="en-US" sz="1984" dirty="0">
                <a:solidFill>
                  <a:schemeClr val="bg1"/>
                </a:solidFill>
                <a:latin typeface="Tw Cen MT" panose="020B0602020104020603"/>
              </a:rPr>
              <a:t>&lt;h1&gt;THIS IS A TEST MESSAGE \N&lt;/h1&gt;</a:t>
            </a:r>
          </a:p>
        </p:txBody>
      </p:sp>
    </p:spTree>
    <p:extLst>
      <p:ext uri="{BB962C8B-B14F-4D97-AF65-F5344CB8AC3E}">
        <p14:creationId xmlns:p14="http://schemas.microsoft.com/office/powerpoint/2010/main" val="37727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oblem - Solution.potx" id="{618825C9-7A5B-4FD0-8173-05FBE0DDE387}" vid="{0970E009-9DDA-4822-A7D1-BB4C8516F0AC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</TotalTime>
  <Words>368</Words>
  <Application>Microsoft Office PowerPoint</Application>
  <PresentationFormat>Custom</PresentationFormat>
  <Paragraphs>75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Office Theme</vt:lpstr>
      <vt:lpstr>Office Theme</vt:lpstr>
      <vt:lpstr>Office Theme</vt:lpstr>
      <vt:lpstr>Office Theme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Pre-processing text  (Noise Removal)</vt:lpstr>
      <vt:lpstr>Pre-processing cont.  (normalization)</vt:lpstr>
      <vt:lpstr>Feature extraction </vt:lpstr>
      <vt:lpstr>Processing</vt:lpstr>
      <vt:lpstr>Wrap up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Ner</cp:lastModifiedBy>
  <cp:revision>22</cp:revision>
  <dcterms:created xsi:type="dcterms:W3CDTF">2018-09-17T19:52:58Z</dcterms:created>
  <dcterms:modified xsi:type="dcterms:W3CDTF">2018-09-24T21:31:32Z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