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sldIdLst>
    <p:sldId id="256" r:id="rId5"/>
    <p:sldId id="257" r:id="rId6"/>
    <p:sldId id="258" r:id="rId7"/>
    <p:sldId id="259" r:id="rId8"/>
    <p:sldId id="269" r:id="rId9"/>
    <p:sldId id="267" r:id="rId10"/>
    <p:sldId id="260" r:id="rId11"/>
    <p:sldId id="261" r:id="rId12"/>
    <p:sldId id="262" r:id="rId13"/>
    <p:sldId id="263" r:id="rId14"/>
    <p:sldId id="271" r:id="rId15"/>
    <p:sldId id="276" r:id="rId16"/>
    <p:sldId id="272" r:id="rId17"/>
    <p:sldId id="264" r:id="rId18"/>
    <p:sldId id="273" r:id="rId19"/>
    <p:sldId id="274" r:id="rId20"/>
    <p:sldId id="270" r:id="rId2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0"/>
            <a:ext cx="9138240" cy="519228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181080" y="5142240"/>
            <a:ext cx="2967840" cy="19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295520" y="5308200"/>
            <a:ext cx="266832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150720" y="4164840"/>
            <a:ext cx="5983920" cy="11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94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2880" cy="115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834640" y="-92160"/>
            <a:ext cx="35798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860"/>
            <a:ext cx="9144000" cy="625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457080" y="159480"/>
            <a:ext cx="2055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81" name="Picture 170"/>
          <p:cNvPicPr/>
          <p:nvPr/>
        </p:nvPicPr>
        <p:blipFill>
          <a:blip r:embed="rId2"/>
          <a:stretch/>
        </p:blipFill>
        <p:spPr>
          <a:xfrm>
            <a:off x="7589520" y="91800"/>
            <a:ext cx="1553760" cy="123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206781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Any Questions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74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4520"/>
            <a:ext cx="8124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89800" cy="6765480"/>
          </a:xfrm>
          <a:prstGeom prst="rect">
            <a:avLst/>
          </a:prstGeom>
          <a:ln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2504520" y="304920"/>
            <a:ext cx="411408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57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1604520"/>
            <a:ext cx="9144000" cy="48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8" y="1688695"/>
            <a:ext cx="8038531" cy="38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4"/>
          <p:cNvPicPr/>
          <p:nvPr/>
        </p:nvPicPr>
        <p:blipFill>
          <a:blip r:embed="rId2"/>
          <a:stretch/>
        </p:blipFill>
        <p:spPr>
          <a:xfrm>
            <a:off x="99360" y="1829520"/>
            <a:ext cx="1637280" cy="4113360"/>
          </a:xfrm>
          <a:prstGeom prst="rect">
            <a:avLst/>
          </a:prstGeom>
          <a:ln>
            <a:noFill/>
          </a:ln>
        </p:spPr>
      </p:pic>
      <p:pic>
        <p:nvPicPr>
          <p:cNvPr id="274" name="Picture 6"/>
          <p:cNvPicPr/>
          <p:nvPr/>
        </p:nvPicPr>
        <p:blipFill>
          <a:blip r:embed="rId3"/>
          <a:stretch/>
        </p:blipFill>
        <p:spPr>
          <a:xfrm>
            <a:off x="1828800" y="1829520"/>
            <a:ext cx="1637280" cy="4113360"/>
          </a:xfrm>
          <a:prstGeom prst="rect">
            <a:avLst/>
          </a:prstGeom>
          <a:ln>
            <a:noFill/>
          </a:ln>
        </p:spPr>
      </p:pic>
      <p:pic>
        <p:nvPicPr>
          <p:cNvPr id="275" name="Picture 8"/>
          <p:cNvPicPr/>
          <p:nvPr/>
        </p:nvPicPr>
        <p:blipFill>
          <a:blip r:embed="rId4"/>
          <a:stretch/>
        </p:blipFill>
        <p:spPr>
          <a:xfrm>
            <a:off x="3566160" y="1828800"/>
            <a:ext cx="1637280" cy="4113360"/>
          </a:xfrm>
          <a:prstGeom prst="rect">
            <a:avLst/>
          </a:prstGeom>
          <a:ln>
            <a:noFill/>
          </a:ln>
        </p:spPr>
      </p:pic>
      <p:pic>
        <p:nvPicPr>
          <p:cNvPr id="276" name="Picture 10"/>
          <p:cNvPicPr/>
          <p:nvPr/>
        </p:nvPicPr>
        <p:blipFill>
          <a:blip r:embed="rId5"/>
          <a:stretch/>
        </p:blipFill>
        <p:spPr>
          <a:xfrm>
            <a:off x="5303520" y="1828800"/>
            <a:ext cx="1637280" cy="4113360"/>
          </a:xfrm>
          <a:prstGeom prst="rect">
            <a:avLst/>
          </a:prstGeom>
          <a:ln>
            <a:noFill/>
          </a:ln>
        </p:spPr>
      </p:pic>
      <p:sp>
        <p:nvSpPr>
          <p:cNvPr id="277" name="CustomShape 1"/>
          <p:cNvSpPr/>
          <p:nvPr/>
        </p:nvSpPr>
        <p:spPr>
          <a:xfrm>
            <a:off x="3457080" y="159480"/>
            <a:ext cx="2055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GUI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78" name="Picture 251"/>
          <p:cNvPicPr/>
          <p:nvPr/>
        </p:nvPicPr>
        <p:blipFill>
          <a:blip r:embed="rId6"/>
          <a:stretch/>
        </p:blipFill>
        <p:spPr>
          <a:xfrm>
            <a:off x="7132320" y="1821600"/>
            <a:ext cx="2012400" cy="3481200"/>
          </a:xfrm>
          <a:prstGeom prst="rect">
            <a:avLst/>
          </a:prstGeom>
          <a:ln>
            <a:noFill/>
          </a:ln>
        </p:spPr>
      </p:pic>
      <p:pic>
        <p:nvPicPr>
          <p:cNvPr id="279" name="Picture 170"/>
          <p:cNvPicPr/>
          <p:nvPr/>
        </p:nvPicPr>
        <p:blipFill>
          <a:blip r:embed="rId7"/>
          <a:stretch/>
        </p:blipFill>
        <p:spPr>
          <a:xfrm>
            <a:off x="7589520" y="91800"/>
            <a:ext cx="1553760" cy="123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4"/>
          <p:cNvPicPr/>
          <p:nvPr/>
        </p:nvPicPr>
        <p:blipFill>
          <a:blip r:embed="rId2"/>
          <a:stretch/>
        </p:blipFill>
        <p:spPr>
          <a:xfrm>
            <a:off x="152280" y="990720"/>
            <a:ext cx="3242520" cy="891000"/>
          </a:xfrm>
          <a:prstGeom prst="rect">
            <a:avLst/>
          </a:prstGeom>
          <a:ln>
            <a:noFill/>
          </a:ln>
        </p:spPr>
      </p:pic>
      <p:pic>
        <p:nvPicPr>
          <p:cNvPr id="196" name="Picture 5"/>
          <p:cNvPicPr/>
          <p:nvPr/>
        </p:nvPicPr>
        <p:blipFill>
          <a:blip r:embed="rId3"/>
          <a:stretch/>
        </p:blipFill>
        <p:spPr>
          <a:xfrm>
            <a:off x="0" y="1882800"/>
            <a:ext cx="3884760" cy="91800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2819520" y="1208160"/>
            <a:ext cx="182736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8" name="Picture 6"/>
          <p:cNvPicPr/>
          <p:nvPr/>
        </p:nvPicPr>
        <p:blipFill>
          <a:blip r:embed="rId4"/>
          <a:stretch/>
        </p:blipFill>
        <p:spPr>
          <a:xfrm>
            <a:off x="4648320" y="1080720"/>
            <a:ext cx="3579840" cy="79272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5029200" y="1208160"/>
            <a:ext cx="989280" cy="3636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You’re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438960" y="1208160"/>
            <a:ext cx="1179720" cy="36360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 rot="5400000">
            <a:off x="4396680" y="2264040"/>
            <a:ext cx="182736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2" name="CustomShape 5"/>
          <p:cNvSpPr/>
          <p:nvPr/>
        </p:nvSpPr>
        <p:spPr>
          <a:xfrm>
            <a:off x="3733920" y="3407040"/>
            <a:ext cx="2208240" cy="91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Personal pronoun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used when directly addressing people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 rot="5400000">
            <a:off x="6249960" y="2264040"/>
            <a:ext cx="182736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CustomShape 7"/>
          <p:cNvSpPr/>
          <p:nvPr/>
        </p:nvSpPr>
        <p:spPr>
          <a:xfrm>
            <a:off x="6438960" y="3407040"/>
            <a:ext cx="2170440" cy="146088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 offensive word when combined with personal pronouns creates a cyberbullying sample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05" name="Group 8"/>
          <p:cNvGrpSpPr/>
          <p:nvPr/>
        </p:nvGrpSpPr>
        <p:grpSpPr>
          <a:xfrm>
            <a:off x="289800" y="2821680"/>
            <a:ext cx="3242520" cy="974520"/>
            <a:chOff x="289800" y="2821680"/>
            <a:chExt cx="3242520" cy="974520"/>
          </a:xfrm>
        </p:grpSpPr>
        <p:pic>
          <p:nvPicPr>
            <p:cNvPr id="206" name="Picture 3"/>
            <p:cNvPicPr/>
            <p:nvPr/>
          </p:nvPicPr>
          <p:blipFill>
            <a:blip r:embed="rId5"/>
            <a:stretch/>
          </p:blipFill>
          <p:spPr>
            <a:xfrm>
              <a:off x="289800" y="2821680"/>
              <a:ext cx="3242520" cy="974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7" name="CustomShape 9"/>
            <p:cNvSpPr/>
            <p:nvPr/>
          </p:nvSpPr>
          <p:spPr>
            <a:xfrm>
              <a:off x="1371600" y="3218400"/>
              <a:ext cx="304200" cy="181440"/>
            </a:xfrm>
            <a:prstGeom prst="rect">
              <a:avLst/>
            </a:prstGeom>
            <a:solidFill>
              <a:srgbClr val="FF0000"/>
            </a:solidFill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pic>
        <p:nvPicPr>
          <p:cNvPr id="208" name="Picture 170"/>
          <p:cNvPicPr/>
          <p:nvPr/>
        </p:nvPicPr>
        <p:blipFill>
          <a:blip r:embed="rId6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2"/>
          <p:cNvPicPr/>
          <p:nvPr/>
        </p:nvPicPr>
        <p:blipFill>
          <a:blip r:embed="rId2"/>
          <a:stretch/>
        </p:blipFill>
        <p:spPr>
          <a:xfrm>
            <a:off x="4965480" y="1667880"/>
            <a:ext cx="3427560" cy="128916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5224680" y="1882800"/>
            <a:ext cx="608040" cy="36360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963040" y="1882440"/>
            <a:ext cx="715680" cy="363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Don’t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2" name="Picture 4"/>
          <p:cNvPicPr/>
          <p:nvPr/>
        </p:nvPicPr>
        <p:blipFill>
          <a:blip r:embed="rId3"/>
          <a:stretch/>
        </p:blipFill>
        <p:spPr>
          <a:xfrm>
            <a:off x="152280" y="990720"/>
            <a:ext cx="3242520" cy="891000"/>
          </a:xfrm>
          <a:prstGeom prst="rect">
            <a:avLst/>
          </a:prstGeom>
          <a:ln>
            <a:noFill/>
          </a:ln>
        </p:spPr>
      </p:pic>
      <p:pic>
        <p:nvPicPr>
          <p:cNvPr id="213" name="Picture 5"/>
          <p:cNvPicPr/>
          <p:nvPr/>
        </p:nvPicPr>
        <p:blipFill>
          <a:blip r:embed="rId4"/>
          <a:stretch/>
        </p:blipFill>
        <p:spPr>
          <a:xfrm>
            <a:off x="0" y="1882800"/>
            <a:ext cx="3884760" cy="918000"/>
          </a:xfrm>
          <a:prstGeom prst="rect">
            <a:avLst/>
          </a:prstGeom>
          <a:ln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3962520" y="2113920"/>
            <a:ext cx="106524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6858000" y="1889280"/>
            <a:ext cx="760680" cy="3636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509080" y="2346480"/>
            <a:ext cx="432000" cy="363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6172200" y="2346480"/>
            <a:ext cx="912960" cy="36360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kys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 rot="5400000">
            <a:off x="5538600" y="3401640"/>
            <a:ext cx="1827360" cy="4557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4267080" y="4544640"/>
            <a:ext cx="4341960" cy="9122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Kys is a slang word which stand for kill yourself also considered as a cyberbullying sample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2724840" y="6488640"/>
            <a:ext cx="6433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3716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http://www.noswearing.com/dictionary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21" name="Group 10"/>
          <p:cNvGrpSpPr/>
          <p:nvPr/>
        </p:nvGrpSpPr>
        <p:grpSpPr>
          <a:xfrm>
            <a:off x="289800" y="2821680"/>
            <a:ext cx="3242520" cy="974520"/>
            <a:chOff x="289800" y="2821680"/>
            <a:chExt cx="3242520" cy="974520"/>
          </a:xfrm>
        </p:grpSpPr>
        <p:pic>
          <p:nvPicPr>
            <p:cNvPr id="222" name="Picture 3"/>
            <p:cNvPicPr/>
            <p:nvPr/>
          </p:nvPicPr>
          <p:blipFill>
            <a:blip r:embed="rId5"/>
            <a:stretch/>
          </p:blipFill>
          <p:spPr>
            <a:xfrm>
              <a:off x="289800" y="2821680"/>
              <a:ext cx="3242520" cy="974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3" name="CustomShape 11"/>
            <p:cNvSpPr/>
            <p:nvPr/>
          </p:nvSpPr>
          <p:spPr>
            <a:xfrm>
              <a:off x="1371600" y="3218400"/>
              <a:ext cx="304200" cy="181440"/>
            </a:xfrm>
            <a:prstGeom prst="rect">
              <a:avLst/>
            </a:prstGeom>
            <a:solidFill>
              <a:srgbClr val="FF0000"/>
            </a:solidFill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pic>
        <p:nvPicPr>
          <p:cNvPr id="224" name="Picture 170"/>
          <p:cNvPicPr/>
          <p:nvPr/>
        </p:nvPicPr>
        <p:blipFill>
          <a:blip r:embed="rId6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 additive="repl"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2"/>
          <p:cNvPicPr/>
          <p:nvPr/>
        </p:nvPicPr>
        <p:blipFill>
          <a:blip r:embed="rId2"/>
          <a:stretch/>
        </p:blipFill>
        <p:spPr>
          <a:xfrm>
            <a:off x="1828800" y="0"/>
            <a:ext cx="5856480" cy="6870960"/>
          </a:xfrm>
          <a:prstGeom prst="rect">
            <a:avLst/>
          </a:prstGeom>
          <a:ln>
            <a:noFill/>
          </a:ln>
        </p:spPr>
      </p:pic>
      <p:pic>
        <p:nvPicPr>
          <p:cNvPr id="226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2465280" y="526320"/>
            <a:ext cx="470052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71" name="Picture 282"/>
          <p:cNvPicPr/>
          <p:nvPr/>
        </p:nvPicPr>
        <p:blipFill>
          <a:blip r:embed="rId2"/>
          <a:stretch/>
        </p:blipFill>
        <p:spPr>
          <a:xfrm>
            <a:off x="385200" y="1286280"/>
            <a:ext cx="8352720" cy="5563440"/>
          </a:xfrm>
          <a:prstGeom prst="rect">
            <a:avLst/>
          </a:prstGeom>
          <a:ln>
            <a:noFill/>
          </a:ln>
        </p:spPr>
      </p:pic>
      <p:pic>
        <p:nvPicPr>
          <p:cNvPr id="272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398380" y="6077466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60310" y="304920"/>
            <a:ext cx="5841242" cy="7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System </a:t>
            </a: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Architecture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266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5" y="1244500"/>
            <a:ext cx="7839075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5807" y="1354144"/>
            <a:ext cx="83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Feature</a:t>
            </a:r>
          </a:p>
          <a:p>
            <a:r>
              <a:rPr lang="en-US" sz="1000" dirty="0" smtClean="0"/>
              <a:t>Extraction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9100" y="1354144"/>
            <a:ext cx="965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Classifiers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85800" y="30492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Most Important Algorithm</a:t>
            </a:r>
            <a:endParaRPr lang="en-US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228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6660" y="3238473"/>
            <a:ext cx="8229240" cy="1144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What is Sentiment Analysis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Why we chose it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How it works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Functional Requirement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230" name="Table 2"/>
          <p:cNvGraphicFramePr/>
          <p:nvPr>
            <p:extLst>
              <p:ext uri="{D42A27DB-BD31-4B8C-83A1-F6EECF244321}">
                <p14:modId xmlns:p14="http://schemas.microsoft.com/office/powerpoint/2010/main" val="1222851145"/>
              </p:ext>
            </p:extLst>
          </p:nvPr>
        </p:nvGraphicFramePr>
        <p:xfrm>
          <a:off x="628560" y="1376640"/>
          <a:ext cx="7886520" cy="4584240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Login with social media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Rating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Messages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Send messages &amp; Receive messages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Encrypt &amp; </a:t>
                      </a:r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Decrypt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03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5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Feature extraction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5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Classification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2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System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Notify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16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Upgrade Classifier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231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27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31520" y="346320"/>
            <a:ext cx="6021720" cy="11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33" name="Group 2"/>
          <p:cNvGrpSpPr/>
          <p:nvPr/>
        </p:nvGrpSpPr>
        <p:grpSpPr>
          <a:xfrm>
            <a:off x="-90360" y="1737360"/>
            <a:ext cx="3015720" cy="4131720"/>
            <a:chOff x="-90360" y="1737360"/>
            <a:chExt cx="3015720" cy="4131720"/>
          </a:xfrm>
        </p:grpSpPr>
        <p:sp>
          <p:nvSpPr>
            <p:cNvPr id="234" name="CustomShape 3"/>
            <p:cNvSpPr/>
            <p:nvPr/>
          </p:nvSpPr>
          <p:spPr>
            <a:xfrm>
              <a:off x="220320" y="1737360"/>
              <a:ext cx="1667160" cy="1991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35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2880" cy="1071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6" name="CustomShape 4"/>
            <p:cNvSpPr/>
            <p:nvPr/>
          </p:nvSpPr>
          <p:spPr>
            <a:xfrm flipH="1">
              <a:off x="1050480" y="4253400"/>
              <a:ext cx="3600" cy="840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5"/>
            <p:cNvSpPr/>
            <p:nvPr/>
          </p:nvSpPr>
          <p:spPr>
            <a:xfrm>
              <a:off x="-90360" y="5229720"/>
              <a:ext cx="2312280" cy="639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8" name="CustomShape 6"/>
            <p:cNvSpPr/>
            <p:nvPr/>
          </p:nvSpPr>
          <p:spPr>
            <a:xfrm>
              <a:off x="613080" y="3791880"/>
              <a:ext cx="2312280" cy="456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39" name="Group 7"/>
          <p:cNvGrpSpPr/>
          <p:nvPr/>
        </p:nvGrpSpPr>
        <p:grpSpPr>
          <a:xfrm>
            <a:off x="3230640" y="1757520"/>
            <a:ext cx="2803320" cy="4318560"/>
            <a:chOff x="3230640" y="1757520"/>
            <a:chExt cx="2803320" cy="4318560"/>
          </a:xfrm>
        </p:grpSpPr>
        <p:sp>
          <p:nvSpPr>
            <p:cNvPr id="240" name="CustomShape 8"/>
            <p:cNvSpPr/>
            <p:nvPr/>
          </p:nvSpPr>
          <p:spPr>
            <a:xfrm>
              <a:off x="3435120" y="1757520"/>
              <a:ext cx="1692720" cy="1991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41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5720" cy="1013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2" name="CustomShape 9"/>
            <p:cNvSpPr/>
            <p:nvPr/>
          </p:nvSpPr>
          <p:spPr>
            <a:xfrm flipH="1">
              <a:off x="4339800" y="4417560"/>
              <a:ext cx="3600" cy="840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10"/>
            <p:cNvSpPr/>
            <p:nvPr/>
          </p:nvSpPr>
          <p:spPr>
            <a:xfrm>
              <a:off x="3230640" y="5436720"/>
              <a:ext cx="2347920" cy="639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4" name="CustomShape 11"/>
            <p:cNvSpPr/>
            <p:nvPr/>
          </p:nvSpPr>
          <p:spPr>
            <a:xfrm>
              <a:off x="3686040" y="3956040"/>
              <a:ext cx="2347920" cy="456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45" name="Group 12"/>
          <p:cNvGrpSpPr/>
          <p:nvPr/>
        </p:nvGrpSpPr>
        <p:grpSpPr>
          <a:xfrm>
            <a:off x="6309360" y="1743480"/>
            <a:ext cx="2999160" cy="3742200"/>
            <a:chOff x="6309360" y="1743480"/>
            <a:chExt cx="2999160" cy="3742200"/>
          </a:xfrm>
        </p:grpSpPr>
        <p:sp>
          <p:nvSpPr>
            <p:cNvPr id="246" name="CustomShape 13"/>
            <p:cNvSpPr/>
            <p:nvPr/>
          </p:nvSpPr>
          <p:spPr>
            <a:xfrm>
              <a:off x="6535080" y="1743480"/>
              <a:ext cx="1740960" cy="1991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47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3120" cy="869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" name="CustomShape 14"/>
            <p:cNvSpPr/>
            <p:nvPr/>
          </p:nvSpPr>
          <p:spPr>
            <a:xfrm flipH="1">
              <a:off x="7465320" y="4201920"/>
              <a:ext cx="3600" cy="840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15"/>
            <p:cNvSpPr/>
            <p:nvPr/>
          </p:nvSpPr>
          <p:spPr>
            <a:xfrm>
              <a:off x="6894360" y="5120640"/>
              <a:ext cx="241416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0" name="CustomShape 16"/>
            <p:cNvSpPr/>
            <p:nvPr/>
          </p:nvSpPr>
          <p:spPr>
            <a:xfrm>
              <a:off x="6309360" y="3740400"/>
              <a:ext cx="2695320" cy="456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251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3760" cy="123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</TotalTime>
  <Words>154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PowerPoint Presentation</vt:lpstr>
      <vt:lpstr>Block diagram</vt:lpstr>
      <vt:lpstr>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Ner</cp:lastModifiedBy>
  <cp:revision>56</cp:revision>
  <dcterms:created xsi:type="dcterms:W3CDTF">2018-11-12T18:05:06Z</dcterms:created>
  <dcterms:modified xsi:type="dcterms:W3CDTF">2018-12-12T17:37:18Z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