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39841" cy="5193724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81236" y="5142348"/>
            <a:ext cx="2969330" cy="1961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295454" y="5308230"/>
            <a:ext cx="2669882" cy="1765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150566" y="4164906"/>
            <a:ext cx="5985357" cy="1139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131225" y="5546387"/>
            <a:ext cx="1804195" cy="1153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06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1026" name="Picture 2" descr="D:\Zeyad\trash\memes\people-1-in-3-blue-o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038600"/>
            <a:ext cx="411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">
              <a:lnSpc>
                <a:spcPct val="100000"/>
              </a:lnSpc>
              <a:buClr>
                <a:srgbClr val="000000"/>
              </a:buClr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</a:t>
            </a:r>
            <a:r>
              <a:rPr lang="en-US" spc="-1" dirty="0">
                <a:latin typeface="Arial"/>
              </a:rPr>
              <a:t> 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cyber threats online.</a:t>
            </a:r>
          </a:p>
          <a:p>
            <a:pPr lvl="0"/>
            <a:endParaRPr lang="en-US" sz="10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National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Crime Prevention Council, “Cyberbullying”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Richard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Webster, Harford County Examiner, “From cyber bullying to sexting: What on your kids’ cell</a:t>
            </a:r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?”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27" name="Picture 3" descr="D:\Zeyad\trash\memes\500_F_99646903_PRTnYvVmFvbZFtTcwPYPmEfLqGRdVux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21229"/>
            <a:ext cx="3431191" cy="35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4884985"/>
            <a:ext cx="411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25 percent of adolescents and teens have been bullied repeatedly through their cell phones or the Internet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000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-SAFE Inc., “Cyber Bullying: Statistics and Tips”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In previous cyberbullying detection frameworks there has been a problem in detecting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false positive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cyberbullied cases. </a:t>
            </a:r>
            <a:endParaRPr lang="en-US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 smtClean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en-US" b="0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accuracy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in these papers is not high enough and could be improved.</a:t>
            </a:r>
            <a:endParaRPr lang="en-US" b="0" strike="noStrike" spc="-1" dirty="0" smtClean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1829291-46A7-4E32-B821-D2B6AFB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" y="1416350"/>
            <a:ext cx="1638638" cy="41148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93D79AC-B013-4CD4-884A-F4FDF158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70" y="2521429"/>
            <a:ext cx="1638638" cy="411480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08133BD-8C0E-48BA-9B5B-B71FE108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52" y="1416350"/>
            <a:ext cx="1638638" cy="411480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A4A28A0-2A1B-403C-A424-9C8381F27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03" y="2521429"/>
            <a:ext cx="1638638" cy="411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A8F727F-98D9-4ECB-A4BA-30A4E933E1CA}"/>
              </a:ext>
            </a:extLst>
          </p:cNvPr>
          <p:cNvSpPr txBox="1"/>
          <p:nvPr/>
        </p:nvSpPr>
        <p:spPr>
          <a:xfrm>
            <a:off x="3457036" y="159589"/>
            <a:ext cx="2057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GUI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11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116C2E88-CE65-4933-BE08-77D669128DB8}"/>
              </a:ext>
            </a:extLst>
          </p:cNvPr>
          <p:cNvSpPr/>
          <p:nvPr/>
        </p:nvSpPr>
        <p:spPr>
          <a:xfrm>
            <a:off x="6946421" y="1699406"/>
            <a:ext cx="1483743" cy="19927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1FD8034-F3E8-4EF1-BB90-464DC64E5470}"/>
              </a:ext>
            </a:extLst>
          </p:cNvPr>
          <p:cNvSpPr/>
          <p:nvPr/>
        </p:nvSpPr>
        <p:spPr>
          <a:xfrm>
            <a:off x="3409592" y="937403"/>
            <a:ext cx="1483743" cy="19927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781CF62-FC2D-4081-89EA-A96D67E73667}"/>
              </a:ext>
            </a:extLst>
          </p:cNvPr>
          <p:cNvSpPr/>
          <p:nvPr/>
        </p:nvSpPr>
        <p:spPr>
          <a:xfrm>
            <a:off x="185468" y="1498121"/>
            <a:ext cx="1483743" cy="199270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2BE1C14-4F97-490F-A9ED-99CEFFADF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4" y="1965386"/>
            <a:ext cx="804413" cy="1072551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E1856001-6F87-46F3-BB84-348BC716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14" y="1433424"/>
            <a:ext cx="750499" cy="1015042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3D4DE8F-3CCA-4867-BD4C-C89D20AE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960" y="2267310"/>
            <a:ext cx="642668" cy="871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E10C7C-96C2-44F2-BF44-9D46D0EDA6B3}"/>
              </a:ext>
            </a:extLst>
          </p:cNvPr>
          <p:cNvSpPr txBox="1"/>
          <p:nvPr/>
        </p:nvSpPr>
        <p:spPr>
          <a:xfrm>
            <a:off x="2346385" y="346494"/>
            <a:ext cx="440809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Non Functional Requirments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ACB4174-079B-4B80-9F74-B14EB4798391}"/>
              </a:ext>
            </a:extLst>
          </p:cNvPr>
          <p:cNvCxnSpPr/>
          <p:nvPr/>
        </p:nvCxnSpPr>
        <p:spPr>
          <a:xfrm flipH="1">
            <a:off x="925183" y="4014157"/>
            <a:ext cx="4313" cy="8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92D6A12-3F28-48D0-8F41-258B5C45CDC0}"/>
              </a:ext>
            </a:extLst>
          </p:cNvPr>
          <p:cNvCxnSpPr>
            <a:cxnSpLocks/>
          </p:cNvCxnSpPr>
          <p:nvPr/>
        </p:nvCxnSpPr>
        <p:spPr>
          <a:xfrm flipH="1">
            <a:off x="4203220" y="3597213"/>
            <a:ext cx="4313" cy="8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7292532-DF2E-4A20-9E31-5341A07B01B3}"/>
              </a:ext>
            </a:extLst>
          </p:cNvPr>
          <p:cNvCxnSpPr>
            <a:cxnSpLocks/>
          </p:cNvCxnSpPr>
          <p:nvPr/>
        </p:nvCxnSpPr>
        <p:spPr>
          <a:xfrm flipH="1">
            <a:off x="7740051" y="4157932"/>
            <a:ext cx="4313" cy="8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A98851-2216-4AD1-A5A7-AA2FE1CBE5A7}"/>
              </a:ext>
            </a:extLst>
          </p:cNvPr>
          <p:cNvSpPr txBox="1"/>
          <p:nvPr/>
        </p:nvSpPr>
        <p:spPr>
          <a:xfrm>
            <a:off x="-90578" y="4990382"/>
            <a:ext cx="2057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Have</a:t>
            </a:r>
            <a:r>
              <a:rPr lang="en-US" b="1">
                <a:solidFill>
                  <a:schemeClr val="accent1"/>
                </a:solidFill>
                <a:cs typeface="Calibri"/>
              </a:rPr>
              <a:t> Encryption and Decryption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65B7D8A-A2B0-4AB2-8F80-BD45C9EB59C4}"/>
              </a:ext>
            </a:extLst>
          </p:cNvPr>
          <p:cNvSpPr txBox="1"/>
          <p:nvPr/>
        </p:nvSpPr>
        <p:spPr>
          <a:xfrm>
            <a:off x="3230592" y="4616569"/>
            <a:ext cx="2057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Both Desktop and Android</a:t>
            </a:r>
            <a:endParaRPr lang="en-US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288B69-7C43-4BA0-8181-1F2F472EB12C}"/>
              </a:ext>
            </a:extLst>
          </p:cNvPr>
          <p:cNvSpPr txBox="1"/>
          <p:nvPr/>
        </p:nvSpPr>
        <p:spPr>
          <a:xfrm>
            <a:off x="7252658" y="5076646"/>
            <a:ext cx="20574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Self</a:t>
            </a:r>
            <a:r>
              <a:rPr lang="en-US" b="1">
                <a:solidFill>
                  <a:schemeClr val="accent1"/>
                </a:solidFill>
                <a:cs typeface="Calibri"/>
              </a:rPr>
              <a:t>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9BAACC-E988-4956-AB08-F58D22379C86}"/>
              </a:ext>
            </a:extLst>
          </p:cNvPr>
          <p:cNvSpPr txBox="1"/>
          <p:nvPr/>
        </p:nvSpPr>
        <p:spPr>
          <a:xfrm>
            <a:off x="534838" y="3552646"/>
            <a:ext cx="20574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accent1"/>
                </a:solidFill>
              </a:rPr>
              <a:t>Security</a:t>
            </a:r>
            <a:endParaRPr lang="en-US" sz="24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18E7EB1-DEDE-4535-931D-5C15CCC03191}"/>
              </a:ext>
            </a:extLst>
          </p:cNvPr>
          <p:cNvSpPr txBox="1"/>
          <p:nvPr/>
        </p:nvSpPr>
        <p:spPr>
          <a:xfrm>
            <a:off x="3629564" y="3135702"/>
            <a:ext cx="20574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accent1"/>
                </a:solidFill>
              </a:rPr>
              <a:t>Portability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F05DEA-9681-4B8E-A431-629086F11151}"/>
              </a:ext>
            </a:extLst>
          </p:cNvPr>
          <p:cNvSpPr txBox="1"/>
          <p:nvPr/>
        </p:nvSpPr>
        <p:spPr>
          <a:xfrm>
            <a:off x="6993866" y="3696419"/>
            <a:ext cx="20574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cs typeface="Calibri"/>
              </a:rPr>
              <a:t>Maintainability</a:t>
            </a:r>
            <a:endParaRPr lang="en-US" sz="2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116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Analysis</vt:lpstr>
      <vt:lpstr>Objective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Zeyad</dc:creator>
  <cp:lastModifiedBy>Ner</cp:lastModifiedBy>
  <cp:revision>7</cp:revision>
  <dcterms:created xsi:type="dcterms:W3CDTF">2018-11-12T18:05:06Z</dcterms:created>
  <dcterms:modified xsi:type="dcterms:W3CDTF">2018-11-12T22:28:57Z</dcterms:modified>
</cp:coreProperties>
</file>