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60" r:id="rId10"/>
    <p:sldId id="274" r:id="rId11"/>
    <p:sldId id="266" r:id="rId12"/>
    <p:sldId id="267" r:id="rId13"/>
    <p:sldId id="273" r:id="rId14"/>
    <p:sldId id="261" r:id="rId15"/>
    <p:sldId id="262" r:id="rId16"/>
    <p:sldId id="265" r:id="rId17"/>
    <p:sldId id="264" r:id="rId18"/>
    <p:sldId id="268" r:id="rId19"/>
    <p:sldId id="263" r:id="rId20"/>
    <p:sldId id="269" r:id="rId21"/>
    <p:sldId id="270" r:id="rId22"/>
    <p:sldId id="271" r:id="rId23"/>
    <p:sldId id="272" r:id="rId2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9137880" cy="519192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81080" y="5142240"/>
            <a:ext cx="2967480" cy="19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95520" y="5308200"/>
            <a:ext cx="266796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Eslam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Amer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Dr.Ammar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Menna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Gamil</a:t>
            </a:r>
            <a:endParaRPr lang="ar-EG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Date:4\2\2019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150720" y="4164840"/>
            <a:ext cx="598356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2520" cy="11516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527964" y="1357745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chemeClr val="bg1">
                    <a:lumMod val="95000"/>
                  </a:schemeClr>
                </a:solidFill>
              </a:rPr>
              <a:t>ايذاء الاخرين لفظيآ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3049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9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sp>
        <p:nvSpPr>
          <p:cNvPr id="270" name="TextShape 2"/>
          <p:cNvSpPr txBox="1"/>
          <p:nvPr/>
        </p:nvSpPr>
        <p:spPr>
          <a:xfrm>
            <a:off x="456840" y="323856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Sentiment Analysis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we chose it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it works 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834640" y="-92160"/>
            <a:ext cx="35794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95" name="Picture 2"/>
          <p:cNvPicPr/>
          <p:nvPr/>
        </p:nvPicPr>
        <p:blipFill>
          <a:blip r:embed="rId2"/>
          <a:stretch/>
        </p:blipFill>
        <p:spPr>
          <a:xfrm>
            <a:off x="0" y="603000"/>
            <a:ext cx="9143640" cy="625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731520" y="346320"/>
            <a:ext cx="6021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75" name="Group 2"/>
          <p:cNvGrpSpPr/>
          <p:nvPr/>
        </p:nvGrpSpPr>
        <p:grpSpPr>
          <a:xfrm>
            <a:off x="-90360" y="1737360"/>
            <a:ext cx="3015360" cy="4131360"/>
            <a:chOff x="-90360" y="1737360"/>
            <a:chExt cx="3015360" cy="4131360"/>
          </a:xfrm>
        </p:grpSpPr>
        <p:sp>
          <p:nvSpPr>
            <p:cNvPr id="276" name="CustomShape 3"/>
            <p:cNvSpPr/>
            <p:nvPr/>
          </p:nvSpPr>
          <p:spPr>
            <a:xfrm>
              <a:off x="220320" y="1737360"/>
              <a:ext cx="166680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77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2520" cy="107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8" name="CustomShape 4"/>
            <p:cNvSpPr/>
            <p:nvPr/>
          </p:nvSpPr>
          <p:spPr>
            <a:xfrm flipH="1">
              <a:off x="1049760" y="425340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5"/>
            <p:cNvSpPr/>
            <p:nvPr/>
          </p:nvSpPr>
          <p:spPr>
            <a:xfrm>
              <a:off x="-90360" y="5229720"/>
              <a:ext cx="23119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0" name="CustomShape 6"/>
            <p:cNvSpPr/>
            <p:nvPr/>
          </p:nvSpPr>
          <p:spPr>
            <a:xfrm>
              <a:off x="613080" y="3791880"/>
              <a:ext cx="2311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81" name="Group 7"/>
          <p:cNvGrpSpPr/>
          <p:nvPr/>
        </p:nvGrpSpPr>
        <p:grpSpPr>
          <a:xfrm>
            <a:off x="3230640" y="1757520"/>
            <a:ext cx="2802960" cy="4318200"/>
            <a:chOff x="3230640" y="1757520"/>
            <a:chExt cx="2802960" cy="4318200"/>
          </a:xfrm>
        </p:grpSpPr>
        <p:sp>
          <p:nvSpPr>
            <p:cNvPr id="282" name="CustomShape 8"/>
            <p:cNvSpPr/>
            <p:nvPr/>
          </p:nvSpPr>
          <p:spPr>
            <a:xfrm>
              <a:off x="3435120" y="1757520"/>
              <a:ext cx="169236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83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5360" cy="1013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4" name="CustomShape 9"/>
            <p:cNvSpPr/>
            <p:nvPr/>
          </p:nvSpPr>
          <p:spPr>
            <a:xfrm flipH="1">
              <a:off x="4339080" y="441756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0"/>
            <p:cNvSpPr/>
            <p:nvPr/>
          </p:nvSpPr>
          <p:spPr>
            <a:xfrm>
              <a:off x="3230640" y="5436720"/>
              <a:ext cx="23475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6" name="CustomShape 11"/>
            <p:cNvSpPr/>
            <p:nvPr/>
          </p:nvSpPr>
          <p:spPr>
            <a:xfrm>
              <a:off x="3686040" y="3956040"/>
              <a:ext cx="2347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87" name="Group 12"/>
          <p:cNvGrpSpPr/>
          <p:nvPr/>
        </p:nvGrpSpPr>
        <p:grpSpPr>
          <a:xfrm>
            <a:off x="6309360" y="1743480"/>
            <a:ext cx="2998800" cy="3741840"/>
            <a:chOff x="6309360" y="1743480"/>
            <a:chExt cx="2998800" cy="3741840"/>
          </a:xfrm>
        </p:grpSpPr>
        <p:sp>
          <p:nvSpPr>
            <p:cNvPr id="288" name="CustomShape 13"/>
            <p:cNvSpPr/>
            <p:nvPr/>
          </p:nvSpPr>
          <p:spPr>
            <a:xfrm>
              <a:off x="6535080" y="1743480"/>
              <a:ext cx="174060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89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2760" cy="869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14"/>
            <p:cNvSpPr/>
            <p:nvPr/>
          </p:nvSpPr>
          <p:spPr>
            <a:xfrm flipH="1">
              <a:off x="7464600" y="420192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5"/>
            <p:cNvSpPr/>
            <p:nvPr/>
          </p:nvSpPr>
          <p:spPr>
            <a:xfrm>
              <a:off x="6894360" y="5120640"/>
              <a:ext cx="24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2" name="CustomShape 16"/>
            <p:cNvSpPr/>
            <p:nvPr/>
          </p:nvSpPr>
          <p:spPr>
            <a:xfrm>
              <a:off x="6309360" y="3740400"/>
              <a:ext cx="26949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293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pic>
        <p:nvPicPr>
          <p:cNvPr id="301" name="Picture 3"/>
          <p:cNvPicPr/>
          <p:nvPr/>
        </p:nvPicPr>
        <p:blipFill>
          <a:blip r:embed="rId2"/>
          <a:stretch/>
        </p:blipFill>
        <p:spPr>
          <a:xfrm>
            <a:off x="457200" y="1604520"/>
            <a:ext cx="8124480" cy="410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72" name="Table 2"/>
          <p:cNvGraphicFramePr/>
          <p:nvPr/>
        </p:nvGraphicFramePr>
        <p:xfrm>
          <a:off x="628560" y="1376640"/>
          <a:ext cx="7886520" cy="45842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Decrypt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73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9440" cy="676512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2504520" y="304920"/>
            <a:ext cx="41137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4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Picture 3"/>
          <p:cNvPicPr/>
          <p:nvPr/>
        </p:nvPicPr>
        <p:blipFill>
          <a:blip r:embed="rId2"/>
          <a:stretch/>
        </p:blipFill>
        <p:spPr>
          <a:xfrm>
            <a:off x="-360" y="1604520"/>
            <a:ext cx="9143640" cy="487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Picture 3"/>
          <p:cNvPicPr/>
          <p:nvPr/>
        </p:nvPicPr>
        <p:blipFill>
          <a:blip r:embed="rId2"/>
          <a:stretch/>
        </p:blipFill>
        <p:spPr>
          <a:xfrm>
            <a:off x="347760" y="1688760"/>
            <a:ext cx="8038080" cy="386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0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1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2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6920" cy="411300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3457080" y="159480"/>
            <a:ext cx="2055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14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2040" cy="3480840"/>
          </a:xfrm>
          <a:prstGeom prst="rect">
            <a:avLst/>
          </a:prstGeom>
          <a:ln>
            <a:noFill/>
          </a:ln>
        </p:spPr>
      </p:pic>
      <p:pic>
        <p:nvPicPr>
          <p:cNvPr id="315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29040" y="274320"/>
            <a:ext cx="47001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74320" y="2104560"/>
            <a:ext cx="8595360" cy="91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Arial"/>
              </a:rPr>
              <a:t>The use of electronic communication to bully </a:t>
            </a:r>
            <a:r>
              <a:rPr lang="en-US" sz="1800" b="0" strike="noStrike" spc="-1">
                <a:latin typeface="Arial"/>
              </a:rPr>
              <a:t>a </a:t>
            </a:r>
            <a:r>
              <a:rPr lang="en-US" sz="1800" b="0" strike="noStrike" spc="-1" smtClean="0">
                <a:latin typeface="Arial"/>
              </a:rPr>
              <a:t>personsending </a:t>
            </a:r>
            <a:r>
              <a:rPr lang="en-US" sz="1800" b="0" strike="noStrike" spc="-1" dirty="0">
                <a:latin typeface="Arial"/>
              </a:rPr>
              <a:t>messages of an intimidating or threatening nature.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182880" y="1592280"/>
            <a:ext cx="3017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What is cyberbullying?</a:t>
            </a:r>
          </a:p>
        </p:txBody>
      </p:sp>
      <p:pic>
        <p:nvPicPr>
          <p:cNvPr id="236" name="Picture 2"/>
          <p:cNvPicPr/>
          <p:nvPr/>
        </p:nvPicPr>
        <p:blipFill>
          <a:blip r:embed="rId2"/>
          <a:stretch/>
        </p:blipFill>
        <p:spPr>
          <a:xfrm>
            <a:off x="586800" y="3200400"/>
            <a:ext cx="3528000" cy="2926080"/>
          </a:xfrm>
          <a:prstGeom prst="rect">
            <a:avLst/>
          </a:prstGeom>
          <a:ln>
            <a:noFill/>
          </a:ln>
        </p:spPr>
      </p:pic>
      <p:pic>
        <p:nvPicPr>
          <p:cNvPr id="237" name="Picture 170"/>
          <p:cNvPicPr/>
          <p:nvPr/>
        </p:nvPicPr>
        <p:blipFill>
          <a:blip r:embed="rId3"/>
          <a:stretch/>
        </p:blipFill>
        <p:spPr>
          <a:xfrm>
            <a:off x="7760520" y="91800"/>
            <a:ext cx="1382400" cy="1096560"/>
          </a:xfrm>
          <a:prstGeom prst="rect">
            <a:avLst/>
          </a:prstGeom>
          <a:ln>
            <a:noFill/>
          </a:ln>
        </p:spPr>
      </p:pic>
      <p:pic>
        <p:nvPicPr>
          <p:cNvPr id="238" name="Picture 3"/>
          <p:cNvPicPr/>
          <p:nvPr/>
        </p:nvPicPr>
        <p:blipFill>
          <a:blip r:embed="rId4"/>
          <a:stretch/>
        </p:blipFill>
        <p:spPr>
          <a:xfrm>
            <a:off x="4912560" y="3200400"/>
            <a:ext cx="3566160" cy="29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4"/>
          <p:cNvPicPr/>
          <p:nvPr/>
        </p:nvPicPr>
        <p:blipFill>
          <a:blip r:embed="rId2"/>
          <a:stretch/>
        </p:blipFill>
        <p:spPr>
          <a:xfrm>
            <a:off x="152280" y="990720"/>
            <a:ext cx="3242160" cy="890640"/>
          </a:xfrm>
          <a:prstGeom prst="rect">
            <a:avLst/>
          </a:prstGeom>
          <a:ln>
            <a:noFill/>
          </a:ln>
        </p:spPr>
      </p:pic>
      <p:pic>
        <p:nvPicPr>
          <p:cNvPr id="240" name="Picture 5"/>
          <p:cNvPicPr/>
          <p:nvPr/>
        </p:nvPicPr>
        <p:blipFill>
          <a:blip r:embed="rId3"/>
          <a:stretch/>
        </p:blipFill>
        <p:spPr>
          <a:xfrm>
            <a:off x="0" y="1882800"/>
            <a:ext cx="3884400" cy="91764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2819520" y="120816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2" name="Picture 6"/>
          <p:cNvPicPr/>
          <p:nvPr/>
        </p:nvPicPr>
        <p:blipFill>
          <a:blip r:embed="rId4"/>
          <a:stretch/>
        </p:blipFill>
        <p:spPr>
          <a:xfrm>
            <a:off x="4648320" y="1080720"/>
            <a:ext cx="3579480" cy="79236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5029200" y="1208160"/>
            <a:ext cx="988920" cy="363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You’re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438960" y="1208160"/>
            <a:ext cx="1179360" cy="3632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 rot="5400000">
            <a:off x="4397040" y="226404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3733920" y="3407040"/>
            <a:ext cx="2207880" cy="9118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Personal pronoun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when directly addressing people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 rot="5400000">
            <a:off x="6250320" y="226404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CustomShape 7"/>
          <p:cNvSpPr/>
          <p:nvPr/>
        </p:nvSpPr>
        <p:spPr>
          <a:xfrm>
            <a:off x="6438960" y="3407040"/>
            <a:ext cx="2170080" cy="14605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offensive word when combined with personal pronouns creates a cyberbullying sample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9" name="Group 8"/>
          <p:cNvGrpSpPr/>
          <p:nvPr/>
        </p:nvGrpSpPr>
        <p:grpSpPr>
          <a:xfrm>
            <a:off x="289800" y="2821680"/>
            <a:ext cx="3242160" cy="974160"/>
            <a:chOff x="289800" y="2821680"/>
            <a:chExt cx="3242160" cy="974160"/>
          </a:xfrm>
        </p:grpSpPr>
        <p:pic>
          <p:nvPicPr>
            <p:cNvPr id="250" name="Picture 3"/>
            <p:cNvPicPr/>
            <p:nvPr/>
          </p:nvPicPr>
          <p:blipFill>
            <a:blip r:embed="rId5"/>
            <a:stretch/>
          </p:blipFill>
          <p:spPr>
            <a:xfrm>
              <a:off x="289800" y="2821680"/>
              <a:ext cx="3242160" cy="97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1" name="CustomShape 9"/>
            <p:cNvSpPr/>
            <p:nvPr/>
          </p:nvSpPr>
          <p:spPr>
            <a:xfrm>
              <a:off x="1371600" y="3218400"/>
              <a:ext cx="303840" cy="181080"/>
            </a:xfrm>
            <a:prstGeom prst="rect">
              <a:avLst/>
            </a:prstGeom>
            <a:solidFill>
              <a:srgbClr val="FF0000"/>
            </a:solidFill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pic>
        <p:nvPicPr>
          <p:cNvPr id="252" name="Picture 170"/>
          <p:cNvPicPr/>
          <p:nvPr/>
        </p:nvPicPr>
        <p:blipFill>
          <a:blip r:embed="rId6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377440" y="274320"/>
            <a:ext cx="47001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Model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0" name="Picture 282"/>
          <p:cNvPicPr/>
          <p:nvPr/>
        </p:nvPicPr>
        <p:blipFill>
          <a:blip r:embed="rId2"/>
          <a:stretch/>
        </p:blipFill>
        <p:spPr>
          <a:xfrm>
            <a:off x="385200" y="1286280"/>
            <a:ext cx="8352360" cy="5563080"/>
          </a:xfrm>
          <a:prstGeom prst="rect">
            <a:avLst/>
          </a:prstGeom>
          <a:ln>
            <a:noFill/>
          </a:ln>
        </p:spPr>
      </p:pic>
      <p:pic>
        <p:nvPicPr>
          <p:cNvPr id="261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4404600" y="6035040"/>
            <a:ext cx="327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 Learning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Market Motivation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457080" y="159480"/>
            <a:ext cx="2055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97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3600"/>
            <a:ext cx="8228880" cy="206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 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460160" y="304920"/>
            <a:ext cx="5841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4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pic>
        <p:nvPicPr>
          <p:cNvPr id="265" name="Picture 1"/>
          <p:cNvPicPr/>
          <p:nvPr/>
        </p:nvPicPr>
        <p:blipFill>
          <a:blip r:embed="rId3"/>
          <a:stretch/>
        </p:blipFill>
        <p:spPr>
          <a:xfrm>
            <a:off x="325080" y="1244520"/>
            <a:ext cx="7838640" cy="548604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5935680" y="1354320"/>
            <a:ext cx="833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769080" y="1354320"/>
            <a:ext cx="9648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</TotalTime>
  <Words>161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Market Motivation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mostafa ahmed</cp:lastModifiedBy>
  <cp:revision>62</cp:revision>
  <dcterms:created xsi:type="dcterms:W3CDTF">2018-11-12T18:05:06Z</dcterms:created>
  <dcterms:modified xsi:type="dcterms:W3CDTF">2019-01-31T16:52:15Z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