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829291-46A7-4E32-B821-D2B6AFB4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56" y="1416350"/>
            <a:ext cx="2184850" cy="411480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3D79AC-B013-4CD4-884A-F4FDF158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160" y="2521429"/>
            <a:ext cx="2184850" cy="411480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8133BD-8C0E-48BA-9B5B-B71FE108D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736" y="1416350"/>
            <a:ext cx="2184850" cy="4114800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4A28A0-2A1B-403C-A424-9C8381F27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3471" y="2521429"/>
            <a:ext cx="2184850" cy="411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A8F727F-98D9-4ECB-A4BA-30A4E933E1CA}"/>
              </a:ext>
            </a:extLst>
          </p:cNvPr>
          <p:cNvSpPr txBox="1"/>
          <p:nvPr/>
        </p:nvSpPr>
        <p:spPr>
          <a:xfrm>
            <a:off x="4609381" y="15958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latin typeface="Times New Roman"/>
                <a:cs typeface="Times New Roman"/>
              </a:rPr>
              <a:t>GUI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16C2E88-CE65-4933-BE08-77D669128DB8}"/>
              </a:ext>
            </a:extLst>
          </p:cNvPr>
          <p:cNvSpPr/>
          <p:nvPr/>
        </p:nvSpPr>
        <p:spPr>
          <a:xfrm>
            <a:off x="9261895" y="1699405"/>
            <a:ext cx="1978324" cy="19927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FD8034-F3E8-4EF1-BB90-464DC64E5470}"/>
              </a:ext>
            </a:extLst>
          </p:cNvPr>
          <p:cNvSpPr/>
          <p:nvPr/>
        </p:nvSpPr>
        <p:spPr>
          <a:xfrm>
            <a:off x="4546122" y="937403"/>
            <a:ext cx="1978324" cy="19927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81CF62-FC2D-4081-89EA-A96D67E73667}"/>
              </a:ext>
            </a:extLst>
          </p:cNvPr>
          <p:cNvSpPr/>
          <p:nvPr/>
        </p:nvSpPr>
        <p:spPr>
          <a:xfrm>
            <a:off x="247291" y="1498120"/>
            <a:ext cx="1978324" cy="19927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BE1C14-4F97-490F-A9ED-99CEFFADF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5" y="1965385"/>
            <a:ext cx="1072551" cy="1072551"/>
          </a:xfrm>
          <a:prstGeom prst="rect">
            <a:avLst/>
          </a:prstGeom>
        </p:spPr>
      </p:pic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56001-6F87-46F3-BB84-348BC7167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952" y="1433424"/>
            <a:ext cx="1000665" cy="1015042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D4DE8F-3CCA-4867-BD4C-C89D20AED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612" y="2267310"/>
            <a:ext cx="856891" cy="871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E10C7C-96C2-44F2-BF44-9D46D0EDA6B3}"/>
              </a:ext>
            </a:extLst>
          </p:cNvPr>
          <p:cNvSpPr txBox="1"/>
          <p:nvPr/>
        </p:nvSpPr>
        <p:spPr>
          <a:xfrm>
            <a:off x="3128513" y="346493"/>
            <a:ext cx="587746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Non Functional Requirments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B4174-079B-4B80-9F74-B14EB4798391}"/>
              </a:ext>
            </a:extLst>
          </p:cNvPr>
          <p:cNvCxnSpPr/>
          <p:nvPr/>
        </p:nvCxnSpPr>
        <p:spPr>
          <a:xfrm flipH="1">
            <a:off x="1233577" y="4014157"/>
            <a:ext cx="5750" cy="84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2D6A12-3F28-48D0-8F41-258B5C45CDC0}"/>
              </a:ext>
            </a:extLst>
          </p:cNvPr>
          <p:cNvCxnSpPr>
            <a:cxnSpLocks/>
          </p:cNvCxnSpPr>
          <p:nvPr/>
        </p:nvCxnSpPr>
        <p:spPr>
          <a:xfrm flipH="1">
            <a:off x="5604294" y="3597213"/>
            <a:ext cx="5750" cy="84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292532-DF2E-4A20-9E31-5341A07B01B3}"/>
              </a:ext>
            </a:extLst>
          </p:cNvPr>
          <p:cNvCxnSpPr>
            <a:cxnSpLocks/>
          </p:cNvCxnSpPr>
          <p:nvPr/>
        </p:nvCxnSpPr>
        <p:spPr>
          <a:xfrm flipH="1">
            <a:off x="10320068" y="4157932"/>
            <a:ext cx="5750" cy="84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A98851-2216-4AD1-A5A7-AA2FE1CBE5A7}"/>
              </a:ext>
            </a:extLst>
          </p:cNvPr>
          <p:cNvSpPr txBox="1"/>
          <p:nvPr/>
        </p:nvSpPr>
        <p:spPr>
          <a:xfrm>
            <a:off x="-120770" y="4990381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Have</a:t>
            </a:r>
            <a:r>
              <a:rPr lang="en-US" b="1">
                <a:solidFill>
                  <a:schemeClr val="accent1"/>
                </a:solidFill>
                <a:cs typeface="Calibri"/>
              </a:rPr>
              <a:t> Encryption and Decryption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B7D8A-A2B0-4AB2-8F80-BD45C9EB59C4}"/>
              </a:ext>
            </a:extLst>
          </p:cNvPr>
          <p:cNvSpPr txBox="1"/>
          <p:nvPr/>
        </p:nvSpPr>
        <p:spPr>
          <a:xfrm>
            <a:off x="4307456" y="461656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Both Desktop and Android</a:t>
            </a:r>
            <a:endParaRPr lang="en-US" b="1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88B69-7C43-4BA0-8181-1F2F472EB12C}"/>
              </a:ext>
            </a:extLst>
          </p:cNvPr>
          <p:cNvSpPr txBox="1"/>
          <p:nvPr/>
        </p:nvSpPr>
        <p:spPr>
          <a:xfrm>
            <a:off x="9670211" y="507664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Self</a:t>
            </a:r>
            <a:r>
              <a:rPr lang="en-US" b="1">
                <a:solidFill>
                  <a:schemeClr val="accent1"/>
                </a:solidFill>
                <a:cs typeface="Calibri"/>
              </a:rPr>
              <a:t>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9BAACC-E988-4956-AB08-F58D22379C86}"/>
              </a:ext>
            </a:extLst>
          </p:cNvPr>
          <p:cNvSpPr txBox="1"/>
          <p:nvPr/>
        </p:nvSpPr>
        <p:spPr>
          <a:xfrm>
            <a:off x="713117" y="35526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accent1"/>
                </a:solidFill>
              </a:rPr>
              <a:t>Security</a:t>
            </a:r>
            <a:endParaRPr lang="en-US" sz="2400" b="1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E7EB1-DEDE-4535-931D-5C15CCC03191}"/>
              </a:ext>
            </a:extLst>
          </p:cNvPr>
          <p:cNvSpPr txBox="1"/>
          <p:nvPr/>
        </p:nvSpPr>
        <p:spPr>
          <a:xfrm>
            <a:off x="4839418" y="3135701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accent1"/>
                </a:solidFill>
              </a:rPr>
              <a:t>Portability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05DEA-9681-4B8E-A431-629086F11151}"/>
              </a:ext>
            </a:extLst>
          </p:cNvPr>
          <p:cNvSpPr txBox="1"/>
          <p:nvPr/>
        </p:nvSpPr>
        <p:spPr>
          <a:xfrm>
            <a:off x="9325154" y="369641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cs typeface="Calibri"/>
              </a:rPr>
              <a:t>Maintainability</a:t>
            </a:r>
            <a:endParaRPr lang="en-US" sz="2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6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144</cp:revision>
  <dcterms:created xsi:type="dcterms:W3CDTF">2013-07-15T20:26:40Z</dcterms:created>
  <dcterms:modified xsi:type="dcterms:W3CDTF">2018-11-12T22:15:20Z</dcterms:modified>
</cp:coreProperties>
</file>