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DD8E-5F62-4177-B713-6F0BA45833C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77B1-9B82-46CA-914F-17522319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DD8E-5F62-4177-B713-6F0BA45833C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77B1-9B82-46CA-914F-17522319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DD8E-5F62-4177-B713-6F0BA45833C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77B1-9B82-46CA-914F-17522319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DD8E-5F62-4177-B713-6F0BA45833C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77B1-9B82-46CA-914F-17522319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4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DD8E-5F62-4177-B713-6F0BA45833C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77B1-9B82-46CA-914F-17522319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9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DD8E-5F62-4177-B713-6F0BA45833C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77B1-9B82-46CA-914F-17522319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5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DD8E-5F62-4177-B713-6F0BA45833C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77B1-9B82-46CA-914F-17522319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8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DD8E-5F62-4177-B713-6F0BA45833C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77B1-9B82-46CA-914F-17522319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7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DD8E-5F62-4177-B713-6F0BA45833C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77B1-9B82-46CA-914F-17522319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0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DD8E-5F62-4177-B713-6F0BA45833C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77B1-9B82-46CA-914F-17522319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9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DD8E-5F62-4177-B713-6F0BA45833C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77B1-9B82-46CA-914F-17522319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BDD8E-5F62-4177-B713-6F0BA45833C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77B1-9B82-46CA-914F-17522319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4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947394"/>
              </p:ext>
            </p:extLst>
          </p:nvPr>
        </p:nvGraphicFramePr>
        <p:xfrm>
          <a:off x="838200" y="1690688"/>
          <a:ext cx="10515600" cy="527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676"/>
                <a:gridCol w="7193924"/>
              </a:tblGrid>
              <a:tr h="1709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 Registration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Login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Sign up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Change Password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Logout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Send messages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Receive messages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Send the</a:t>
                      </a:r>
                      <a:r>
                        <a:rPr lang="en-US" baseline="0" dirty="0" smtClean="0"/>
                        <a:t> received messages to the cloud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Processing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Preprocessing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Feature extraction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Classification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Notify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Result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Rating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Update Classifier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89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Functional Requirement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ahmed</dc:creator>
  <cp:lastModifiedBy>mostafa ahmed</cp:lastModifiedBy>
  <cp:revision>4</cp:revision>
  <dcterms:created xsi:type="dcterms:W3CDTF">2018-11-12T21:48:00Z</dcterms:created>
  <dcterms:modified xsi:type="dcterms:W3CDTF">2018-11-12T22:41:08Z</dcterms:modified>
</cp:coreProperties>
</file>