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media/image1.jpeg" ContentType="image/jpeg"/>
  <Override PartName="/ppt/media/image2.jpeg" ContentType="image/jpeg"/>
  <Override PartName="/ppt/media/image5.png" ContentType="image/pn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3640" y="132624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3640" y="304380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503640" y="132624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320" y="132624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3640" y="304380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320" y="304380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503640" y="132624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0840" y="132624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7680" y="132624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3640" y="304380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0840" y="304380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7680" y="304380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subTitle"/>
          </p:nvPr>
        </p:nvSpPr>
        <p:spPr>
          <a:xfrm>
            <a:off x="503640" y="1326240"/>
            <a:ext cx="9071640" cy="3288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503640" y="132624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body"/>
          </p:nvPr>
        </p:nvSpPr>
        <p:spPr>
          <a:xfrm>
            <a:off x="503640" y="1326240"/>
            <a:ext cx="4426920" cy="328824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5152320" y="132624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3640" y="225720"/>
            <a:ext cx="907164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3640" y="1326240"/>
            <a:ext cx="4426920" cy="15681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320" y="1326240"/>
            <a:ext cx="4426920" cy="32882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03640" y="304380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503640" y="1326240"/>
            <a:ext cx="9071640" cy="3288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3640" y="1326240"/>
            <a:ext cx="4426920" cy="32882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320" y="1326240"/>
            <a:ext cx="4426920" cy="156816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152320" y="304380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3640" y="1326240"/>
            <a:ext cx="4426920" cy="156816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152320" y="1326240"/>
            <a:ext cx="4426920" cy="156816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503640" y="304380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66" name="PlaceHolder 2"/>
          <p:cNvSpPr>
            <a:spLocks noGrp="1"/>
          </p:cNvSpPr>
          <p:nvPr>
            <p:ph type="body"/>
          </p:nvPr>
        </p:nvSpPr>
        <p:spPr>
          <a:xfrm>
            <a:off x="503640" y="1326240"/>
            <a:ext cx="9071640" cy="156816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503640" y="304380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69" name="PlaceHolder 2"/>
          <p:cNvSpPr>
            <a:spLocks noGrp="1"/>
          </p:cNvSpPr>
          <p:nvPr>
            <p:ph type="body"/>
          </p:nvPr>
        </p:nvSpPr>
        <p:spPr>
          <a:xfrm>
            <a:off x="503640" y="1326240"/>
            <a:ext cx="4426920" cy="156816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5152320" y="1326240"/>
            <a:ext cx="4426920" cy="156816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503640" y="3043800"/>
            <a:ext cx="4426920" cy="1568160"/>
          </a:xfrm>
          <a:prstGeom prst="rect">
            <a:avLst/>
          </a:prstGeom>
        </p:spPr>
        <p:txBody>
          <a:bodyPr lIns="0" rIns="0" tIns="0" bIns="0">
            <a:normAutofit/>
          </a:bodyPr>
          <a:p>
            <a:endParaRPr b="0" lang="en-US" sz="3200" spc="-1" strike="noStrike">
              <a:latin typeface="Arial"/>
            </a:endParaRPr>
          </a:p>
        </p:txBody>
      </p:sp>
      <p:sp>
        <p:nvSpPr>
          <p:cNvPr id="72" name="PlaceHolder 5"/>
          <p:cNvSpPr>
            <a:spLocks noGrp="1"/>
          </p:cNvSpPr>
          <p:nvPr>
            <p:ph type="body"/>
          </p:nvPr>
        </p:nvSpPr>
        <p:spPr>
          <a:xfrm>
            <a:off x="5152320" y="304380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74" name="PlaceHolder 2"/>
          <p:cNvSpPr>
            <a:spLocks noGrp="1"/>
          </p:cNvSpPr>
          <p:nvPr>
            <p:ph type="body"/>
          </p:nvPr>
        </p:nvSpPr>
        <p:spPr>
          <a:xfrm>
            <a:off x="503640" y="1326240"/>
            <a:ext cx="2920680" cy="156816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3570840" y="1326240"/>
            <a:ext cx="2920680" cy="156816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6637680" y="1326240"/>
            <a:ext cx="2920680" cy="156816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503640" y="3043800"/>
            <a:ext cx="2920680" cy="1568160"/>
          </a:xfrm>
          <a:prstGeom prst="rect">
            <a:avLst/>
          </a:prstGeom>
        </p:spPr>
        <p:txBody>
          <a:bodyPr lIns="0" rIns="0" tIns="0" bIns="0">
            <a:normAutofit/>
          </a:bodyPr>
          <a:p>
            <a:endParaRPr b="0" lang="en-US" sz="3200" spc="-1" strike="noStrike">
              <a:latin typeface="Arial"/>
            </a:endParaRPr>
          </a:p>
        </p:txBody>
      </p:sp>
      <p:sp>
        <p:nvSpPr>
          <p:cNvPr id="78" name="PlaceHolder 6"/>
          <p:cNvSpPr>
            <a:spLocks noGrp="1"/>
          </p:cNvSpPr>
          <p:nvPr>
            <p:ph type="body"/>
          </p:nvPr>
        </p:nvSpPr>
        <p:spPr>
          <a:xfrm>
            <a:off x="3570840" y="3043800"/>
            <a:ext cx="2920680" cy="1568160"/>
          </a:xfrm>
          <a:prstGeom prst="rect">
            <a:avLst/>
          </a:prstGeom>
        </p:spPr>
        <p:txBody>
          <a:bodyPr lIns="0" rIns="0" tIns="0" bIns="0">
            <a:normAutofit/>
          </a:bodyPr>
          <a:p>
            <a:endParaRPr b="0" lang="en-US" sz="3200" spc="-1" strike="noStrike">
              <a:latin typeface="Arial"/>
            </a:endParaRPr>
          </a:p>
        </p:txBody>
      </p:sp>
      <p:sp>
        <p:nvSpPr>
          <p:cNvPr id="79" name="PlaceHolder 7"/>
          <p:cNvSpPr>
            <a:spLocks noGrp="1"/>
          </p:cNvSpPr>
          <p:nvPr>
            <p:ph type="body"/>
          </p:nvPr>
        </p:nvSpPr>
        <p:spPr>
          <a:xfrm>
            <a:off x="6637680" y="304380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84" name="PlaceHolder 2"/>
          <p:cNvSpPr>
            <a:spLocks noGrp="1"/>
          </p:cNvSpPr>
          <p:nvPr>
            <p:ph type="subTitle"/>
          </p:nvPr>
        </p:nvSpPr>
        <p:spPr>
          <a:xfrm>
            <a:off x="503640" y="1326240"/>
            <a:ext cx="9071640" cy="3288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86" name="PlaceHolder 2"/>
          <p:cNvSpPr>
            <a:spLocks noGrp="1"/>
          </p:cNvSpPr>
          <p:nvPr>
            <p:ph type="body"/>
          </p:nvPr>
        </p:nvSpPr>
        <p:spPr>
          <a:xfrm>
            <a:off x="503640" y="132624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503640" y="1326240"/>
            <a:ext cx="4426920" cy="32882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152320" y="132624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503640" y="132624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503640" y="225720"/>
            <a:ext cx="907164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93" name="PlaceHolder 2"/>
          <p:cNvSpPr>
            <a:spLocks noGrp="1"/>
          </p:cNvSpPr>
          <p:nvPr>
            <p:ph type="body"/>
          </p:nvPr>
        </p:nvSpPr>
        <p:spPr>
          <a:xfrm>
            <a:off x="503640" y="1326240"/>
            <a:ext cx="4426920" cy="1568160"/>
          </a:xfrm>
          <a:prstGeom prst="rect">
            <a:avLst/>
          </a:prstGeom>
        </p:spPr>
        <p:txBody>
          <a:bodyPr lIns="0" rIns="0" tIns="0" bIns="0">
            <a:normAutofit/>
          </a:bodyPr>
          <a:p>
            <a:endParaRPr b="0" lang="en-US" sz="3200" spc="-1" strike="noStrike">
              <a:latin typeface="Arial"/>
            </a:endParaRPr>
          </a:p>
        </p:txBody>
      </p:sp>
      <p:sp>
        <p:nvSpPr>
          <p:cNvPr id="94" name="PlaceHolder 3"/>
          <p:cNvSpPr>
            <a:spLocks noGrp="1"/>
          </p:cNvSpPr>
          <p:nvPr>
            <p:ph type="body"/>
          </p:nvPr>
        </p:nvSpPr>
        <p:spPr>
          <a:xfrm>
            <a:off x="5152320" y="1326240"/>
            <a:ext cx="4426920" cy="3288240"/>
          </a:xfrm>
          <a:prstGeom prst="rect">
            <a:avLst/>
          </a:prstGeom>
        </p:spPr>
        <p:txBody>
          <a:bodyPr lIns="0" rIns="0" tIns="0" bIns="0">
            <a:normAutofit/>
          </a:bodyPr>
          <a:p>
            <a:endParaRPr b="0" lang="en-US" sz="3200" spc="-1" strike="noStrike">
              <a:latin typeface="Arial"/>
            </a:endParaRPr>
          </a:p>
        </p:txBody>
      </p:sp>
      <p:sp>
        <p:nvSpPr>
          <p:cNvPr id="95" name="PlaceHolder 4"/>
          <p:cNvSpPr>
            <a:spLocks noGrp="1"/>
          </p:cNvSpPr>
          <p:nvPr>
            <p:ph type="body"/>
          </p:nvPr>
        </p:nvSpPr>
        <p:spPr>
          <a:xfrm>
            <a:off x="503640" y="304380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97" name="PlaceHolder 2"/>
          <p:cNvSpPr>
            <a:spLocks noGrp="1"/>
          </p:cNvSpPr>
          <p:nvPr>
            <p:ph type="body"/>
          </p:nvPr>
        </p:nvSpPr>
        <p:spPr>
          <a:xfrm>
            <a:off x="503640" y="1326240"/>
            <a:ext cx="4426920" cy="328824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5152320" y="1326240"/>
            <a:ext cx="4426920" cy="156816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5152320" y="304380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101" name="PlaceHolder 2"/>
          <p:cNvSpPr>
            <a:spLocks noGrp="1"/>
          </p:cNvSpPr>
          <p:nvPr>
            <p:ph type="body"/>
          </p:nvPr>
        </p:nvSpPr>
        <p:spPr>
          <a:xfrm>
            <a:off x="503640" y="1326240"/>
            <a:ext cx="4426920" cy="156816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5152320" y="1326240"/>
            <a:ext cx="4426920" cy="1568160"/>
          </a:xfrm>
          <a:prstGeom prst="rect">
            <a:avLst/>
          </a:prstGeom>
        </p:spPr>
        <p:txBody>
          <a:bodyPr lIns="0" rIns="0" tIns="0" bIns="0">
            <a:normAutofit/>
          </a:bodyPr>
          <a:p>
            <a:endParaRPr b="0" lang="en-US" sz="3200" spc="-1" strike="noStrike">
              <a:latin typeface="Arial"/>
            </a:endParaRPr>
          </a:p>
        </p:txBody>
      </p:sp>
      <p:sp>
        <p:nvSpPr>
          <p:cNvPr id="103" name="PlaceHolder 4"/>
          <p:cNvSpPr>
            <a:spLocks noGrp="1"/>
          </p:cNvSpPr>
          <p:nvPr>
            <p:ph type="body"/>
          </p:nvPr>
        </p:nvSpPr>
        <p:spPr>
          <a:xfrm>
            <a:off x="503640" y="304380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105" name="PlaceHolder 2"/>
          <p:cNvSpPr>
            <a:spLocks noGrp="1"/>
          </p:cNvSpPr>
          <p:nvPr>
            <p:ph type="body"/>
          </p:nvPr>
        </p:nvSpPr>
        <p:spPr>
          <a:xfrm>
            <a:off x="503640" y="1326240"/>
            <a:ext cx="9071640" cy="156816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503640" y="304380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503640" y="1326240"/>
            <a:ext cx="4426920" cy="156816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5152320" y="1326240"/>
            <a:ext cx="4426920" cy="156816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503640" y="3043800"/>
            <a:ext cx="4426920" cy="156816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5152320" y="304380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113" name="PlaceHolder 2"/>
          <p:cNvSpPr>
            <a:spLocks noGrp="1"/>
          </p:cNvSpPr>
          <p:nvPr>
            <p:ph type="body"/>
          </p:nvPr>
        </p:nvSpPr>
        <p:spPr>
          <a:xfrm>
            <a:off x="503640" y="1326240"/>
            <a:ext cx="2920680" cy="1568160"/>
          </a:xfrm>
          <a:prstGeom prst="rect">
            <a:avLst/>
          </a:prstGeom>
        </p:spPr>
        <p:txBody>
          <a:bodyPr lIns="0" rIns="0" tIns="0" bIns="0">
            <a:normAutofit/>
          </a:bodyPr>
          <a:p>
            <a:endParaRPr b="0" lang="en-US" sz="3200" spc="-1" strike="noStrike">
              <a:latin typeface="Arial"/>
            </a:endParaRPr>
          </a:p>
        </p:txBody>
      </p:sp>
      <p:sp>
        <p:nvSpPr>
          <p:cNvPr id="114" name="PlaceHolder 3"/>
          <p:cNvSpPr>
            <a:spLocks noGrp="1"/>
          </p:cNvSpPr>
          <p:nvPr>
            <p:ph type="body"/>
          </p:nvPr>
        </p:nvSpPr>
        <p:spPr>
          <a:xfrm>
            <a:off x="3570840" y="1326240"/>
            <a:ext cx="2920680" cy="1568160"/>
          </a:xfrm>
          <a:prstGeom prst="rect">
            <a:avLst/>
          </a:prstGeom>
        </p:spPr>
        <p:txBody>
          <a:bodyPr lIns="0" rIns="0" tIns="0" bIns="0">
            <a:normAutofit/>
          </a:bodyPr>
          <a:p>
            <a:endParaRPr b="0" lang="en-US" sz="3200" spc="-1" strike="noStrike">
              <a:latin typeface="Arial"/>
            </a:endParaRPr>
          </a:p>
        </p:txBody>
      </p:sp>
      <p:sp>
        <p:nvSpPr>
          <p:cNvPr id="115" name="PlaceHolder 4"/>
          <p:cNvSpPr>
            <a:spLocks noGrp="1"/>
          </p:cNvSpPr>
          <p:nvPr>
            <p:ph type="body"/>
          </p:nvPr>
        </p:nvSpPr>
        <p:spPr>
          <a:xfrm>
            <a:off x="6637680" y="1326240"/>
            <a:ext cx="2920680" cy="1568160"/>
          </a:xfrm>
          <a:prstGeom prst="rect">
            <a:avLst/>
          </a:prstGeom>
        </p:spPr>
        <p:txBody>
          <a:bodyPr lIns="0" rIns="0" tIns="0" bIns="0">
            <a:normAutofit/>
          </a:bodyPr>
          <a:p>
            <a:endParaRPr b="0" lang="en-US" sz="3200" spc="-1" strike="noStrike">
              <a:latin typeface="Arial"/>
            </a:endParaRPr>
          </a:p>
        </p:txBody>
      </p:sp>
      <p:sp>
        <p:nvSpPr>
          <p:cNvPr id="116" name="PlaceHolder 5"/>
          <p:cNvSpPr>
            <a:spLocks noGrp="1"/>
          </p:cNvSpPr>
          <p:nvPr>
            <p:ph type="body"/>
          </p:nvPr>
        </p:nvSpPr>
        <p:spPr>
          <a:xfrm>
            <a:off x="503640" y="3043800"/>
            <a:ext cx="2920680" cy="1568160"/>
          </a:xfrm>
          <a:prstGeom prst="rect">
            <a:avLst/>
          </a:prstGeom>
        </p:spPr>
        <p:txBody>
          <a:bodyPr lIns="0" rIns="0" tIns="0" bIns="0">
            <a:normAutofit/>
          </a:bodyPr>
          <a:p>
            <a:endParaRPr b="0" lang="en-US" sz="3200" spc="-1" strike="noStrike">
              <a:latin typeface="Arial"/>
            </a:endParaRPr>
          </a:p>
        </p:txBody>
      </p:sp>
      <p:sp>
        <p:nvSpPr>
          <p:cNvPr id="117" name="PlaceHolder 6"/>
          <p:cNvSpPr>
            <a:spLocks noGrp="1"/>
          </p:cNvSpPr>
          <p:nvPr>
            <p:ph type="body"/>
          </p:nvPr>
        </p:nvSpPr>
        <p:spPr>
          <a:xfrm>
            <a:off x="3570840" y="3043800"/>
            <a:ext cx="2920680" cy="1568160"/>
          </a:xfrm>
          <a:prstGeom prst="rect">
            <a:avLst/>
          </a:prstGeom>
        </p:spPr>
        <p:txBody>
          <a:bodyPr lIns="0" rIns="0" tIns="0" bIns="0">
            <a:normAutofit/>
          </a:bodyPr>
          <a:p>
            <a:endParaRPr b="0" lang="en-US" sz="3200" spc="-1" strike="noStrike">
              <a:latin typeface="Arial"/>
            </a:endParaRPr>
          </a:p>
        </p:txBody>
      </p:sp>
      <p:sp>
        <p:nvSpPr>
          <p:cNvPr id="118" name="PlaceHolder 7"/>
          <p:cNvSpPr>
            <a:spLocks noGrp="1"/>
          </p:cNvSpPr>
          <p:nvPr>
            <p:ph type="body"/>
          </p:nvPr>
        </p:nvSpPr>
        <p:spPr>
          <a:xfrm>
            <a:off x="6637680" y="304380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123" name="PlaceHolder 2"/>
          <p:cNvSpPr>
            <a:spLocks noGrp="1"/>
          </p:cNvSpPr>
          <p:nvPr>
            <p:ph type="subTitle"/>
          </p:nvPr>
        </p:nvSpPr>
        <p:spPr>
          <a:xfrm>
            <a:off x="503640" y="1326240"/>
            <a:ext cx="9071640" cy="3288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125" name="PlaceHolder 2"/>
          <p:cNvSpPr>
            <a:spLocks noGrp="1"/>
          </p:cNvSpPr>
          <p:nvPr>
            <p:ph type="body"/>
          </p:nvPr>
        </p:nvSpPr>
        <p:spPr>
          <a:xfrm>
            <a:off x="503640" y="132624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503640" y="132624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320" y="132624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127" name="PlaceHolder 2"/>
          <p:cNvSpPr>
            <a:spLocks noGrp="1"/>
          </p:cNvSpPr>
          <p:nvPr>
            <p:ph type="body"/>
          </p:nvPr>
        </p:nvSpPr>
        <p:spPr>
          <a:xfrm>
            <a:off x="503640" y="1326240"/>
            <a:ext cx="4426920" cy="3288240"/>
          </a:xfrm>
          <a:prstGeom prst="rect">
            <a:avLst/>
          </a:prstGeom>
        </p:spPr>
        <p:txBody>
          <a:bodyPr lIns="0" rIns="0" tIns="0" bIns="0">
            <a:normAutofit/>
          </a:bodyPr>
          <a:p>
            <a:endParaRPr b="0" lang="en-US" sz="3200" spc="-1" strike="noStrike">
              <a:latin typeface="Arial"/>
            </a:endParaRPr>
          </a:p>
        </p:txBody>
      </p:sp>
      <p:sp>
        <p:nvSpPr>
          <p:cNvPr id="128" name="PlaceHolder 3"/>
          <p:cNvSpPr>
            <a:spLocks noGrp="1"/>
          </p:cNvSpPr>
          <p:nvPr>
            <p:ph type="body"/>
          </p:nvPr>
        </p:nvSpPr>
        <p:spPr>
          <a:xfrm>
            <a:off x="5152320" y="132624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503640" y="225720"/>
            <a:ext cx="907164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132" name="PlaceHolder 2"/>
          <p:cNvSpPr>
            <a:spLocks noGrp="1"/>
          </p:cNvSpPr>
          <p:nvPr>
            <p:ph type="body"/>
          </p:nvPr>
        </p:nvSpPr>
        <p:spPr>
          <a:xfrm>
            <a:off x="503640" y="1326240"/>
            <a:ext cx="4426920" cy="1568160"/>
          </a:xfrm>
          <a:prstGeom prst="rect">
            <a:avLst/>
          </a:prstGeom>
        </p:spPr>
        <p:txBody>
          <a:bodyPr lIns="0" rIns="0" tIns="0" bIns="0">
            <a:normAutofit/>
          </a:bodyPr>
          <a:p>
            <a:endParaRPr b="0" lang="en-US" sz="3200" spc="-1" strike="noStrike">
              <a:latin typeface="Arial"/>
            </a:endParaRPr>
          </a:p>
        </p:txBody>
      </p:sp>
      <p:sp>
        <p:nvSpPr>
          <p:cNvPr id="133" name="PlaceHolder 3"/>
          <p:cNvSpPr>
            <a:spLocks noGrp="1"/>
          </p:cNvSpPr>
          <p:nvPr>
            <p:ph type="body"/>
          </p:nvPr>
        </p:nvSpPr>
        <p:spPr>
          <a:xfrm>
            <a:off x="5152320" y="1326240"/>
            <a:ext cx="4426920" cy="3288240"/>
          </a:xfrm>
          <a:prstGeom prst="rect">
            <a:avLst/>
          </a:prstGeom>
        </p:spPr>
        <p:txBody>
          <a:bodyPr lIns="0" rIns="0" tIns="0" bIns="0">
            <a:normAutofit/>
          </a:bodyPr>
          <a:p>
            <a:endParaRPr b="0" lang="en-US" sz="3200" spc="-1" strike="noStrike">
              <a:latin typeface="Arial"/>
            </a:endParaRPr>
          </a:p>
        </p:txBody>
      </p:sp>
      <p:sp>
        <p:nvSpPr>
          <p:cNvPr id="134" name="PlaceHolder 4"/>
          <p:cNvSpPr>
            <a:spLocks noGrp="1"/>
          </p:cNvSpPr>
          <p:nvPr>
            <p:ph type="body"/>
          </p:nvPr>
        </p:nvSpPr>
        <p:spPr>
          <a:xfrm>
            <a:off x="503640" y="304380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136" name="PlaceHolder 2"/>
          <p:cNvSpPr>
            <a:spLocks noGrp="1"/>
          </p:cNvSpPr>
          <p:nvPr>
            <p:ph type="body"/>
          </p:nvPr>
        </p:nvSpPr>
        <p:spPr>
          <a:xfrm>
            <a:off x="503640" y="1326240"/>
            <a:ext cx="4426920" cy="3288240"/>
          </a:xfrm>
          <a:prstGeom prst="rect">
            <a:avLst/>
          </a:prstGeom>
        </p:spPr>
        <p:txBody>
          <a:bodyPr lIns="0" rIns="0" tIns="0" bIns="0">
            <a:normAutofit/>
          </a:bodyPr>
          <a:p>
            <a:endParaRPr b="0" lang="en-US" sz="3200" spc="-1" strike="noStrike">
              <a:latin typeface="Arial"/>
            </a:endParaRPr>
          </a:p>
        </p:txBody>
      </p:sp>
      <p:sp>
        <p:nvSpPr>
          <p:cNvPr id="137" name="PlaceHolder 3"/>
          <p:cNvSpPr>
            <a:spLocks noGrp="1"/>
          </p:cNvSpPr>
          <p:nvPr>
            <p:ph type="body"/>
          </p:nvPr>
        </p:nvSpPr>
        <p:spPr>
          <a:xfrm>
            <a:off x="5152320" y="1326240"/>
            <a:ext cx="4426920" cy="1568160"/>
          </a:xfrm>
          <a:prstGeom prst="rect">
            <a:avLst/>
          </a:prstGeom>
        </p:spPr>
        <p:txBody>
          <a:bodyPr lIns="0" rIns="0" tIns="0" bIns="0">
            <a:normAutofit/>
          </a:bodyPr>
          <a:p>
            <a:endParaRPr b="0" lang="en-US" sz="3200" spc="-1" strike="noStrike">
              <a:latin typeface="Arial"/>
            </a:endParaRPr>
          </a:p>
        </p:txBody>
      </p:sp>
      <p:sp>
        <p:nvSpPr>
          <p:cNvPr id="138" name="PlaceHolder 4"/>
          <p:cNvSpPr>
            <a:spLocks noGrp="1"/>
          </p:cNvSpPr>
          <p:nvPr>
            <p:ph type="body"/>
          </p:nvPr>
        </p:nvSpPr>
        <p:spPr>
          <a:xfrm>
            <a:off x="5152320" y="304380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140" name="PlaceHolder 2"/>
          <p:cNvSpPr>
            <a:spLocks noGrp="1"/>
          </p:cNvSpPr>
          <p:nvPr>
            <p:ph type="body"/>
          </p:nvPr>
        </p:nvSpPr>
        <p:spPr>
          <a:xfrm>
            <a:off x="503640" y="1326240"/>
            <a:ext cx="4426920" cy="1568160"/>
          </a:xfrm>
          <a:prstGeom prst="rect">
            <a:avLst/>
          </a:prstGeom>
        </p:spPr>
        <p:txBody>
          <a:bodyPr lIns="0" rIns="0" tIns="0" bIns="0">
            <a:normAutofit/>
          </a:bodyPr>
          <a:p>
            <a:endParaRPr b="0" lang="en-US" sz="3200" spc="-1" strike="noStrike">
              <a:latin typeface="Arial"/>
            </a:endParaRPr>
          </a:p>
        </p:txBody>
      </p:sp>
      <p:sp>
        <p:nvSpPr>
          <p:cNvPr id="141" name="PlaceHolder 3"/>
          <p:cNvSpPr>
            <a:spLocks noGrp="1"/>
          </p:cNvSpPr>
          <p:nvPr>
            <p:ph type="body"/>
          </p:nvPr>
        </p:nvSpPr>
        <p:spPr>
          <a:xfrm>
            <a:off x="5152320" y="1326240"/>
            <a:ext cx="4426920" cy="1568160"/>
          </a:xfrm>
          <a:prstGeom prst="rect">
            <a:avLst/>
          </a:prstGeom>
        </p:spPr>
        <p:txBody>
          <a:bodyPr lIns="0" rIns="0" tIns="0" bIns="0">
            <a:normAutofit/>
          </a:bodyPr>
          <a:p>
            <a:endParaRPr b="0" lang="en-US" sz="3200" spc="-1" strike="noStrike">
              <a:latin typeface="Arial"/>
            </a:endParaRPr>
          </a:p>
        </p:txBody>
      </p:sp>
      <p:sp>
        <p:nvSpPr>
          <p:cNvPr id="142" name="PlaceHolder 4"/>
          <p:cNvSpPr>
            <a:spLocks noGrp="1"/>
          </p:cNvSpPr>
          <p:nvPr>
            <p:ph type="body"/>
          </p:nvPr>
        </p:nvSpPr>
        <p:spPr>
          <a:xfrm>
            <a:off x="503640" y="304380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144" name="PlaceHolder 2"/>
          <p:cNvSpPr>
            <a:spLocks noGrp="1"/>
          </p:cNvSpPr>
          <p:nvPr>
            <p:ph type="body"/>
          </p:nvPr>
        </p:nvSpPr>
        <p:spPr>
          <a:xfrm>
            <a:off x="503640" y="1326240"/>
            <a:ext cx="9071640" cy="156816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503640" y="304380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147" name="PlaceHolder 2"/>
          <p:cNvSpPr>
            <a:spLocks noGrp="1"/>
          </p:cNvSpPr>
          <p:nvPr>
            <p:ph type="body"/>
          </p:nvPr>
        </p:nvSpPr>
        <p:spPr>
          <a:xfrm>
            <a:off x="503640" y="1326240"/>
            <a:ext cx="4426920" cy="156816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5152320" y="1326240"/>
            <a:ext cx="4426920" cy="1568160"/>
          </a:xfrm>
          <a:prstGeom prst="rect">
            <a:avLst/>
          </a:prstGeom>
        </p:spPr>
        <p:txBody>
          <a:bodyPr lIns="0" rIns="0" tIns="0" bIns="0">
            <a:normAutofit/>
          </a:bodyPr>
          <a:p>
            <a:endParaRPr b="0" lang="en-US" sz="3200" spc="-1" strike="noStrike">
              <a:latin typeface="Arial"/>
            </a:endParaRPr>
          </a:p>
        </p:txBody>
      </p:sp>
      <p:sp>
        <p:nvSpPr>
          <p:cNvPr id="149" name="PlaceHolder 4"/>
          <p:cNvSpPr>
            <a:spLocks noGrp="1"/>
          </p:cNvSpPr>
          <p:nvPr>
            <p:ph type="body"/>
          </p:nvPr>
        </p:nvSpPr>
        <p:spPr>
          <a:xfrm>
            <a:off x="503640" y="3043800"/>
            <a:ext cx="4426920" cy="1568160"/>
          </a:xfrm>
          <a:prstGeom prst="rect">
            <a:avLst/>
          </a:prstGeom>
        </p:spPr>
        <p:txBody>
          <a:bodyPr lIns="0" rIns="0" tIns="0" bIns="0">
            <a:normAutofit/>
          </a:bodyPr>
          <a:p>
            <a:endParaRPr b="0" lang="en-US" sz="3200" spc="-1" strike="noStrike">
              <a:latin typeface="Arial"/>
            </a:endParaRPr>
          </a:p>
        </p:txBody>
      </p:sp>
      <p:sp>
        <p:nvSpPr>
          <p:cNvPr id="150" name="PlaceHolder 5"/>
          <p:cNvSpPr>
            <a:spLocks noGrp="1"/>
          </p:cNvSpPr>
          <p:nvPr>
            <p:ph type="body"/>
          </p:nvPr>
        </p:nvSpPr>
        <p:spPr>
          <a:xfrm>
            <a:off x="5152320" y="304380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152" name="PlaceHolder 2"/>
          <p:cNvSpPr>
            <a:spLocks noGrp="1"/>
          </p:cNvSpPr>
          <p:nvPr>
            <p:ph type="body"/>
          </p:nvPr>
        </p:nvSpPr>
        <p:spPr>
          <a:xfrm>
            <a:off x="503640" y="1326240"/>
            <a:ext cx="2920680" cy="156816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3570840" y="1326240"/>
            <a:ext cx="2920680" cy="1568160"/>
          </a:xfrm>
          <a:prstGeom prst="rect">
            <a:avLst/>
          </a:prstGeom>
        </p:spPr>
        <p:txBody>
          <a:bodyPr lIns="0" rIns="0" tIns="0" bIns="0">
            <a:normAutofit/>
          </a:bodyPr>
          <a:p>
            <a:endParaRPr b="0" lang="en-US" sz="3200" spc="-1" strike="noStrike">
              <a:latin typeface="Arial"/>
            </a:endParaRPr>
          </a:p>
        </p:txBody>
      </p:sp>
      <p:sp>
        <p:nvSpPr>
          <p:cNvPr id="154" name="PlaceHolder 4"/>
          <p:cNvSpPr>
            <a:spLocks noGrp="1"/>
          </p:cNvSpPr>
          <p:nvPr>
            <p:ph type="body"/>
          </p:nvPr>
        </p:nvSpPr>
        <p:spPr>
          <a:xfrm>
            <a:off x="6637680" y="1326240"/>
            <a:ext cx="2920680" cy="1568160"/>
          </a:xfrm>
          <a:prstGeom prst="rect">
            <a:avLst/>
          </a:prstGeom>
        </p:spPr>
        <p:txBody>
          <a:bodyPr lIns="0" rIns="0" tIns="0" bIns="0">
            <a:normAutofit/>
          </a:bodyPr>
          <a:p>
            <a:endParaRPr b="0" lang="en-US" sz="3200" spc="-1" strike="noStrike">
              <a:latin typeface="Arial"/>
            </a:endParaRPr>
          </a:p>
        </p:txBody>
      </p:sp>
      <p:sp>
        <p:nvSpPr>
          <p:cNvPr id="155" name="PlaceHolder 5"/>
          <p:cNvSpPr>
            <a:spLocks noGrp="1"/>
          </p:cNvSpPr>
          <p:nvPr>
            <p:ph type="body"/>
          </p:nvPr>
        </p:nvSpPr>
        <p:spPr>
          <a:xfrm>
            <a:off x="503640" y="3043800"/>
            <a:ext cx="2920680" cy="1568160"/>
          </a:xfrm>
          <a:prstGeom prst="rect">
            <a:avLst/>
          </a:prstGeom>
        </p:spPr>
        <p:txBody>
          <a:bodyPr lIns="0" rIns="0" tIns="0" bIns="0">
            <a:normAutofit/>
          </a:bodyPr>
          <a:p>
            <a:endParaRPr b="0" lang="en-US" sz="3200" spc="-1" strike="noStrike">
              <a:latin typeface="Arial"/>
            </a:endParaRPr>
          </a:p>
        </p:txBody>
      </p:sp>
      <p:sp>
        <p:nvSpPr>
          <p:cNvPr id="156" name="PlaceHolder 6"/>
          <p:cNvSpPr>
            <a:spLocks noGrp="1"/>
          </p:cNvSpPr>
          <p:nvPr>
            <p:ph type="body"/>
          </p:nvPr>
        </p:nvSpPr>
        <p:spPr>
          <a:xfrm>
            <a:off x="3570840" y="3043800"/>
            <a:ext cx="2920680" cy="1568160"/>
          </a:xfrm>
          <a:prstGeom prst="rect">
            <a:avLst/>
          </a:prstGeom>
        </p:spPr>
        <p:txBody>
          <a:bodyPr lIns="0" rIns="0" tIns="0" bIns="0">
            <a:normAutofit/>
          </a:bodyPr>
          <a:p>
            <a:endParaRPr b="0" lang="en-US" sz="3200" spc="-1" strike="noStrike">
              <a:latin typeface="Arial"/>
            </a:endParaRPr>
          </a:p>
        </p:txBody>
      </p:sp>
      <p:sp>
        <p:nvSpPr>
          <p:cNvPr id="157" name="PlaceHolder 7"/>
          <p:cNvSpPr>
            <a:spLocks noGrp="1"/>
          </p:cNvSpPr>
          <p:nvPr>
            <p:ph type="body"/>
          </p:nvPr>
        </p:nvSpPr>
        <p:spPr>
          <a:xfrm>
            <a:off x="6637680" y="304380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640" y="225720"/>
            <a:ext cx="907164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503640" y="132624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320" y="132624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3640" y="304380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503640" y="132624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320" y="132624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320" y="304380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640" y="225720"/>
            <a:ext cx="9071640" cy="94644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503640" y="132624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320" y="132624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3640" y="304380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3640" y="225720"/>
            <a:ext cx="9071640" cy="946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3640" y="1326240"/>
            <a:ext cx="9071640" cy="3288240"/>
          </a:xfrm>
          <a:prstGeom prst="rect">
            <a:avLst/>
          </a:prstGeom>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1"/>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48"/>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4"/>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1"/>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1"/>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1"/>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3640" y="5164920"/>
            <a:ext cx="2348280" cy="390600"/>
          </a:xfrm>
          <a:prstGeom prst="rect">
            <a:avLst/>
          </a:prstGeom>
        </p:spPr>
        <p:txBody>
          <a:bodyPr lIns="0" rIns="0" tIns="0" bIns="0"/>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000" y="5164920"/>
            <a:ext cx="3195000" cy="390600"/>
          </a:xfrm>
          <a:prstGeom prst="rect">
            <a:avLst/>
          </a:prstGeom>
        </p:spPr>
        <p:txBody>
          <a:bodyPr lIns="0" rIns="0" tIns="0" bIns="0"/>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000" y="5164920"/>
            <a:ext cx="2348280" cy="390600"/>
          </a:xfrm>
          <a:prstGeom prst="rect">
            <a:avLst/>
          </a:prstGeom>
        </p:spPr>
        <p:txBody>
          <a:bodyPr lIns="0" rIns="0" tIns="0" bIns="0"/>
          <a:p>
            <a:pPr algn="r"/>
            <a:fld id="{1BB54235-8813-4E73-9AC6-3BBECFA6386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360" y="3239640"/>
            <a:ext cx="503640" cy="809640"/>
          </a:xfrm>
          <a:prstGeom prst="rect">
            <a:avLst/>
          </a:prstGeom>
          <a:solidFill>
            <a:srgbClr val="ef2929"/>
          </a:solidFill>
          <a:ln>
            <a:noFill/>
          </a:ln>
        </p:spPr>
        <p:style>
          <a:lnRef idx="0"/>
          <a:fillRef idx="0"/>
          <a:effectRef idx="0"/>
          <a:fontRef idx="minor"/>
        </p:style>
      </p:sp>
      <p:sp>
        <p:nvSpPr>
          <p:cNvPr id="42" name="PlaceHolder 2"/>
          <p:cNvSpPr>
            <a:spLocks noGrp="1"/>
          </p:cNvSpPr>
          <p:nvPr>
            <p:ph type="title"/>
          </p:nvPr>
        </p:nvSpPr>
        <p:spPr>
          <a:xfrm>
            <a:off x="719280" y="225360"/>
            <a:ext cx="8854560" cy="946800"/>
          </a:xfrm>
          <a:prstGeom prst="rect">
            <a:avLst/>
          </a:prstGeom>
        </p:spPr>
        <p:txBody>
          <a:bodyPr lIns="0" rIns="0" tIns="0" bIns="0" anchor="ctr"/>
          <a:p>
            <a:pPr algn="ctr"/>
            <a:r>
              <a:rPr b="0" lang="en-US" sz="3300" spc="-1" strike="noStrike">
                <a:latin typeface="Arial"/>
              </a:rPr>
              <a:t>Click to edit the title text format</a:t>
            </a:r>
            <a:endParaRPr b="0" lang="en-US" sz="3300" spc="-1" strike="noStrike">
              <a:latin typeface="Arial"/>
            </a:endParaRPr>
          </a:p>
        </p:txBody>
      </p:sp>
      <p:sp>
        <p:nvSpPr>
          <p:cNvPr id="43" name="PlaceHolder 3"/>
          <p:cNvSpPr>
            <a:spLocks noGrp="1"/>
          </p:cNvSpPr>
          <p:nvPr>
            <p:ph type="body"/>
          </p:nvPr>
        </p:nvSpPr>
        <p:spPr>
          <a:xfrm>
            <a:off x="503280" y="1325880"/>
            <a:ext cx="9071280" cy="3288240"/>
          </a:xfrm>
          <a:prstGeom prst="rect">
            <a:avLst/>
          </a:prstGeom>
        </p:spPr>
        <p:txBody>
          <a:bodyPr lIns="0" rIns="0" tIns="0" bIns="0">
            <a:normAutofit/>
          </a:bodyPr>
          <a:p>
            <a:pPr marL="432000" indent="-324000">
              <a:spcBef>
                <a:spcPts val="1060"/>
              </a:spcBef>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Bef>
                <a:spcPts val="845"/>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2"/>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0"/>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07"/>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07"/>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07"/>
              </a:spcBef>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360" y="215640"/>
            <a:ext cx="503640" cy="809640"/>
          </a:xfrm>
          <a:prstGeom prst="rect">
            <a:avLst/>
          </a:prstGeom>
          <a:solidFill>
            <a:srgbClr val="ef2929"/>
          </a:solidFill>
          <a:ln>
            <a:noFill/>
          </a:ln>
        </p:spPr>
        <p:style>
          <a:lnRef idx="0"/>
          <a:fillRef idx="0"/>
          <a:effectRef idx="0"/>
          <a:fontRef idx="minor"/>
        </p:style>
      </p:sp>
      <p:sp>
        <p:nvSpPr>
          <p:cNvPr id="81" name="PlaceHolder 2"/>
          <p:cNvSpPr>
            <a:spLocks noGrp="1"/>
          </p:cNvSpPr>
          <p:nvPr>
            <p:ph type="title"/>
          </p:nvPr>
        </p:nvSpPr>
        <p:spPr>
          <a:xfrm>
            <a:off x="719280" y="225360"/>
            <a:ext cx="8854560" cy="946800"/>
          </a:xfrm>
          <a:prstGeom prst="rect">
            <a:avLst/>
          </a:prstGeom>
        </p:spPr>
        <p:txBody>
          <a:bodyPr lIns="0" rIns="0" tIns="0" bIns="0" anchor="ctr"/>
          <a:p>
            <a:pPr algn="ctr"/>
            <a:r>
              <a:rPr b="0" lang="en-US" sz="3300" spc="-1" strike="noStrike">
                <a:latin typeface="Arial"/>
              </a:rPr>
              <a:t>Click to edit the title text format</a:t>
            </a:r>
            <a:endParaRPr b="0" lang="en-US" sz="3300" spc="-1" strike="noStrike">
              <a:latin typeface="Arial"/>
            </a:endParaRPr>
          </a:p>
        </p:txBody>
      </p:sp>
      <p:sp>
        <p:nvSpPr>
          <p:cNvPr id="82" name="PlaceHolder 3"/>
          <p:cNvSpPr>
            <a:spLocks noGrp="1"/>
          </p:cNvSpPr>
          <p:nvPr>
            <p:ph type="body"/>
          </p:nvPr>
        </p:nvSpPr>
        <p:spPr>
          <a:xfrm>
            <a:off x="719280" y="1619640"/>
            <a:ext cx="8638920" cy="3288600"/>
          </a:xfrm>
          <a:prstGeom prst="rect">
            <a:avLst/>
          </a:prstGeom>
        </p:spPr>
        <p:txBody>
          <a:bodyPr lIns="0" rIns="0" tIns="0" bIns="0">
            <a:normAutofit/>
          </a:bodyPr>
          <a:p>
            <a:pPr marL="432000" indent="-324000">
              <a:spcBef>
                <a:spcPts val="1060"/>
              </a:spcBef>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Bef>
                <a:spcPts val="845"/>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2"/>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0"/>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07"/>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07"/>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07"/>
              </a:spcBef>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360" y="215640"/>
            <a:ext cx="503640" cy="809640"/>
          </a:xfrm>
          <a:prstGeom prst="rect">
            <a:avLst/>
          </a:prstGeom>
          <a:solidFill>
            <a:srgbClr val="ef2929"/>
          </a:solidFill>
          <a:ln>
            <a:noFill/>
          </a:ln>
        </p:spPr>
        <p:style>
          <a:lnRef idx="0"/>
          <a:fillRef idx="0"/>
          <a:effectRef idx="0"/>
          <a:fontRef idx="minor"/>
        </p:style>
      </p:sp>
      <p:sp>
        <p:nvSpPr>
          <p:cNvPr id="120" name="PlaceHolder 2"/>
          <p:cNvSpPr>
            <a:spLocks noGrp="1"/>
          </p:cNvSpPr>
          <p:nvPr>
            <p:ph type="title"/>
          </p:nvPr>
        </p:nvSpPr>
        <p:spPr>
          <a:xfrm>
            <a:off x="719280" y="225360"/>
            <a:ext cx="8854560" cy="946800"/>
          </a:xfrm>
          <a:prstGeom prst="rect">
            <a:avLst/>
          </a:prstGeom>
        </p:spPr>
        <p:txBody>
          <a:bodyPr lIns="0" rIns="0" tIns="0" bIns="0" anchor="ctr"/>
          <a:p>
            <a:pPr algn="ctr"/>
            <a:r>
              <a:rPr b="0" lang="en-US" sz="3300" spc="-1" strike="noStrike">
                <a:latin typeface="Arial"/>
              </a:rPr>
              <a:t>Click to edit the title text format</a:t>
            </a:r>
            <a:endParaRPr b="0" lang="en-US" sz="3300" spc="-1" strike="noStrike">
              <a:latin typeface="Arial"/>
            </a:endParaRPr>
          </a:p>
        </p:txBody>
      </p:sp>
      <p:sp>
        <p:nvSpPr>
          <p:cNvPr id="121" name="PlaceHolder 3"/>
          <p:cNvSpPr>
            <a:spLocks noGrp="1"/>
          </p:cNvSpPr>
          <p:nvPr>
            <p:ph type="body"/>
          </p:nvPr>
        </p:nvSpPr>
        <p:spPr>
          <a:xfrm>
            <a:off x="719280" y="1619640"/>
            <a:ext cx="8638920" cy="3288600"/>
          </a:xfrm>
          <a:prstGeom prst="rect">
            <a:avLst/>
          </a:prstGeom>
        </p:spPr>
        <p:txBody>
          <a:bodyPr lIns="0" rIns="0" tIns="0" bIns="0">
            <a:normAutofit/>
          </a:bodyPr>
          <a:p>
            <a:pPr marL="432000" indent="-324000">
              <a:spcBef>
                <a:spcPts val="1060"/>
              </a:spcBef>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Bef>
                <a:spcPts val="845"/>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2"/>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0"/>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07"/>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07"/>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07"/>
              </a:spcBef>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Freeform 1"/>
          <p:cNvSpPr/>
          <p:nvPr/>
        </p:nvSpPr>
        <p:spPr>
          <a:xfrm>
            <a:off x="360" y="0"/>
            <a:ext cx="10080360" cy="4206600"/>
          </a:xfrm>
          <a:custGeom>
            <a:avLst/>
            <a:gdLst/>
            <a:ahLst/>
            <a:rect l="0" t="0" r="r" b="b"/>
            <a:pathLst>
              <a:path w="28001" h="11685">
                <a:moveTo>
                  <a:pt x="0" y="11684"/>
                </a:moveTo>
                <a:cubicBezTo>
                  <a:pt x="0" y="7789"/>
                  <a:pt x="0" y="3895"/>
                  <a:pt x="0" y="0"/>
                </a:cubicBezTo>
                <a:cubicBezTo>
                  <a:pt x="9333" y="0"/>
                  <a:pt x="18667" y="0"/>
                  <a:pt x="28000" y="0"/>
                </a:cubicBezTo>
                <a:cubicBezTo>
                  <a:pt x="28000" y="3895"/>
                  <a:pt x="28000" y="7789"/>
                  <a:pt x="28000" y="11684"/>
                </a:cubicBezTo>
                <a:cubicBezTo>
                  <a:pt x="18667" y="11684"/>
                  <a:pt x="9333" y="11684"/>
                  <a:pt x="0" y="11684"/>
                </a:cubicBezTo>
              </a:path>
            </a:pathLst>
          </a:custGeom>
          <a:blipFill rotWithShape="0">
            <a:blip r:embed="rId1"/>
            <a:stretch>
              <a:fillRect/>
            </a:stretch>
          </a:blipFill>
          <a:ln>
            <a:noFill/>
          </a:ln>
        </p:spPr>
      </p:sp>
      <p:sp>
        <p:nvSpPr>
          <p:cNvPr id="159" name="TextShape 2"/>
          <p:cNvSpPr txBox="1"/>
          <p:nvPr/>
        </p:nvSpPr>
        <p:spPr>
          <a:xfrm>
            <a:off x="199800" y="4251960"/>
            <a:ext cx="2177280" cy="1626480"/>
          </a:xfrm>
          <a:prstGeom prst="rect">
            <a:avLst/>
          </a:prstGeom>
          <a:noFill/>
          <a:ln>
            <a:noFill/>
          </a:ln>
        </p:spPr>
        <p:txBody>
          <a:bodyPr lIns="90000" rIns="90000" tIns="45000" bIns="45000"/>
          <a:p>
            <a:r>
              <a:rPr b="0" lang="en-US" sz="1800" spc="-1" strike="noStrike">
                <a:latin typeface="Arial"/>
              </a:rPr>
              <a:t>By:</a:t>
            </a:r>
            <a:endParaRPr b="0" lang="en-US" sz="1800" spc="-1" strike="noStrike">
              <a:latin typeface="Arial"/>
            </a:endParaRPr>
          </a:p>
          <a:p>
            <a:r>
              <a:rPr b="0" lang="en-US" sz="1800" spc="-1" strike="noStrike">
                <a:latin typeface="Arial"/>
              </a:rPr>
              <a:t>John Hani</a:t>
            </a:r>
            <a:endParaRPr b="0" lang="en-US" sz="1800" spc="-1" strike="noStrike">
              <a:latin typeface="Arial"/>
            </a:endParaRPr>
          </a:p>
          <a:p>
            <a:r>
              <a:rPr b="0" lang="en-US" sz="1800" spc="-1" strike="noStrike">
                <a:latin typeface="Arial"/>
              </a:rPr>
              <a:t>Mohamed Nashaat</a:t>
            </a:r>
            <a:endParaRPr b="0" lang="en-US" sz="1800" spc="-1" strike="noStrike">
              <a:latin typeface="Arial"/>
            </a:endParaRPr>
          </a:p>
          <a:p>
            <a:r>
              <a:rPr b="0" lang="en-US" sz="1800" spc="-1" strike="noStrike">
                <a:latin typeface="Arial"/>
              </a:rPr>
              <a:t>Mostafa Ahmed</a:t>
            </a:r>
            <a:endParaRPr b="0" lang="en-US" sz="1800" spc="-1" strike="noStrike">
              <a:latin typeface="Arial"/>
            </a:endParaRPr>
          </a:p>
          <a:p>
            <a:r>
              <a:rPr b="0" lang="en-US" sz="1800" spc="-1" strike="noStrike">
                <a:latin typeface="Arial"/>
              </a:rPr>
              <a:t>Zeyad Emad</a:t>
            </a:r>
            <a:endParaRPr b="0" lang="en-US" sz="1800" spc="-1" strike="noStrike">
              <a:latin typeface="Arial"/>
            </a:endParaRPr>
          </a:p>
          <a:p>
            <a:endParaRPr b="0" lang="en-US" sz="1800" spc="-1" strike="noStrike">
              <a:latin typeface="Arial"/>
            </a:endParaRPr>
          </a:p>
        </p:txBody>
      </p:sp>
      <p:sp>
        <p:nvSpPr>
          <p:cNvPr id="160" name="TextShape 3"/>
          <p:cNvSpPr txBox="1"/>
          <p:nvPr/>
        </p:nvSpPr>
        <p:spPr>
          <a:xfrm>
            <a:off x="7384680" y="4480200"/>
            <a:ext cx="2947680" cy="1463760"/>
          </a:xfrm>
          <a:prstGeom prst="rect">
            <a:avLst/>
          </a:prstGeom>
          <a:noFill/>
          <a:ln>
            <a:noFill/>
          </a:ln>
        </p:spPr>
        <p:txBody>
          <a:bodyPr lIns="90000" rIns="90000" tIns="45000" bIns="45000"/>
          <a:p>
            <a:r>
              <a:rPr b="0" lang="en-US" sz="1800" spc="-1" strike="noStrike">
                <a:latin typeface="Arial"/>
              </a:rPr>
              <a:t>Under supervision of :</a:t>
            </a:r>
            <a:endParaRPr b="0" lang="en-US" sz="1800" spc="-1" strike="noStrike">
              <a:latin typeface="Arial"/>
            </a:endParaRPr>
          </a:p>
          <a:p>
            <a:r>
              <a:rPr b="0" lang="en-US" sz="1800" spc="-1" strike="noStrike">
                <a:latin typeface="Arial"/>
              </a:rPr>
              <a:t>Dr. Eslam Amer</a:t>
            </a:r>
            <a:endParaRPr b="0" lang="en-US" sz="1800" spc="-1" strike="noStrike">
              <a:latin typeface="Arial"/>
            </a:endParaRPr>
          </a:p>
          <a:p>
            <a:r>
              <a:rPr b="0" lang="en-US" sz="1800" spc="-1" strike="noStrike">
                <a:latin typeface="Arial"/>
              </a:rPr>
              <a:t>Eng. Menna Gamil</a:t>
            </a:r>
            <a:endParaRPr b="0" lang="en-US" sz="1800" spc="-1" strike="noStrike">
              <a:latin typeface="Arial"/>
            </a:endParaRPr>
          </a:p>
          <a:p>
            <a:endParaRPr b="0" lang="en-US" sz="1800" spc="-1" strike="noStrike">
              <a:latin typeface="Arial"/>
            </a:endParaRPr>
          </a:p>
        </p:txBody>
      </p:sp>
      <p:sp>
        <p:nvSpPr>
          <p:cNvPr id="161" name="TextShape 4"/>
          <p:cNvSpPr txBox="1"/>
          <p:nvPr/>
        </p:nvSpPr>
        <p:spPr>
          <a:xfrm>
            <a:off x="3912480" y="-91080"/>
            <a:ext cx="6602760" cy="946440"/>
          </a:xfrm>
          <a:prstGeom prst="rect">
            <a:avLst/>
          </a:prstGeom>
          <a:noFill/>
          <a:ln>
            <a:noFill/>
          </a:ln>
        </p:spPr>
        <p:txBody>
          <a:bodyPr lIns="0" rIns="0" tIns="0" bIns="0" anchor="ctr"/>
          <a:p>
            <a:pPr algn="ctr"/>
            <a:r>
              <a:rPr b="0" lang="en-US" sz="4400" spc="-1" strike="noStrike">
                <a:solidFill>
                  <a:srgbClr val="ffffff"/>
                </a:solidFill>
                <a:latin typeface="Arial"/>
              </a:rPr>
              <a:t>Cyberbulling Detection</a:t>
            </a:r>
            <a:endParaRPr b="0" lang="en-US" sz="4400" spc="-1" strike="noStrike">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548640" y="242280"/>
            <a:ext cx="9071640" cy="946440"/>
          </a:xfrm>
          <a:prstGeom prst="rect">
            <a:avLst/>
          </a:prstGeom>
          <a:noFill/>
          <a:ln>
            <a:noFill/>
          </a:ln>
        </p:spPr>
        <p:txBody>
          <a:bodyPr lIns="0" rIns="0" tIns="0" bIns="0" anchor="ctr"/>
          <a:p>
            <a:pPr algn="ctr"/>
            <a:r>
              <a:rPr b="0" lang="en-US" sz="4400" spc="-1" strike="noStrike">
                <a:solidFill>
                  <a:srgbClr val="ed1c24"/>
                </a:solidFill>
                <a:latin typeface="Arial"/>
              </a:rPr>
              <a:t>Output</a:t>
            </a:r>
            <a:endParaRPr b="0" lang="en-US" sz="4400" spc="-1" strike="noStrike">
              <a:latin typeface="Arial"/>
            </a:endParaRPr>
          </a:p>
        </p:txBody>
      </p:sp>
      <p:sp>
        <p:nvSpPr>
          <p:cNvPr id="187" name="TextShape 2"/>
          <p:cNvSpPr txBox="1"/>
          <p:nvPr/>
        </p:nvSpPr>
        <p:spPr>
          <a:xfrm>
            <a:off x="548280" y="1957680"/>
            <a:ext cx="6400800" cy="602280"/>
          </a:xfrm>
          <a:prstGeom prst="rect">
            <a:avLst/>
          </a:prstGeom>
          <a:noFill/>
          <a:ln>
            <a:noFill/>
          </a:ln>
        </p:spPr>
        <p:txBody>
          <a:bodyPr lIns="90000" rIns="90000" tIns="45000" bIns="45000"/>
          <a:p>
            <a:r>
              <a:rPr b="0" lang="en-US" sz="1800" spc="-1" strike="noStrike">
                <a:latin typeface="Arial"/>
              </a:rPr>
              <a:t>-Determination of whether the post is cyberbullying or not. </a:t>
            </a:r>
            <a:endParaRPr b="0" lang="en-US" sz="1800" spc="-1" strike="noStrike">
              <a:latin typeface="Arial"/>
            </a:endParaRPr>
          </a:p>
        </p:txBody>
      </p:sp>
      <p:sp>
        <p:nvSpPr>
          <p:cNvPr id="188" name="TextShape 3"/>
          <p:cNvSpPr txBox="1"/>
          <p:nvPr/>
        </p:nvSpPr>
        <p:spPr>
          <a:xfrm>
            <a:off x="548280" y="2780640"/>
            <a:ext cx="6400800" cy="602280"/>
          </a:xfrm>
          <a:prstGeom prst="rect">
            <a:avLst/>
          </a:prstGeom>
          <a:noFill/>
          <a:ln>
            <a:noFill/>
          </a:ln>
        </p:spPr>
        <p:txBody>
          <a:bodyPr lIns="90000" rIns="90000" tIns="45000" bIns="45000"/>
          <a:p>
            <a:r>
              <a:rPr b="0" lang="en-US" sz="1800" spc="-1" strike="noStrike">
                <a:latin typeface="Arial"/>
              </a:rPr>
              <a:t>-Finally, we take steps to prevent this from happening again Like: Alerting Parents and blocking the bully. </a:t>
            </a:r>
            <a:endParaRPr b="0" lang="en-US" sz="1800" spc="-1" strike="noStrike">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719280" y="225360"/>
            <a:ext cx="8854560" cy="946800"/>
          </a:xfrm>
          <a:prstGeom prst="rect">
            <a:avLst/>
          </a:prstGeom>
          <a:noFill/>
          <a:ln>
            <a:noFill/>
          </a:ln>
        </p:spPr>
        <p:style>
          <a:lnRef idx="0"/>
          <a:fillRef idx="0"/>
          <a:effectRef idx="0"/>
          <a:fontRef idx="minor"/>
        </p:style>
        <p:txBody>
          <a:bodyPr lIns="0" rIns="0" tIns="0" bIns="0" anchor="ctr"/>
          <a:p>
            <a:pPr>
              <a:lnSpc>
                <a:spcPct val="100000"/>
              </a:lnSpc>
            </a:pPr>
            <a:r>
              <a:rPr b="1" lang="en-US" sz="4400" spc="-1" strike="noStrike">
                <a:solidFill>
                  <a:srgbClr val="333333"/>
                </a:solidFill>
                <a:latin typeface="Noto Sans Regular"/>
              </a:rPr>
              <a:t>4.1 Tasks and Time plan</a:t>
            </a:r>
            <a:endParaRPr b="0" lang="en-US" sz="4400" spc="-1" strike="noStrike">
              <a:latin typeface="Arial"/>
            </a:endParaRPr>
          </a:p>
        </p:txBody>
      </p:sp>
      <p:graphicFrame>
        <p:nvGraphicFramePr>
          <p:cNvPr id="190" name="Table 2"/>
          <p:cNvGraphicFramePr/>
          <p:nvPr/>
        </p:nvGraphicFramePr>
        <p:xfrm>
          <a:off x="719280" y="1619640"/>
          <a:ext cx="8638560" cy="3733200"/>
        </p:xfrm>
        <a:graphic>
          <a:graphicData uri="http://schemas.openxmlformats.org/drawingml/2006/table">
            <a:tbl>
              <a:tblPr/>
              <a:tblGrid>
                <a:gridCol w="2879640"/>
                <a:gridCol w="2879640"/>
                <a:gridCol w="2879640"/>
              </a:tblGrid>
              <a:tr h="347760">
                <a:tc>
                  <a:txBody>
                    <a:bodyPr lIns="90000" rIns="90000"/>
                    <a:p>
                      <a:pPr algn="ctr">
                        <a:lnSpc>
                          <a:spcPct val="100000"/>
                        </a:lnSpc>
                      </a:pPr>
                      <a:r>
                        <a:rPr b="0" lang="en-US" sz="1800" spc="-1" strike="noStrike">
                          <a:latin typeface="Arial"/>
                        </a:rPr>
                        <a:t>Task Name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a:p>
                      <a:pPr algn="ctr">
                        <a:lnSpc>
                          <a:spcPct val="100000"/>
                        </a:lnSpc>
                      </a:pPr>
                      <a:r>
                        <a:rPr b="0" lang="en-US" sz="1800" spc="-1" strike="noStrike">
                          <a:latin typeface="Arial"/>
                        </a:rPr>
                        <a:t>From</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a:p>
                      <a:pPr algn="ctr">
                        <a:lnSpc>
                          <a:spcPct val="100000"/>
                        </a:lnSpc>
                      </a:pPr>
                      <a:r>
                        <a:rPr b="0" lang="en-US" sz="1800" spc="-1" strike="noStrike">
                          <a:latin typeface="Arial"/>
                        </a:rPr>
                        <a:t>To</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r>
              <a:tr h="347760">
                <a:tc>
                  <a:txBody>
                    <a:bodyPr lIns="90000" rIns="90000"/>
                    <a:p>
                      <a:pPr algn="ctr">
                        <a:lnSpc>
                          <a:spcPct val="100000"/>
                        </a:lnSpc>
                      </a:pPr>
                      <a:r>
                        <a:rPr b="0" lang="en-US" sz="1800" spc="-1" strike="noStrike">
                          <a:latin typeface="Arial"/>
                        </a:rPr>
                        <a:t>Idea Discussion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a:p>
                      <a:pPr algn="ctr">
                        <a:lnSpc>
                          <a:spcPct val="100000"/>
                        </a:lnSpc>
                      </a:pPr>
                      <a:r>
                        <a:rPr b="0" lang="en-US" sz="1800" spc="-1" strike="noStrike">
                          <a:latin typeface="Arial"/>
                        </a:rPr>
                        <a:t>1/8/2018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a:p>
                      <a:pPr algn="ctr">
                        <a:lnSpc>
                          <a:spcPct val="100000"/>
                        </a:lnSpc>
                      </a:pPr>
                      <a:r>
                        <a:rPr b="0" lang="en-US" sz="1800" spc="-1" strike="noStrike">
                          <a:latin typeface="Arial"/>
                        </a:rPr>
                        <a:t>1/8/2018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r>
              <a:tr h="347760">
                <a:tc>
                  <a:txBody>
                    <a:bodyPr lIns="90000" rIns="90000"/>
                    <a:p>
                      <a:pPr algn="ctr">
                        <a:lnSpc>
                          <a:spcPct val="100000"/>
                        </a:lnSpc>
                      </a:pPr>
                      <a:r>
                        <a:rPr b="0" lang="en-US" sz="1800" spc="-1" strike="noStrike">
                          <a:latin typeface="Arial"/>
                        </a:rPr>
                        <a:t>Idea Research</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p>
                      <a:pPr algn="ctr">
                        <a:lnSpc>
                          <a:spcPct val="100000"/>
                        </a:lnSpc>
                      </a:pPr>
                      <a:r>
                        <a:rPr b="0" lang="en-US" sz="1800" spc="-1" strike="noStrike">
                          <a:latin typeface="Arial"/>
                        </a:rPr>
                        <a:t>1/8/2018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p>
                      <a:pPr algn="ctr">
                        <a:lnSpc>
                          <a:spcPct val="100000"/>
                        </a:lnSpc>
                      </a:pPr>
                      <a:r>
                        <a:rPr b="0" lang="en-US" sz="1800" spc="-1" strike="noStrike">
                          <a:latin typeface="Arial"/>
                        </a:rPr>
                        <a:t>13/9/2018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r h="347760">
                <a:tc>
                  <a:txBody>
                    <a:bodyPr lIns="90000" rIns="90000"/>
                    <a:p>
                      <a:pPr algn="ctr">
                        <a:lnSpc>
                          <a:spcPct val="100000"/>
                        </a:lnSpc>
                      </a:pPr>
                      <a:r>
                        <a:rPr b="0" lang="en-US" sz="1800" spc="-1" strike="noStrike">
                          <a:latin typeface="Arial"/>
                        </a:rPr>
                        <a:t>Proposal Writing</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a:p>
                      <a:pPr algn="ctr">
                        <a:lnSpc>
                          <a:spcPct val="100000"/>
                        </a:lnSpc>
                      </a:pPr>
                      <a:r>
                        <a:rPr b="0" lang="en-US" sz="1800" spc="-1" strike="noStrike">
                          <a:latin typeface="Arial"/>
                        </a:rPr>
                        <a:t>13/9/2018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a:p>
                      <a:pPr algn="ctr">
                        <a:lnSpc>
                          <a:spcPct val="100000"/>
                        </a:lnSpc>
                      </a:pPr>
                      <a:r>
                        <a:rPr b="0" lang="en-US" sz="1800" spc="-1" strike="noStrike">
                          <a:latin typeface="Arial"/>
                        </a:rPr>
                        <a:t>16/9/2018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r>
              <a:tr h="347760">
                <a:tc>
                  <a:txBody>
                    <a:bodyPr lIns="90000" rIns="90000"/>
                    <a:p>
                      <a:pPr algn="ctr">
                        <a:lnSpc>
                          <a:spcPct val="100000"/>
                        </a:lnSpc>
                      </a:pPr>
                      <a:r>
                        <a:rPr b="0" lang="en-US" sz="1800" spc="-1" strike="noStrike">
                          <a:latin typeface="Arial"/>
                        </a:rPr>
                        <a:t>Implementing Prototype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p>
                      <a:pPr algn="ctr">
                        <a:lnSpc>
                          <a:spcPct val="100000"/>
                        </a:lnSpc>
                      </a:pPr>
                      <a:r>
                        <a:rPr b="0" lang="en-US" sz="1800" spc="-1" strike="noStrike">
                          <a:latin typeface="Arial"/>
                        </a:rPr>
                        <a:t>16/9/2018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p>
                      <a:pPr algn="ctr">
                        <a:lnSpc>
                          <a:spcPct val="100000"/>
                        </a:lnSpc>
                      </a:pPr>
                      <a:r>
                        <a:rPr b="0" lang="en-US" sz="1800" spc="-1" strike="noStrike">
                          <a:latin typeface="Arial"/>
                        </a:rPr>
                        <a:t>17/9/2018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r h="347760">
                <a:tc>
                  <a:txBody>
                    <a:bodyPr lIns="90000" rIns="90000"/>
                    <a:p>
                      <a:pPr algn="ctr">
                        <a:lnSpc>
                          <a:spcPct val="100000"/>
                        </a:lnSpc>
                      </a:pPr>
                      <a:r>
                        <a:rPr b="0" lang="en-US" sz="1800" spc="-1" strike="noStrike">
                          <a:latin typeface="Arial"/>
                        </a:rPr>
                        <a:t>Delivering Rehearsal</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a:p>
                      <a:pPr algn="ctr">
                        <a:lnSpc>
                          <a:spcPct val="100000"/>
                        </a:lnSpc>
                      </a:pPr>
                      <a:r>
                        <a:rPr b="0" lang="en-US" sz="1800" spc="-1" strike="noStrike">
                          <a:latin typeface="Arial"/>
                        </a:rPr>
                        <a:t>18/9/2018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a:p>
                      <a:pPr algn="ctr">
                        <a:lnSpc>
                          <a:spcPct val="100000"/>
                        </a:lnSpc>
                      </a:pPr>
                      <a:r>
                        <a:rPr b="0" lang="en-US" sz="1800" spc="-1" strike="noStrike">
                          <a:latin typeface="Arial"/>
                        </a:rPr>
                        <a:t>18/9/2018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r>
              <a:tr h="347760">
                <a:tc>
                  <a:txBody>
                    <a:bodyPr lIns="90000" rIns="90000"/>
                    <a:p>
                      <a:pPr algn="ctr">
                        <a:lnSpc>
                          <a:spcPct val="100000"/>
                        </a:lnSpc>
                      </a:pPr>
                      <a:r>
                        <a:rPr b="0" lang="en-US" sz="1800" spc="-1" strike="noStrike">
                          <a:latin typeface="Arial"/>
                        </a:rPr>
                        <a:t>Delivering Proposal</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p>
                      <a:pPr algn="ctr">
                        <a:lnSpc>
                          <a:spcPct val="100000"/>
                        </a:lnSpc>
                      </a:pPr>
                      <a:r>
                        <a:rPr b="0" lang="en-US" sz="1800" spc="-1" strike="noStrike">
                          <a:latin typeface="Arial"/>
                        </a:rPr>
                        <a:t>18/9/2018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p>
                      <a:pPr algn="ctr">
                        <a:lnSpc>
                          <a:spcPct val="100000"/>
                        </a:lnSpc>
                      </a:pPr>
                      <a:r>
                        <a:rPr b="0" lang="en-US" sz="1800" spc="-1" strike="noStrike">
                          <a:latin typeface="Arial"/>
                        </a:rPr>
                        <a:t>26/9/2018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r h="347760">
                <a:tc>
                  <a:txBody>
                    <a:bodyPr lIns="90000" rIns="90000"/>
                    <a:p>
                      <a:pPr algn="ctr">
                        <a:lnSpc>
                          <a:spcPct val="100000"/>
                        </a:lnSpc>
                      </a:pPr>
                      <a:r>
                        <a:rPr b="0" lang="en-US" sz="1800" spc="-1" strike="noStrike">
                          <a:latin typeface="Arial"/>
                        </a:rPr>
                        <a:t>Doing Survey</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a:p>
                      <a:pPr algn="ctr">
                        <a:lnSpc>
                          <a:spcPct val="100000"/>
                        </a:lnSpc>
                      </a:pPr>
                      <a:r>
                        <a:rPr b="0" lang="en-US" sz="1800" spc="-1" strike="noStrike">
                          <a:latin typeface="Arial"/>
                        </a:rPr>
                        <a:t>10/10/2018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a:p>
                      <a:pPr algn="ctr">
                        <a:lnSpc>
                          <a:spcPct val="100000"/>
                        </a:lnSpc>
                      </a:pPr>
                      <a:r>
                        <a:rPr b="0" lang="en-US" sz="1800" spc="-1" strike="noStrike">
                          <a:latin typeface="Arial"/>
                        </a:rPr>
                        <a:t>20/10/2018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r>
              <a:tr h="603720">
                <a:tc>
                  <a:txBody>
                    <a:bodyPr lIns="90000" rIns="90000"/>
                    <a:p>
                      <a:pPr algn="ctr">
                        <a:lnSpc>
                          <a:spcPct val="100000"/>
                        </a:lnSpc>
                      </a:pPr>
                      <a:r>
                        <a:rPr b="0" lang="en-US" sz="1800" spc="-1" strike="noStrike">
                          <a:latin typeface="Arial"/>
                        </a:rPr>
                        <a:t>Implementing Second Prototype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p>
                      <a:pPr algn="ctr">
                        <a:lnSpc>
                          <a:spcPct val="100000"/>
                        </a:lnSpc>
                      </a:pPr>
                      <a:r>
                        <a:rPr b="0" lang="en-US" sz="1800" spc="-1" strike="noStrike">
                          <a:latin typeface="Arial"/>
                        </a:rPr>
                        <a:t>20/10/2018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p>
                      <a:pPr algn="ctr">
                        <a:lnSpc>
                          <a:spcPct val="100000"/>
                        </a:lnSpc>
                      </a:pPr>
                      <a:r>
                        <a:rPr b="0" lang="en-US" sz="1800" spc="-1" strike="noStrike">
                          <a:latin typeface="Arial"/>
                        </a:rPr>
                        <a:t>25/10/2018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r h="347760">
                <a:tc>
                  <a:txBody>
                    <a:bodyPr lIns="90000" rIns="90000"/>
                    <a:p>
                      <a:pPr algn="ctr">
                        <a:lnSpc>
                          <a:spcPct val="100000"/>
                        </a:lnSpc>
                      </a:pPr>
                      <a:r>
                        <a:rPr b="0" lang="en-US" sz="1800" spc="-1" strike="noStrike">
                          <a:latin typeface="Arial"/>
                        </a:rPr>
                        <a:t>Writing SRS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a:p>
                      <a:pPr algn="ctr">
                        <a:lnSpc>
                          <a:spcPct val="100000"/>
                        </a:lnSpc>
                      </a:pPr>
                      <a:r>
                        <a:rPr b="0" lang="en-US" sz="1800" spc="-1" strike="noStrike">
                          <a:latin typeface="Arial"/>
                        </a:rPr>
                        <a:t>25/10/2018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a:p>
                      <a:pPr algn="ctr">
                        <a:lnSpc>
                          <a:spcPct val="100000"/>
                        </a:lnSpc>
                      </a:pPr>
                      <a:r>
                        <a:rPr b="0" lang="en-US" sz="1800" spc="-1" strike="noStrike">
                          <a:latin typeface="Arial"/>
                        </a:rPr>
                        <a:t>30/10/2018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r>
            </a:tbl>
          </a:graphicData>
        </a:graphic>
      </p:graphicFrame>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719280" y="225360"/>
            <a:ext cx="8854560" cy="946800"/>
          </a:xfrm>
          <a:prstGeom prst="rect">
            <a:avLst/>
          </a:prstGeom>
          <a:noFill/>
          <a:ln>
            <a:noFill/>
          </a:ln>
        </p:spPr>
        <p:style>
          <a:lnRef idx="0"/>
          <a:fillRef idx="0"/>
          <a:effectRef idx="0"/>
          <a:fontRef idx="minor"/>
        </p:style>
        <p:txBody>
          <a:bodyPr lIns="0" rIns="0" tIns="0" bIns="0" anchor="ctr"/>
          <a:p>
            <a:pPr>
              <a:lnSpc>
                <a:spcPct val="100000"/>
              </a:lnSpc>
            </a:pPr>
            <a:r>
              <a:rPr b="1" lang="en-US" sz="4400" spc="-1" strike="noStrike">
                <a:solidFill>
                  <a:srgbClr val="333333"/>
                </a:solidFill>
                <a:latin typeface="Noto Sans Regular"/>
              </a:rPr>
              <a:t>4.1 Tasks and Time plan Cont.</a:t>
            </a:r>
            <a:endParaRPr b="0" lang="en-US" sz="4400" spc="-1" strike="noStrike">
              <a:latin typeface="Arial"/>
            </a:endParaRPr>
          </a:p>
        </p:txBody>
      </p:sp>
      <p:graphicFrame>
        <p:nvGraphicFramePr>
          <p:cNvPr id="192" name="Table 2"/>
          <p:cNvGraphicFramePr/>
          <p:nvPr/>
        </p:nvGraphicFramePr>
        <p:xfrm>
          <a:off x="719280" y="1619640"/>
          <a:ext cx="8638560" cy="3989160"/>
        </p:xfrm>
        <a:graphic>
          <a:graphicData uri="http://schemas.openxmlformats.org/drawingml/2006/table">
            <a:tbl>
              <a:tblPr/>
              <a:tblGrid>
                <a:gridCol w="2879640"/>
                <a:gridCol w="2879640"/>
                <a:gridCol w="2879640"/>
              </a:tblGrid>
              <a:tr h="347760">
                <a:tc>
                  <a:txBody>
                    <a:bodyPr lIns="90000" rIns="90000"/>
                    <a:p>
                      <a:pPr algn="ctr">
                        <a:lnSpc>
                          <a:spcPct val="100000"/>
                        </a:lnSpc>
                      </a:pPr>
                      <a:r>
                        <a:rPr b="0" lang="en-US" sz="1800" spc="-1" strike="noStrike">
                          <a:latin typeface="Arial"/>
                        </a:rPr>
                        <a:t>Implementing</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a:p>
                      <a:pPr algn="ctr">
                        <a:lnSpc>
                          <a:spcPct val="100000"/>
                        </a:lnSpc>
                      </a:pPr>
                      <a:r>
                        <a:rPr b="0" lang="en-US" sz="1800" spc="-1" strike="noStrike">
                          <a:latin typeface="Arial"/>
                        </a:rPr>
                        <a:t>30/10/2018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a:p>
                      <a:pPr algn="ctr">
                        <a:lnSpc>
                          <a:spcPct val="100000"/>
                        </a:lnSpc>
                      </a:pPr>
                      <a:r>
                        <a:rPr b="0" lang="en-US" sz="1800" spc="-1" strike="noStrike">
                          <a:latin typeface="Arial"/>
                        </a:rPr>
                        <a:t>25/11/2018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r>
              <a:tr h="603720">
                <a:tc>
                  <a:txBody>
                    <a:bodyPr lIns="90000" rIns="90000"/>
                    <a:p>
                      <a:pPr algn="ctr">
                        <a:lnSpc>
                          <a:spcPct val="100000"/>
                        </a:lnSpc>
                      </a:pPr>
                      <a:r>
                        <a:rPr b="0" lang="en-US" sz="1800" spc="-1" strike="noStrike">
                          <a:latin typeface="Arial"/>
                        </a:rPr>
                        <a:t>Preparing for External Examiner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a:p>
                      <a:pPr algn="ctr">
                        <a:lnSpc>
                          <a:spcPct val="100000"/>
                        </a:lnSpc>
                      </a:pPr>
                      <a:r>
                        <a:rPr b="0" lang="en-US" sz="1800" spc="-1" strike="noStrike">
                          <a:latin typeface="Arial"/>
                        </a:rPr>
                        <a:t>25/11/2018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a:p>
                      <a:pPr algn="ctr">
                        <a:lnSpc>
                          <a:spcPct val="100000"/>
                        </a:lnSpc>
                      </a:pPr>
                      <a:r>
                        <a:rPr b="0" lang="en-US" sz="1800" spc="-1" strike="noStrike">
                          <a:latin typeface="Arial"/>
                        </a:rPr>
                        <a:t>3/12/2018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r>
              <a:tr h="347760">
                <a:tc>
                  <a:txBody>
                    <a:bodyPr lIns="90000" rIns="90000"/>
                    <a:p>
                      <a:pPr algn="ctr">
                        <a:lnSpc>
                          <a:spcPct val="100000"/>
                        </a:lnSpc>
                      </a:pPr>
                      <a:r>
                        <a:rPr b="0" lang="en-US" sz="1800" spc="-1" strike="noStrike">
                          <a:latin typeface="Arial"/>
                        </a:rPr>
                        <a:t>Implementing</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p>
                      <a:pPr algn="ctr">
                        <a:lnSpc>
                          <a:spcPct val="100000"/>
                        </a:lnSpc>
                      </a:pPr>
                      <a:r>
                        <a:rPr b="0" lang="en-US" sz="1800" spc="-1" strike="noStrike">
                          <a:latin typeface="Arial"/>
                        </a:rPr>
                        <a:t>3/12/2018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p>
                      <a:pPr algn="ctr">
                        <a:lnSpc>
                          <a:spcPct val="100000"/>
                        </a:lnSpc>
                      </a:pPr>
                      <a:r>
                        <a:rPr b="0" lang="en-US" sz="1800" spc="-1" strike="noStrike">
                          <a:latin typeface="Arial"/>
                        </a:rPr>
                        <a:t>18/1/2019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r h="347760">
                <a:tc>
                  <a:txBody>
                    <a:bodyPr lIns="90000" rIns="90000"/>
                    <a:p>
                      <a:pPr algn="ctr">
                        <a:lnSpc>
                          <a:spcPct val="100000"/>
                        </a:lnSpc>
                      </a:pPr>
                      <a:r>
                        <a:rPr b="0" lang="en-US" sz="1800" spc="-1" strike="noStrike">
                          <a:latin typeface="Arial"/>
                        </a:rPr>
                        <a:t>Writing SDD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a:p>
                      <a:pPr algn="ctr">
                        <a:lnSpc>
                          <a:spcPct val="100000"/>
                        </a:lnSpc>
                      </a:pPr>
                      <a:r>
                        <a:rPr b="0" lang="en-US" sz="1800" spc="-1" strike="noStrike">
                          <a:latin typeface="Arial"/>
                        </a:rPr>
                        <a:t>18/1/2019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a:p>
                      <a:pPr algn="ctr">
                        <a:lnSpc>
                          <a:spcPct val="100000"/>
                        </a:lnSpc>
                      </a:pPr>
                      <a:r>
                        <a:rPr b="0" lang="en-US" sz="1800" spc="-1" strike="noStrike">
                          <a:latin typeface="Arial"/>
                        </a:rPr>
                        <a:t>1/2/2019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r>
              <a:tr h="347760">
                <a:tc>
                  <a:txBody>
                    <a:bodyPr lIns="90000" rIns="90000"/>
                    <a:p>
                      <a:pPr algn="ctr">
                        <a:lnSpc>
                          <a:spcPct val="100000"/>
                        </a:lnSpc>
                      </a:pPr>
                      <a:r>
                        <a:rPr b="0" lang="en-US" sz="1800" spc="-1" strike="noStrike">
                          <a:latin typeface="Arial"/>
                        </a:rPr>
                        <a:t>Implementing</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p>
                      <a:pPr algn="ctr">
                        <a:lnSpc>
                          <a:spcPct val="100000"/>
                        </a:lnSpc>
                      </a:pPr>
                      <a:r>
                        <a:rPr b="0" lang="en-US" sz="1800" spc="-1" strike="noStrike">
                          <a:latin typeface="Arial"/>
                        </a:rPr>
                        <a:t>1/2/2019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p>
                      <a:pPr algn="ctr">
                        <a:lnSpc>
                          <a:spcPct val="100000"/>
                        </a:lnSpc>
                      </a:pPr>
                      <a:r>
                        <a:rPr b="0" lang="en-US" sz="1800" spc="-1" strike="noStrike">
                          <a:latin typeface="Arial"/>
                        </a:rPr>
                        <a:t>1/4/2019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r h="603720">
                <a:tc>
                  <a:txBody>
                    <a:bodyPr lIns="90000" rIns="90000"/>
                    <a:p>
                      <a:pPr algn="ctr">
                        <a:lnSpc>
                          <a:spcPct val="100000"/>
                        </a:lnSpc>
                      </a:pPr>
                      <a:r>
                        <a:rPr b="0" lang="en-US" sz="1800" spc="-1" strike="noStrike">
                          <a:latin typeface="Arial"/>
                        </a:rPr>
                        <a:t>Preparing for Implementation Evaluation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a:p>
                      <a:pPr algn="ctr">
                        <a:lnSpc>
                          <a:spcPct val="100000"/>
                        </a:lnSpc>
                      </a:pPr>
                      <a:r>
                        <a:rPr b="0" lang="en-US" sz="1800" spc="-1" strike="noStrike">
                          <a:latin typeface="Arial"/>
                        </a:rPr>
                        <a:t>1/4/2019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a:p>
                      <a:pPr algn="ctr">
                        <a:lnSpc>
                          <a:spcPct val="100000"/>
                        </a:lnSpc>
                      </a:pPr>
                      <a:r>
                        <a:rPr b="0" lang="en-US" sz="1800" spc="-1" strike="noStrike">
                          <a:latin typeface="Arial"/>
                        </a:rPr>
                        <a:t>25/4/2019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r>
              <a:tr h="347760">
                <a:tc>
                  <a:txBody>
                    <a:bodyPr lIns="90000" rIns="90000"/>
                    <a:p>
                      <a:pPr algn="ctr">
                        <a:lnSpc>
                          <a:spcPct val="100000"/>
                        </a:lnSpc>
                      </a:pPr>
                      <a:r>
                        <a:rPr b="0" lang="en-US" sz="1800" spc="-1" strike="noStrike">
                          <a:latin typeface="Arial"/>
                        </a:rPr>
                        <a:t>Writing 8 Pages Paper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p>
                      <a:pPr algn="ctr">
                        <a:lnSpc>
                          <a:spcPct val="100000"/>
                        </a:lnSpc>
                      </a:pPr>
                      <a:r>
                        <a:rPr b="0" lang="en-US" sz="1800" spc="-1" strike="noStrike">
                          <a:latin typeface="Arial"/>
                        </a:rPr>
                        <a:t>25/4/2019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p>
                      <a:pPr algn="ctr">
                        <a:lnSpc>
                          <a:spcPct val="100000"/>
                        </a:lnSpc>
                      </a:pPr>
                      <a:r>
                        <a:rPr b="0" lang="en-US" sz="1800" spc="-1" strike="noStrike">
                          <a:latin typeface="Arial"/>
                        </a:rPr>
                        <a:t>28/4/2019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r h="347760">
                <a:tc>
                  <a:txBody>
                    <a:bodyPr lIns="90000" rIns="90000"/>
                    <a:p>
                      <a:pPr algn="ctr">
                        <a:lnSpc>
                          <a:spcPct val="100000"/>
                        </a:lnSpc>
                      </a:pPr>
                      <a:r>
                        <a:rPr b="0" lang="en-US" sz="1800" spc="-1" strike="noStrike">
                          <a:latin typeface="Arial"/>
                        </a:rPr>
                        <a:t>Finalizing Implementation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a:p>
                      <a:pPr algn="ctr">
                        <a:lnSpc>
                          <a:spcPct val="100000"/>
                        </a:lnSpc>
                      </a:pPr>
                      <a:r>
                        <a:rPr b="0" lang="en-US" sz="1800" spc="-1" strike="noStrike">
                          <a:latin typeface="Arial"/>
                        </a:rPr>
                        <a:t>28/4/2019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a:p>
                      <a:pPr algn="ctr">
                        <a:lnSpc>
                          <a:spcPct val="100000"/>
                        </a:lnSpc>
                      </a:pPr>
                      <a:r>
                        <a:rPr b="0" lang="en-US" sz="1800" spc="-1" strike="noStrike">
                          <a:latin typeface="Arial"/>
                        </a:rPr>
                        <a:t>7/5/2019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r>
              <a:tr h="347760">
                <a:tc>
                  <a:txBody>
                    <a:bodyPr lIns="90000" rIns="90000"/>
                    <a:p>
                      <a:pPr algn="ctr">
                        <a:lnSpc>
                          <a:spcPct val="100000"/>
                        </a:lnSpc>
                      </a:pPr>
                      <a:r>
                        <a:rPr b="0" lang="en-US" sz="1800" spc="-1" strike="noStrike">
                          <a:latin typeface="Arial"/>
                        </a:rPr>
                        <a:t>Writing Final Thesis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p>
                      <a:pPr algn="ctr">
                        <a:lnSpc>
                          <a:spcPct val="100000"/>
                        </a:lnSpc>
                      </a:pPr>
                      <a:r>
                        <a:rPr b="0" lang="en-US" sz="1800" spc="-1" strike="noStrike">
                          <a:latin typeface="Arial"/>
                        </a:rPr>
                        <a:t>10/5/2019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a:p>
                      <a:pPr algn="ctr">
                        <a:lnSpc>
                          <a:spcPct val="100000"/>
                        </a:lnSpc>
                      </a:pPr>
                      <a:r>
                        <a:rPr b="0" lang="en-US" sz="1800" spc="-1" strike="noStrike">
                          <a:latin typeface="Arial"/>
                        </a:rPr>
                        <a:t>25/5/2019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r h="347760">
                <a:tc>
                  <a:txBody>
                    <a:bodyPr lIns="90000" rIns="90000"/>
                    <a:p>
                      <a:pPr algn="ctr">
                        <a:lnSpc>
                          <a:spcPct val="100000"/>
                        </a:lnSpc>
                      </a:pPr>
                      <a:r>
                        <a:rPr b="0" lang="en-US" sz="1800" spc="-1" strike="noStrike">
                          <a:latin typeface="Arial"/>
                        </a:rPr>
                        <a:t>Presenting Final Thesis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a:p>
                      <a:pPr algn="ctr">
                        <a:lnSpc>
                          <a:spcPct val="100000"/>
                        </a:lnSpc>
                      </a:pPr>
                      <a:r>
                        <a:rPr b="0" lang="en-US" sz="1800" spc="-1" strike="noStrike">
                          <a:latin typeface="Arial"/>
                        </a:rPr>
                        <a:t>25/6/2019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a:p>
                      <a:pPr algn="ctr">
                        <a:lnSpc>
                          <a:spcPct val="100000"/>
                        </a:lnSpc>
                      </a:pPr>
                      <a:r>
                        <a:rPr b="0" lang="en-US" sz="1800" spc="-1" strike="noStrike">
                          <a:latin typeface="Arial"/>
                        </a:rPr>
                        <a:t>25/6/2019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r>
            </a:tbl>
          </a:graphicData>
        </a:graphic>
      </p:graphicFrame>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719280" y="225360"/>
            <a:ext cx="8854560" cy="946800"/>
          </a:xfrm>
          <a:prstGeom prst="rect">
            <a:avLst/>
          </a:prstGeom>
          <a:noFill/>
          <a:ln>
            <a:noFill/>
          </a:ln>
        </p:spPr>
        <p:style>
          <a:lnRef idx="0"/>
          <a:fillRef idx="0"/>
          <a:effectRef idx="0"/>
          <a:fontRef idx="minor"/>
        </p:style>
        <p:txBody>
          <a:bodyPr lIns="0" rIns="0" tIns="0" bIns="0" anchor="ctr"/>
          <a:p>
            <a:pPr>
              <a:lnSpc>
                <a:spcPct val="100000"/>
              </a:lnSpc>
            </a:pPr>
            <a:r>
              <a:rPr b="1" lang="en-US" sz="4400" spc="-1" strike="noStrike">
                <a:solidFill>
                  <a:srgbClr val="333333"/>
                </a:solidFill>
                <a:latin typeface="Noto Sans Regular"/>
              </a:rPr>
              <a:t>4.2 Budget and Costs $$</a:t>
            </a:r>
            <a:endParaRPr b="0" lang="en-US" sz="4400" spc="-1" strike="noStrike">
              <a:latin typeface="Arial"/>
            </a:endParaRPr>
          </a:p>
        </p:txBody>
      </p:sp>
      <p:sp>
        <p:nvSpPr>
          <p:cNvPr id="194" name="CustomShape 2"/>
          <p:cNvSpPr/>
          <p:nvPr/>
        </p:nvSpPr>
        <p:spPr>
          <a:xfrm>
            <a:off x="719280" y="1619640"/>
            <a:ext cx="8638920" cy="3288240"/>
          </a:xfrm>
          <a:prstGeom prst="rect">
            <a:avLst/>
          </a:prstGeom>
          <a:noFill/>
          <a:ln>
            <a:noFill/>
          </a:ln>
        </p:spPr>
        <p:style>
          <a:lnRef idx="0"/>
          <a:fillRef idx="0"/>
          <a:effectRef idx="0"/>
          <a:fontRef idx="minor"/>
        </p:style>
        <p:txBody>
          <a:bodyPr lIns="0" rIns="0" tIns="0" bIns="0"/>
          <a:p>
            <a:pPr marL="432000" indent="-32364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Regular"/>
              </a:rPr>
              <a:t>No Costs are Needed for this Project up till now</a:t>
            </a:r>
            <a:endParaRPr b="0" lang="en-US" sz="2800" spc="-1" strike="noStrike">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719280" y="225360"/>
            <a:ext cx="8854560" cy="946800"/>
          </a:xfrm>
          <a:prstGeom prst="rect">
            <a:avLst/>
          </a:prstGeom>
          <a:noFill/>
          <a:ln>
            <a:noFill/>
          </a:ln>
        </p:spPr>
        <p:style>
          <a:lnRef idx="0"/>
          <a:fillRef idx="0"/>
          <a:effectRef idx="0"/>
          <a:fontRef idx="minor"/>
        </p:style>
        <p:txBody>
          <a:bodyPr lIns="0" rIns="0" tIns="0" bIns="0" anchor="ctr"/>
          <a:p>
            <a:pPr>
              <a:lnSpc>
                <a:spcPct val="100000"/>
              </a:lnSpc>
            </a:pPr>
            <a:r>
              <a:rPr b="1" lang="en-US" sz="4400" spc="-1" strike="noStrike">
                <a:solidFill>
                  <a:srgbClr val="333333"/>
                </a:solidFill>
                <a:latin typeface="Noto Sans Regular"/>
              </a:rPr>
              <a:t>4.3 Supportive Documents</a:t>
            </a:r>
            <a:r>
              <a:rPr b="1" lang="en-US" sz="4400" spc="-1" strike="noStrike">
                <a:solidFill>
                  <a:srgbClr val="333333"/>
                </a:solidFill>
                <a:latin typeface="Noto Sans Regular"/>
              </a:rPr>
              <a:t>	</a:t>
            </a:r>
            <a:endParaRPr b="0" lang="en-US" sz="4400" spc="-1" strike="noStrike">
              <a:latin typeface="Arial"/>
            </a:endParaRPr>
          </a:p>
        </p:txBody>
      </p:sp>
      <p:sp>
        <p:nvSpPr>
          <p:cNvPr id="196" name="CustomShape 2"/>
          <p:cNvSpPr/>
          <p:nvPr/>
        </p:nvSpPr>
        <p:spPr>
          <a:xfrm>
            <a:off x="719280" y="1619640"/>
            <a:ext cx="8638920" cy="2586240"/>
          </a:xfrm>
          <a:prstGeom prst="rect">
            <a:avLst/>
          </a:prstGeom>
          <a:noFill/>
          <a:ln>
            <a:noFill/>
          </a:ln>
        </p:spPr>
        <p:style>
          <a:lnRef idx="0"/>
          <a:fillRef idx="0"/>
          <a:effectRef idx="0"/>
          <a:fontRef idx="minor"/>
        </p:style>
        <p:txBody>
          <a:bodyPr lIns="0" rIns="0" tIns="0" bIns="0"/>
          <a:p>
            <a:pPr marL="432000" indent="-323640">
              <a:lnSpc>
                <a:spcPct val="100000"/>
              </a:lnSpc>
              <a:spcAft>
                <a:spcPts val="1414"/>
              </a:spcAft>
              <a:buClr>
                <a:srgbClr val="ef2929"/>
              </a:buClr>
              <a:buSzPct val="45000"/>
              <a:buFont typeface="Wingdings" charset="2"/>
              <a:buChar char=""/>
            </a:pPr>
            <a:r>
              <a:rPr b="0" lang="en-US" sz="1500" spc="-1" strike="noStrike">
                <a:solidFill>
                  <a:srgbClr val="333333"/>
                </a:solidFill>
                <a:latin typeface="Times New Roman"/>
              </a:rPr>
              <a:t> ”</a:t>
            </a:r>
            <a:r>
              <a:rPr b="0" lang="en-US" sz="1500" spc="-1" strike="noStrike">
                <a:solidFill>
                  <a:srgbClr val="333333"/>
                </a:solidFill>
                <a:latin typeface="Times New Roman"/>
              </a:rPr>
              <a:t>A Multilingual System for Cyberbully Detection: Arabic Content Detection using Machine Learning” By Batoul Haidar, Maroun Chamoun, Ahmed Serhrouchni.</a:t>
            </a:r>
            <a:endParaRPr b="0" lang="en-US" sz="1500" spc="-1" strike="noStrike">
              <a:latin typeface="Arial"/>
            </a:endParaRPr>
          </a:p>
          <a:p>
            <a:pPr marL="432000" indent="-323640">
              <a:lnSpc>
                <a:spcPct val="100000"/>
              </a:lnSpc>
              <a:spcAft>
                <a:spcPts val="1414"/>
              </a:spcAft>
              <a:buClr>
                <a:srgbClr val="ef2929"/>
              </a:buClr>
              <a:buSzPct val="45000"/>
              <a:buFont typeface="Wingdings" charset="2"/>
              <a:buChar char=""/>
            </a:pPr>
            <a:r>
              <a:rPr b="0" lang="en-US" sz="1500" spc="-1" strike="noStrike">
                <a:solidFill>
                  <a:srgbClr val="333333"/>
                </a:solidFill>
                <a:latin typeface="Times New Roman"/>
              </a:rPr>
              <a:t>”</a:t>
            </a:r>
            <a:r>
              <a:rPr b="0" lang="en-US" sz="1500" spc="-1" strike="noStrike">
                <a:solidFill>
                  <a:srgbClr val="333333"/>
                </a:solidFill>
                <a:latin typeface="Times New Roman"/>
              </a:rPr>
              <a:t>Cyberbullying Detection using Time Series Modeling” By Nektaria Potha, Manolis Maragoudakis</a:t>
            </a:r>
            <a:endParaRPr b="0" lang="en-US" sz="1500" spc="-1" strike="noStrike">
              <a:latin typeface="Arial"/>
            </a:endParaRPr>
          </a:p>
          <a:p>
            <a:pPr marL="432000" indent="-323640">
              <a:lnSpc>
                <a:spcPct val="100000"/>
              </a:lnSpc>
              <a:spcAft>
                <a:spcPts val="1414"/>
              </a:spcAft>
              <a:buClr>
                <a:srgbClr val="ef2929"/>
              </a:buClr>
              <a:buSzPct val="45000"/>
              <a:buFont typeface="Wingdings" charset="2"/>
              <a:buChar char=""/>
            </a:pPr>
            <a:r>
              <a:rPr b="0" lang="en-US" sz="1500" spc="-1" strike="noStrike">
                <a:solidFill>
                  <a:srgbClr val="333333"/>
                </a:solidFill>
                <a:latin typeface="Times New Roman"/>
              </a:rPr>
              <a:t> ”</a:t>
            </a:r>
            <a:r>
              <a:rPr b="0" lang="en-US" sz="1500" spc="-1" strike="noStrike">
                <a:solidFill>
                  <a:srgbClr val="333333"/>
                </a:solidFill>
                <a:latin typeface="Times New Roman"/>
              </a:rPr>
              <a:t>Cybercrime detection in online communications: The experimental case of cyberbullying detection in the Twitter network” By Mohammed Ali Al-garadi , Kasturi Dewi Varathan , Sri Devi Ravana</a:t>
            </a:r>
            <a:endParaRPr b="0" lang="en-US" sz="1500" spc="-1" strike="noStrike">
              <a:latin typeface="Arial"/>
            </a:endParaRPr>
          </a:p>
          <a:p>
            <a:pPr marL="432000" indent="-323640">
              <a:lnSpc>
                <a:spcPct val="100000"/>
              </a:lnSpc>
              <a:spcAft>
                <a:spcPts val="1414"/>
              </a:spcAft>
              <a:buClr>
                <a:srgbClr val="ef2929"/>
              </a:buClr>
              <a:buSzPct val="45000"/>
              <a:buFont typeface="Wingdings" charset="2"/>
              <a:buChar char=""/>
            </a:pPr>
            <a:r>
              <a:rPr b="0" lang="en-US" sz="1500" spc="-1" strike="noStrike">
                <a:solidFill>
                  <a:srgbClr val="333333"/>
                </a:solidFill>
                <a:latin typeface="Times New Roman"/>
              </a:rPr>
              <a:t> ”</a:t>
            </a:r>
            <a:r>
              <a:rPr b="0" lang="en-US" sz="1500" spc="-1" strike="noStrike">
                <a:solidFill>
                  <a:srgbClr val="333333"/>
                </a:solidFill>
                <a:latin typeface="Times New Roman"/>
              </a:rPr>
              <a:t>Machine Learning Approach for Detection of Cyber-Aggressive Comments by Peers on Social Media Network” By Vikas S Chavan , Shylaja S S</a:t>
            </a:r>
            <a:endParaRPr b="0" lang="en-US" sz="1500" spc="-1" strike="noStrike">
              <a:latin typeface="Arial"/>
            </a:endParaRPr>
          </a:p>
          <a:p>
            <a:pPr marL="432000" indent="-323640">
              <a:lnSpc>
                <a:spcPct val="100000"/>
              </a:lnSpc>
              <a:spcAft>
                <a:spcPts val="1414"/>
              </a:spcAft>
              <a:buClr>
                <a:srgbClr val="ef2929"/>
              </a:buClr>
              <a:buSzPct val="45000"/>
              <a:buFont typeface="Wingdings" charset="2"/>
              <a:buChar char=""/>
            </a:pPr>
            <a:r>
              <a:rPr b="0" lang="en-US" sz="1500" spc="-1" strike="noStrike">
                <a:solidFill>
                  <a:srgbClr val="333333"/>
                </a:solidFill>
                <a:latin typeface="Times New Roman"/>
              </a:rPr>
              <a:t>”</a:t>
            </a:r>
            <a:r>
              <a:rPr b="0" lang="en-US" sz="1500" spc="-1" strike="noStrike">
                <a:solidFill>
                  <a:srgbClr val="333333"/>
                </a:solidFill>
                <a:latin typeface="Times New Roman"/>
              </a:rPr>
              <a:t>Machine learning and semantic analysis of in-game chat for cyber bullying” By Shane Murnion , William J Buchanan , Adrian Smales , Gordon Russell</a:t>
            </a:r>
            <a:endParaRPr b="0" lang="en-US" sz="1500" spc="-1" strike="noStrike">
              <a:latin typeface="Arial"/>
            </a:endParaRPr>
          </a:p>
          <a:p>
            <a:pPr marL="432000" indent="-323640">
              <a:lnSpc>
                <a:spcPct val="100000"/>
              </a:lnSpc>
              <a:spcAft>
                <a:spcPts val="1414"/>
              </a:spcAft>
              <a:buClr>
                <a:srgbClr val="ef2929"/>
              </a:buClr>
              <a:buSzPct val="45000"/>
              <a:buFont typeface="Wingdings" charset="2"/>
              <a:buChar char=""/>
            </a:pPr>
            <a:r>
              <a:rPr b="0" lang="en-US" sz="1500" spc="-1" strike="noStrike">
                <a:solidFill>
                  <a:srgbClr val="333333"/>
                </a:solidFill>
                <a:latin typeface="Times New Roman"/>
              </a:rPr>
              <a:t>”</a:t>
            </a:r>
            <a:r>
              <a:rPr b="0" lang="en-US" sz="1500" spc="-1" strike="noStrike">
                <a:solidFill>
                  <a:srgbClr val="333333"/>
                </a:solidFill>
                <a:latin typeface="Times New Roman"/>
              </a:rPr>
              <a:t>Unsupervised Cyber Bullying Detection in Social Networks” By Michele Di Capua , Emanuel Di Nardo, Alfredo Petrosino</a:t>
            </a:r>
            <a:endParaRPr b="0" lang="en-US" sz="1500" spc="-1" strike="noStrike">
              <a:latin typeface="Arial"/>
            </a:endParaRPr>
          </a:p>
          <a:p>
            <a:pPr marL="432000" indent="-323640">
              <a:lnSpc>
                <a:spcPct val="100000"/>
              </a:lnSpc>
              <a:spcAft>
                <a:spcPts val="1414"/>
              </a:spcAft>
              <a:buClr>
                <a:srgbClr val="ef2929"/>
              </a:buClr>
              <a:buSzPct val="45000"/>
              <a:buFont typeface="Wingdings" charset="2"/>
              <a:buChar char=""/>
            </a:pPr>
            <a:r>
              <a:rPr b="0" lang="en-US" sz="1500" spc="-1" strike="noStrike">
                <a:solidFill>
                  <a:srgbClr val="333333"/>
                </a:solidFill>
                <a:latin typeface="Times New Roman"/>
              </a:rPr>
              <a:t> ”</a:t>
            </a:r>
            <a:r>
              <a:rPr b="0" lang="en-US" sz="1500" spc="-1" strike="noStrike">
                <a:solidFill>
                  <a:srgbClr val="333333"/>
                </a:solidFill>
                <a:latin typeface="Times New Roman"/>
              </a:rPr>
              <a:t>Cyberbullying System Detection and Analysis” By Yee Jang Foong , Mourad Oussalah</a:t>
            </a:r>
            <a:endParaRPr b="0" lang="en-US" sz="1500" spc="-1" strike="noStrike">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503640" y="225720"/>
            <a:ext cx="9071640" cy="946440"/>
          </a:xfrm>
          <a:prstGeom prst="rect">
            <a:avLst/>
          </a:prstGeom>
          <a:noFill/>
          <a:ln>
            <a:noFill/>
          </a:ln>
        </p:spPr>
        <p:txBody>
          <a:bodyPr lIns="0" rIns="0" tIns="0" bIns="0" anchor="ctr"/>
          <a:p>
            <a:pPr algn="ctr"/>
            <a:r>
              <a:rPr b="0" lang="en-US" sz="4400" spc="-1" strike="noStrike">
                <a:latin typeface="Arial"/>
              </a:rPr>
              <a:t>Any Questions?</a:t>
            </a:r>
            <a:endParaRPr b="0" lang="en-US" sz="44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503640" y="225720"/>
            <a:ext cx="9071640" cy="946440"/>
          </a:xfrm>
          <a:prstGeom prst="rect">
            <a:avLst/>
          </a:prstGeom>
          <a:noFill/>
          <a:ln>
            <a:noFill/>
          </a:ln>
        </p:spPr>
        <p:txBody>
          <a:bodyPr lIns="0" rIns="0" tIns="0" bIns="0" anchor="ctr"/>
          <a:p>
            <a:pPr algn="ctr"/>
            <a:r>
              <a:rPr b="0" lang="en-US" sz="4400" spc="-1" strike="noStrike">
                <a:solidFill>
                  <a:srgbClr val="006d6f"/>
                </a:solidFill>
                <a:latin typeface="Arial"/>
              </a:rPr>
              <a:t>Agenda</a:t>
            </a:r>
            <a:endParaRPr b="0" lang="en-US" sz="4400" spc="-1" strike="noStrike">
              <a:latin typeface="Arial"/>
            </a:endParaRPr>
          </a:p>
        </p:txBody>
      </p:sp>
      <p:sp>
        <p:nvSpPr>
          <p:cNvPr id="163" name="TextShape 2"/>
          <p:cNvSpPr txBox="1"/>
          <p:nvPr/>
        </p:nvSpPr>
        <p:spPr>
          <a:xfrm>
            <a:off x="438480" y="1830960"/>
            <a:ext cx="9071640" cy="328824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Introduction</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Related work</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Problem Statement</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System overview</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Project Deliverables</a:t>
            </a:r>
            <a:endParaRPr b="0" lang="en-US" sz="32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503640" y="225720"/>
            <a:ext cx="9071640" cy="946440"/>
          </a:xfrm>
          <a:prstGeom prst="rect">
            <a:avLst/>
          </a:prstGeom>
          <a:noFill/>
          <a:ln>
            <a:noFill/>
          </a:ln>
        </p:spPr>
        <p:txBody>
          <a:bodyPr lIns="0" rIns="0" tIns="0" bIns="0" anchor="ctr"/>
          <a:p>
            <a:r>
              <a:rPr b="0" lang="en-US" sz="4400" spc="-1" strike="noStrike">
                <a:solidFill>
                  <a:srgbClr val="ed1c24"/>
                </a:solidFill>
                <a:latin typeface="Arial"/>
              </a:rPr>
              <a:t>Introduction</a:t>
            </a:r>
            <a:endParaRPr b="0" lang="en-US" sz="4400" spc="-1" strike="noStrike">
              <a:latin typeface="Arial"/>
            </a:endParaRPr>
          </a:p>
        </p:txBody>
      </p:sp>
      <p:sp>
        <p:nvSpPr>
          <p:cNvPr id="165" name="TextShape 2"/>
          <p:cNvSpPr txBox="1"/>
          <p:nvPr/>
        </p:nvSpPr>
        <p:spPr>
          <a:xfrm>
            <a:off x="0" y="1280160"/>
            <a:ext cx="1005840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ed1c24"/>
                </a:solidFill>
                <a:latin typeface="Calibri"/>
              </a:rPr>
              <a:t>Psychological</a:t>
            </a:r>
            <a:r>
              <a:rPr b="0" lang="en-US" sz="2800" spc="-1" strike="noStrike">
                <a:solidFill>
                  <a:srgbClr val="000000"/>
                </a:solidFill>
                <a:latin typeface="Calibri"/>
              </a:rPr>
              <a:t>:low self-esteem and isolation, perform poorly in school, have few friends in school, have a negative view of school.</a:t>
            </a:r>
            <a:endParaRPr b="0" lang="en-US" sz="2800" spc="-1" strike="noStrike">
              <a:latin typeface="Arial"/>
            </a:endParaRPr>
          </a:p>
          <a:p>
            <a:pPr marL="228600" indent="-228240">
              <a:lnSpc>
                <a:spcPct val="90000"/>
              </a:lnSpc>
              <a:spcBef>
                <a:spcPts val="1001"/>
              </a:spcBef>
              <a:buClr>
                <a:srgbClr val="000000"/>
              </a:buClr>
              <a:buFont typeface="Arial"/>
              <a:buChar char="•"/>
            </a:pPr>
            <a:r>
              <a:rPr b="0" lang="en-US" sz="2800" spc="-1" strike="noStrike">
                <a:solidFill>
                  <a:srgbClr val="ed1c24"/>
                </a:solidFill>
                <a:latin typeface="Calibri"/>
              </a:rPr>
              <a:t>Physical</a:t>
            </a:r>
            <a:r>
              <a:rPr b="0" lang="en-US" sz="2800" spc="-1" strike="noStrike">
                <a:solidFill>
                  <a:srgbClr val="000000"/>
                </a:solidFill>
                <a:latin typeface="Calibri"/>
              </a:rPr>
              <a:t>:headaches, stomachaches, or problems sleeping.</a:t>
            </a:r>
            <a:endParaRPr b="0" lang="en-US" sz="2800" spc="-1" strike="noStrike">
              <a:latin typeface="Arial"/>
            </a:endParaRPr>
          </a:p>
          <a:p>
            <a:pPr marL="228600" indent="-228240">
              <a:lnSpc>
                <a:spcPct val="90000"/>
              </a:lnSpc>
              <a:spcBef>
                <a:spcPts val="1001"/>
              </a:spcBef>
              <a:buClr>
                <a:srgbClr val="000000"/>
              </a:buClr>
              <a:buFont typeface="Arial"/>
              <a:buChar char="•"/>
            </a:pPr>
            <a:r>
              <a:rPr b="0" lang="en-US" sz="2800" spc="-1" strike="noStrike">
                <a:solidFill>
                  <a:srgbClr val="ed1c24"/>
                </a:solidFill>
                <a:latin typeface="Calibri"/>
              </a:rPr>
              <a:t>Mental</a:t>
            </a:r>
            <a:r>
              <a:rPr b="0" lang="en-US" sz="2800" spc="-1" strike="noStrike">
                <a:solidFill>
                  <a:srgbClr val="000000"/>
                </a:solidFill>
                <a:latin typeface="Calibri"/>
              </a:rPr>
              <a:t>:depression, suicidal thoughts, and anxiety.</a:t>
            </a:r>
            <a:endParaRPr b="0" lang="en-US" sz="2800" spc="-1" strike="noStrike">
              <a:latin typeface="Arial"/>
            </a:endParaRPr>
          </a:p>
        </p:txBody>
      </p:sp>
      <p:pic>
        <p:nvPicPr>
          <p:cNvPr id="166" name="Content Placeholder 3" descr=""/>
          <p:cNvPicPr/>
          <p:nvPr/>
        </p:nvPicPr>
        <p:blipFill>
          <a:blip r:embed="rId1"/>
          <a:stretch/>
        </p:blipFill>
        <p:spPr>
          <a:xfrm>
            <a:off x="6674760" y="3108960"/>
            <a:ext cx="3200400" cy="256068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504000" y="226080"/>
            <a:ext cx="9071640" cy="946440"/>
          </a:xfrm>
          <a:prstGeom prst="rect">
            <a:avLst/>
          </a:prstGeom>
          <a:noFill/>
          <a:ln>
            <a:noFill/>
          </a:ln>
        </p:spPr>
        <p:txBody>
          <a:bodyPr lIns="0" rIns="0" tIns="0" bIns="0" anchor="ctr"/>
          <a:p>
            <a:r>
              <a:rPr b="0" lang="en-US" sz="4400" spc="-1" strike="noStrike">
                <a:solidFill>
                  <a:srgbClr val="ed1c24"/>
                </a:solidFill>
                <a:latin typeface="Arial"/>
              </a:rPr>
              <a:t>Introduction</a:t>
            </a:r>
            <a:endParaRPr b="0" lang="en-US" sz="4400" spc="-1" strike="noStrike">
              <a:latin typeface="Arial"/>
            </a:endParaRPr>
          </a:p>
        </p:txBody>
      </p:sp>
      <p:pic>
        <p:nvPicPr>
          <p:cNvPr id="168" name="" descr=""/>
          <p:cNvPicPr/>
          <p:nvPr/>
        </p:nvPicPr>
        <p:blipFill>
          <a:blip r:embed="rId1"/>
          <a:stretch/>
        </p:blipFill>
        <p:spPr>
          <a:xfrm>
            <a:off x="129240" y="1097280"/>
            <a:ext cx="4899960" cy="3840480"/>
          </a:xfrm>
          <a:prstGeom prst="rect">
            <a:avLst/>
          </a:prstGeom>
          <a:ln>
            <a:noFill/>
          </a:ln>
        </p:spPr>
      </p:pic>
      <p:pic>
        <p:nvPicPr>
          <p:cNvPr id="169" name="" descr=""/>
          <p:cNvPicPr/>
          <p:nvPr/>
        </p:nvPicPr>
        <p:blipFill>
          <a:blip r:embed="rId2"/>
          <a:stretch/>
        </p:blipFill>
        <p:spPr>
          <a:xfrm>
            <a:off x="5212080" y="1097280"/>
            <a:ext cx="4824360" cy="365760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529560" y="0"/>
            <a:ext cx="9071640" cy="946440"/>
          </a:xfrm>
          <a:prstGeom prst="rect">
            <a:avLst/>
          </a:prstGeom>
          <a:noFill/>
          <a:ln>
            <a:noFill/>
          </a:ln>
        </p:spPr>
        <p:txBody>
          <a:bodyPr lIns="0" rIns="0" tIns="0" bIns="0" anchor="ctr"/>
          <a:p>
            <a:pPr algn="ctr"/>
            <a:r>
              <a:rPr b="0" lang="en-US" sz="4400" spc="-1" strike="noStrike">
                <a:solidFill>
                  <a:srgbClr val="ed1c24"/>
                </a:solidFill>
                <a:latin typeface="Arial"/>
              </a:rPr>
              <a:t>Related Work</a:t>
            </a:r>
            <a:endParaRPr b="0" lang="en-US" sz="4400" spc="-1" strike="noStrike">
              <a:latin typeface="Arial"/>
            </a:endParaRPr>
          </a:p>
        </p:txBody>
      </p:sp>
      <p:sp>
        <p:nvSpPr>
          <p:cNvPr id="171" name="TextShape 2"/>
          <p:cNvSpPr txBox="1"/>
          <p:nvPr/>
        </p:nvSpPr>
        <p:spPr>
          <a:xfrm>
            <a:off x="0" y="1014480"/>
            <a:ext cx="9966960" cy="4563360"/>
          </a:xfrm>
          <a:prstGeom prst="rect">
            <a:avLst/>
          </a:prstGeom>
          <a:noFill/>
          <a:ln>
            <a:noFill/>
          </a:ln>
        </p:spPr>
        <p:txBody>
          <a:bodyPr lIns="90000" rIns="90000" tIns="45000" bIns="45000"/>
          <a:p>
            <a:r>
              <a:rPr b="0" lang="en-US" sz="1400" spc="-1" strike="noStrike">
                <a:latin typeface="Arial"/>
              </a:rPr>
              <a:t>Proposed Model: Our model will avoid a bag-of-words (BoW) (bully traces) can be pre-filtered using syntactic and semantic analysis, using NLP algorithms also sentiment analysis features.</a:t>
            </a:r>
            <a:endParaRPr b="0" lang="en-US" sz="1400" spc="-1" strike="noStrike">
              <a:latin typeface="Arial"/>
            </a:endParaRPr>
          </a:p>
          <a:p>
            <a:r>
              <a:rPr b="0" lang="en-US" sz="1400" spc="-1" strike="noStrike">
                <a:latin typeface="Arial"/>
              </a:rPr>
              <a:t>Syntactic features</a:t>
            </a:r>
            <a:endParaRPr b="0" lang="en-US" sz="1400" spc="-1" strike="noStrike">
              <a:latin typeface="Arial"/>
            </a:endParaRPr>
          </a:p>
          <a:p>
            <a:r>
              <a:rPr b="0" lang="en-US" sz="1400" spc="-1" strike="noStrike">
                <a:latin typeface="Arial"/>
              </a:rPr>
              <a:t>Bad words</a:t>
            </a:r>
            <a:endParaRPr b="0" lang="en-US" sz="1400" spc="-1" strike="noStrike">
              <a:latin typeface="Arial"/>
            </a:endParaRPr>
          </a:p>
          <a:p>
            <a:r>
              <a:rPr b="0" lang="en-US" sz="1400" spc="-1" strike="noStrike">
                <a:latin typeface="Arial"/>
              </a:rPr>
              <a:t>Bad words density: </a:t>
            </a:r>
            <a:endParaRPr b="0" lang="en-US" sz="1400" spc="-1" strike="noStrike">
              <a:latin typeface="Arial"/>
            </a:endParaRPr>
          </a:p>
          <a:p>
            <a:r>
              <a:rPr b="0" lang="en-US" sz="1400" spc="-1" strike="noStrike">
                <a:latin typeface="Arial"/>
              </a:rPr>
              <a:t>Badness of a sentence: </a:t>
            </a:r>
            <a:endParaRPr b="0" lang="en-US" sz="1400" spc="-1" strike="noStrike">
              <a:latin typeface="Arial"/>
            </a:endParaRPr>
          </a:p>
          <a:p>
            <a:r>
              <a:rPr b="0" lang="en-US" sz="1400" spc="-1" strike="noStrike">
                <a:latin typeface="Arial"/>
              </a:rPr>
              <a:t>Density of upper case letters: </a:t>
            </a:r>
            <a:endParaRPr b="0" lang="en-US" sz="1400" spc="-1" strike="noStrike">
              <a:latin typeface="Arial"/>
            </a:endParaRPr>
          </a:p>
          <a:p>
            <a:r>
              <a:rPr b="0" lang="en-US" sz="1400" spc="-1" strike="noStrike">
                <a:latin typeface="Arial"/>
              </a:rPr>
              <a:t>Exclamations and questions marks: </a:t>
            </a:r>
            <a:endParaRPr b="0" lang="en-US" sz="1400" spc="-1" strike="noStrike">
              <a:latin typeface="Arial"/>
            </a:endParaRPr>
          </a:p>
          <a:p>
            <a:r>
              <a:rPr b="0" lang="en-US" sz="1400" spc="-1" strike="noStrike">
                <a:latin typeface="Arial"/>
              </a:rPr>
              <a:t>Semantic features</a:t>
            </a:r>
            <a:endParaRPr b="0" lang="en-US" sz="1400" spc="-1" strike="noStrike">
              <a:latin typeface="Arial"/>
            </a:endParaRPr>
          </a:p>
          <a:p>
            <a:r>
              <a:rPr b="0" lang="en-US" sz="1400" spc="-1" strike="noStrike">
                <a:latin typeface="Arial"/>
              </a:rPr>
              <a:t>Bigrams: </a:t>
            </a:r>
            <a:endParaRPr b="0" lang="en-US" sz="1400" spc="-1" strike="noStrike">
              <a:latin typeface="Arial"/>
            </a:endParaRPr>
          </a:p>
          <a:p>
            <a:r>
              <a:rPr b="0" lang="en-US" sz="1400" spc="-1" strike="noStrike">
                <a:latin typeface="Arial"/>
              </a:rPr>
              <a:t>Trigrams: </a:t>
            </a:r>
            <a:endParaRPr b="0" lang="en-US" sz="1400" spc="-1" strike="noStrike">
              <a:latin typeface="Arial"/>
            </a:endParaRPr>
          </a:p>
          <a:p>
            <a:r>
              <a:rPr b="0" lang="en-US" sz="1400" spc="-1" strike="noStrike">
                <a:latin typeface="Arial"/>
              </a:rPr>
              <a:t>Sentiment features</a:t>
            </a:r>
            <a:endParaRPr b="0" lang="en-US" sz="1400" spc="-1" strike="noStrike">
              <a:latin typeface="Arial"/>
            </a:endParaRPr>
          </a:p>
          <a:p>
            <a:r>
              <a:rPr b="0" lang="en-US" sz="1400" spc="-1" strike="noStrike">
                <a:latin typeface="Arial"/>
              </a:rPr>
              <a:t>Sentiment polarity of a sentence:</a:t>
            </a:r>
            <a:endParaRPr b="0" lang="en-US" sz="1400" spc="-1" strike="noStrike">
              <a:latin typeface="Arial"/>
            </a:endParaRPr>
          </a:p>
          <a:p>
            <a:r>
              <a:rPr b="0" lang="en-US" sz="1400" spc="-1" strike="noStrike">
                <a:latin typeface="Arial"/>
              </a:rPr>
              <a:t>Emoticons: </a:t>
            </a:r>
            <a:endParaRPr b="0" lang="en-US" sz="1400" spc="-1" strike="noStrike">
              <a:latin typeface="Arial"/>
            </a:endParaRPr>
          </a:p>
          <a:p>
            <a:r>
              <a:rPr b="0" lang="en-US" sz="1400" spc="-1" strike="noStrike">
                <a:latin typeface="Arial"/>
              </a:rPr>
              <a:t>Social features</a:t>
            </a:r>
            <a:endParaRPr b="0" lang="en-US" sz="1400" spc="-1" strike="noStrike">
              <a:latin typeface="Arial"/>
            </a:endParaRPr>
          </a:p>
          <a:p>
            <a:r>
              <a:rPr b="0" lang="en-US" sz="1400" spc="-1" strike="noStrike">
                <a:latin typeface="Arial"/>
              </a:rPr>
              <a:t>Direct User Tagging</a:t>
            </a:r>
            <a:endParaRPr b="0" lang="en-US" sz="1400" spc="-1" strike="noStrike">
              <a:latin typeface="Arial"/>
            </a:endParaRPr>
          </a:p>
          <a:p>
            <a:r>
              <a:rPr b="0" lang="en-US" sz="1400" spc="-1" strike="noStrike">
                <a:latin typeface="Arial"/>
              </a:rPr>
              <a:t>Author profiling: </a:t>
            </a:r>
            <a:endParaRPr b="0" lang="en-US" sz="1400" spc="-1" strike="noStrike">
              <a:latin typeface="Arial"/>
            </a:endParaRPr>
          </a:p>
          <a:p>
            <a:r>
              <a:rPr b="0" lang="en-US" sz="1400" spc="-1" strike="noStrike">
                <a:latin typeface="Arial"/>
              </a:rPr>
              <a:t> </a:t>
            </a:r>
            <a:r>
              <a:rPr b="0" lang="en-US" sz="1400" spc="-1" strike="noStrike">
                <a:latin typeface="Arial"/>
              </a:rPr>
              <a:t>Messages exchanged with a user: </a:t>
            </a:r>
            <a:endParaRPr b="0" lang="en-US" sz="14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503640" y="225720"/>
            <a:ext cx="9071640" cy="946440"/>
          </a:xfrm>
          <a:prstGeom prst="rect">
            <a:avLst/>
          </a:prstGeom>
          <a:noFill/>
          <a:ln>
            <a:noFill/>
          </a:ln>
        </p:spPr>
        <p:txBody>
          <a:bodyPr lIns="0" rIns="0" tIns="0" bIns="0" anchor="ctr"/>
          <a:p>
            <a:pPr algn="ctr"/>
            <a:r>
              <a:rPr b="0" lang="en-US" sz="4400" spc="-1" strike="noStrike">
                <a:solidFill>
                  <a:srgbClr val="ed1c24"/>
                </a:solidFill>
                <a:latin typeface="Arial"/>
              </a:rPr>
              <a:t>Problem Statement</a:t>
            </a:r>
            <a:endParaRPr b="0" lang="en-US" sz="4400" spc="-1" strike="noStrike">
              <a:latin typeface="Arial"/>
            </a:endParaRPr>
          </a:p>
        </p:txBody>
      </p:sp>
      <p:sp>
        <p:nvSpPr>
          <p:cNvPr id="173" name="TextShape 2"/>
          <p:cNvSpPr txBox="1"/>
          <p:nvPr/>
        </p:nvSpPr>
        <p:spPr>
          <a:xfrm>
            <a:off x="91080" y="1828440"/>
            <a:ext cx="9966960" cy="3383280"/>
          </a:xfrm>
          <a:prstGeom prst="rect">
            <a:avLst/>
          </a:prstGeom>
          <a:noFill/>
          <a:ln>
            <a:noFill/>
          </a:ln>
        </p:spPr>
        <p:txBody>
          <a:bodyPr/>
          <a:p>
            <a:pPr marL="228600" indent="-228240" algn="ctr">
              <a:lnSpc>
                <a:spcPct val="90000"/>
              </a:lnSpc>
              <a:spcBef>
                <a:spcPts val="1001"/>
              </a:spcBef>
              <a:buClr>
                <a:srgbClr val="000000"/>
              </a:buClr>
              <a:buFont typeface="Arial"/>
              <a:buChar char="•"/>
            </a:pPr>
            <a:r>
              <a:rPr b="0" lang="en-US" sz="2800" spc="-1" strike="noStrike">
                <a:solidFill>
                  <a:srgbClr val="000000"/>
                </a:solidFill>
                <a:latin typeface="Calibri"/>
              </a:rPr>
              <a:t>Cyberbullying has been manifesting our youth for quite sometime, due to them being involved in one form of social media communication or another. Worst case scenario is self harm and suicide when exposed to too much bullying</a:t>
            </a:r>
            <a:endParaRPr b="0" lang="en-US" sz="28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503640" y="225720"/>
            <a:ext cx="9071640" cy="946440"/>
          </a:xfrm>
          <a:prstGeom prst="rect">
            <a:avLst/>
          </a:prstGeom>
          <a:noFill/>
          <a:ln>
            <a:noFill/>
          </a:ln>
        </p:spPr>
        <p:txBody>
          <a:bodyPr lIns="0" rIns="0" tIns="0" bIns="0" anchor="ctr"/>
          <a:p>
            <a:pPr algn="ctr"/>
            <a:r>
              <a:rPr b="0" lang="en-US" sz="4400" spc="-1" strike="noStrike">
                <a:solidFill>
                  <a:srgbClr val="ed1c24"/>
                </a:solidFill>
                <a:latin typeface="Arial"/>
              </a:rPr>
              <a:t>System overview</a:t>
            </a:r>
            <a:endParaRPr b="0" lang="en-US" sz="4400" spc="-1" strike="noStrike">
              <a:latin typeface="Arial"/>
            </a:endParaRPr>
          </a:p>
        </p:txBody>
      </p:sp>
      <p:pic>
        <p:nvPicPr>
          <p:cNvPr id="175" name="" descr=""/>
          <p:cNvPicPr/>
          <p:nvPr/>
        </p:nvPicPr>
        <p:blipFill>
          <a:blip r:embed="rId1"/>
          <a:stretch/>
        </p:blipFill>
        <p:spPr>
          <a:xfrm>
            <a:off x="1371240" y="1279800"/>
            <a:ext cx="7201800" cy="434304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503640" y="225720"/>
            <a:ext cx="9071640" cy="946440"/>
          </a:xfrm>
          <a:prstGeom prst="rect">
            <a:avLst/>
          </a:prstGeom>
          <a:noFill/>
          <a:ln>
            <a:noFill/>
          </a:ln>
        </p:spPr>
        <p:txBody>
          <a:bodyPr lIns="0" rIns="0" tIns="0" bIns="0" anchor="ctr"/>
          <a:p>
            <a:pPr algn="ctr"/>
            <a:r>
              <a:rPr b="0" lang="en-US" sz="4400" spc="-1" strike="noStrike">
                <a:solidFill>
                  <a:srgbClr val="ed1c24"/>
                </a:solidFill>
                <a:latin typeface="Arial"/>
              </a:rPr>
              <a:t>Input and Preprocessing</a:t>
            </a:r>
            <a:endParaRPr b="0" lang="en-US" sz="4400" spc="-1" strike="noStrike">
              <a:latin typeface="Arial"/>
            </a:endParaRPr>
          </a:p>
        </p:txBody>
      </p:sp>
      <p:sp>
        <p:nvSpPr>
          <p:cNvPr id="177" name="TextShape 2"/>
          <p:cNvSpPr txBox="1"/>
          <p:nvPr/>
        </p:nvSpPr>
        <p:spPr>
          <a:xfrm>
            <a:off x="822600" y="1554120"/>
            <a:ext cx="4937760" cy="602280"/>
          </a:xfrm>
          <a:prstGeom prst="rect">
            <a:avLst/>
          </a:prstGeom>
          <a:noFill/>
          <a:ln>
            <a:noFill/>
          </a:ln>
        </p:spPr>
        <p:txBody>
          <a:bodyPr lIns="90000" rIns="90000" tIns="45000" bIns="45000"/>
          <a:p>
            <a:r>
              <a:rPr b="0" lang="en-US" sz="1800" spc="-1" strike="noStrike">
                <a:latin typeface="Arial"/>
              </a:rPr>
              <a:t>-Step 1:We take the posts from database.</a:t>
            </a:r>
            <a:endParaRPr b="0" lang="en-US" sz="1800" spc="-1" strike="noStrike">
              <a:latin typeface="Arial"/>
            </a:endParaRPr>
          </a:p>
        </p:txBody>
      </p:sp>
      <p:sp>
        <p:nvSpPr>
          <p:cNvPr id="178" name="TextShape 3"/>
          <p:cNvSpPr txBox="1"/>
          <p:nvPr/>
        </p:nvSpPr>
        <p:spPr>
          <a:xfrm>
            <a:off x="822600" y="2011320"/>
            <a:ext cx="4023360" cy="346320"/>
          </a:xfrm>
          <a:prstGeom prst="rect">
            <a:avLst/>
          </a:prstGeom>
          <a:noFill/>
          <a:ln>
            <a:noFill/>
          </a:ln>
        </p:spPr>
        <p:txBody>
          <a:bodyPr lIns="90000" rIns="90000" tIns="45000" bIns="45000"/>
          <a:p>
            <a:r>
              <a:rPr b="0" lang="en-US" sz="1800" spc="-1" strike="noStrike">
                <a:latin typeface="Arial"/>
              </a:rPr>
              <a:t>-Step 2: Segmentation</a:t>
            </a:r>
            <a:endParaRPr b="0" lang="en-US" sz="1800" spc="-1" strike="noStrike">
              <a:latin typeface="Arial"/>
            </a:endParaRPr>
          </a:p>
        </p:txBody>
      </p:sp>
      <p:sp>
        <p:nvSpPr>
          <p:cNvPr id="179" name="TextShape 4"/>
          <p:cNvSpPr txBox="1"/>
          <p:nvPr/>
        </p:nvSpPr>
        <p:spPr>
          <a:xfrm>
            <a:off x="822600" y="2468520"/>
            <a:ext cx="4023360" cy="346320"/>
          </a:xfrm>
          <a:prstGeom prst="rect">
            <a:avLst/>
          </a:prstGeom>
          <a:noFill/>
          <a:ln>
            <a:noFill/>
          </a:ln>
        </p:spPr>
        <p:txBody>
          <a:bodyPr lIns="90000" rIns="90000" tIns="45000" bIns="45000"/>
          <a:p>
            <a:r>
              <a:rPr b="0" lang="en-US" sz="1800" spc="-1" strike="noStrike">
                <a:latin typeface="Arial"/>
              </a:rPr>
              <a:t>-Step 3: Remove Stop words</a:t>
            </a:r>
            <a:endParaRPr b="0" lang="en-US" sz="1800" spc="-1" strike="noStrike">
              <a:latin typeface="Arial"/>
            </a:endParaRPr>
          </a:p>
        </p:txBody>
      </p:sp>
      <p:sp>
        <p:nvSpPr>
          <p:cNvPr id="180" name="TextShape 5"/>
          <p:cNvSpPr txBox="1"/>
          <p:nvPr/>
        </p:nvSpPr>
        <p:spPr>
          <a:xfrm>
            <a:off x="822600" y="2925720"/>
            <a:ext cx="4023360" cy="346320"/>
          </a:xfrm>
          <a:prstGeom prst="rect">
            <a:avLst/>
          </a:prstGeom>
          <a:noFill/>
          <a:ln>
            <a:noFill/>
          </a:ln>
        </p:spPr>
        <p:txBody>
          <a:bodyPr lIns="90000" rIns="90000" tIns="45000" bIns="45000"/>
          <a:p>
            <a:r>
              <a:rPr b="0" lang="en-US" sz="1800" spc="-1" strike="noStrike">
                <a:latin typeface="Arial"/>
              </a:rPr>
              <a:t>-Step 4: Stemming of words</a:t>
            </a:r>
            <a:endParaRPr b="0" lang="en-US" sz="1800" spc="-1" strike="noStrike">
              <a:latin typeface="Arial"/>
            </a:endParaRPr>
          </a:p>
        </p:txBody>
      </p:sp>
      <p:sp>
        <p:nvSpPr>
          <p:cNvPr id="181" name="TextShape 6"/>
          <p:cNvSpPr txBox="1"/>
          <p:nvPr/>
        </p:nvSpPr>
        <p:spPr>
          <a:xfrm>
            <a:off x="822600" y="3402360"/>
            <a:ext cx="4846320" cy="602280"/>
          </a:xfrm>
          <a:prstGeom prst="rect">
            <a:avLst/>
          </a:prstGeom>
          <a:noFill/>
          <a:ln>
            <a:noFill/>
          </a:ln>
        </p:spPr>
        <p:txBody>
          <a:bodyPr lIns="90000" rIns="90000" tIns="45000" bIns="45000"/>
          <a:p>
            <a:r>
              <a:rPr b="0" lang="en-US" sz="1800" spc="-1" strike="noStrike">
                <a:latin typeface="Arial"/>
              </a:rPr>
              <a:t>-Step 5: Solution for the obfuscation of words </a:t>
            </a:r>
            <a:endParaRPr b="0" lang="en-US" sz="1800" spc="-1" strike="noStrike">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503640" y="225720"/>
            <a:ext cx="9071640" cy="946440"/>
          </a:xfrm>
          <a:prstGeom prst="rect">
            <a:avLst/>
          </a:prstGeom>
          <a:noFill/>
          <a:ln>
            <a:noFill/>
          </a:ln>
        </p:spPr>
        <p:txBody>
          <a:bodyPr lIns="0" rIns="0" tIns="0" bIns="0" anchor="ctr"/>
          <a:p>
            <a:pPr algn="ctr"/>
            <a:r>
              <a:rPr b="0" lang="en-US" sz="4400" spc="-1" strike="noStrike">
                <a:solidFill>
                  <a:srgbClr val="ed1c24"/>
                </a:solidFill>
                <a:latin typeface="Arial"/>
              </a:rPr>
              <a:t>Processing</a:t>
            </a:r>
            <a:endParaRPr b="0" lang="en-US" sz="4400" spc="-1" strike="noStrike">
              <a:latin typeface="Arial"/>
            </a:endParaRPr>
          </a:p>
        </p:txBody>
      </p:sp>
      <p:sp>
        <p:nvSpPr>
          <p:cNvPr id="183" name="TextShape 2"/>
          <p:cNvSpPr txBox="1"/>
          <p:nvPr/>
        </p:nvSpPr>
        <p:spPr>
          <a:xfrm>
            <a:off x="731160" y="1371240"/>
            <a:ext cx="4023360" cy="346320"/>
          </a:xfrm>
          <a:prstGeom prst="rect">
            <a:avLst/>
          </a:prstGeom>
          <a:noFill/>
          <a:ln>
            <a:noFill/>
          </a:ln>
        </p:spPr>
        <p:txBody>
          <a:bodyPr lIns="90000" rIns="90000" tIns="45000" bIns="45000"/>
          <a:p>
            <a:r>
              <a:rPr b="0" lang="en-US" sz="1800" spc="-1" strike="noStrike">
                <a:latin typeface="Arial"/>
              </a:rPr>
              <a:t>Sentiment analysis</a:t>
            </a:r>
            <a:endParaRPr b="0" lang="en-US" sz="1800" spc="-1" strike="noStrike">
              <a:latin typeface="Arial"/>
            </a:endParaRPr>
          </a:p>
        </p:txBody>
      </p:sp>
      <p:sp>
        <p:nvSpPr>
          <p:cNvPr id="184" name="TextShape 3"/>
          <p:cNvSpPr txBox="1"/>
          <p:nvPr/>
        </p:nvSpPr>
        <p:spPr>
          <a:xfrm>
            <a:off x="731160" y="2559960"/>
            <a:ext cx="4023360" cy="346320"/>
          </a:xfrm>
          <a:prstGeom prst="rect">
            <a:avLst/>
          </a:prstGeom>
          <a:noFill/>
          <a:ln>
            <a:noFill/>
          </a:ln>
        </p:spPr>
        <p:txBody>
          <a:bodyPr lIns="90000" rIns="90000" tIns="45000" bIns="45000"/>
          <a:p>
            <a:r>
              <a:rPr b="0" lang="en-US" sz="1800" spc="-1" strike="noStrike">
                <a:latin typeface="Arial"/>
              </a:rPr>
              <a:t>Context analysis</a:t>
            </a:r>
            <a:endParaRPr b="0" lang="en-US" sz="1800" spc="-1" strike="noStrike">
              <a:latin typeface="Arial"/>
            </a:endParaRPr>
          </a:p>
        </p:txBody>
      </p:sp>
      <p:sp>
        <p:nvSpPr>
          <p:cNvPr id="185" name="TextShape 4"/>
          <p:cNvSpPr txBox="1"/>
          <p:nvPr/>
        </p:nvSpPr>
        <p:spPr>
          <a:xfrm>
            <a:off x="731160" y="3748680"/>
            <a:ext cx="4023360" cy="346320"/>
          </a:xfrm>
          <a:prstGeom prst="rect">
            <a:avLst/>
          </a:prstGeom>
          <a:noFill/>
          <a:ln>
            <a:noFill/>
          </a:ln>
        </p:spPr>
        <p:txBody>
          <a:bodyPr lIns="90000" rIns="90000" tIns="45000" bIns="45000"/>
          <a:p>
            <a:r>
              <a:rPr b="0" lang="en-US" sz="1800" spc="-1" strike="noStrike">
                <a:latin typeface="Arial"/>
              </a:rPr>
              <a:t>Deep Learning Classification</a:t>
            </a:r>
            <a:endParaRPr b="0" lang="en-US" sz="18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TotalTime>
  <Application>LibreOffice/6.0.4.2$Windows_X86_64 LibreOffice_project/9b0d9b32d5dcda91d2f1a96dc04c645c450872bf</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2018-09-17T19:52:58Z</dcterms:created>
  <dc:creator/>
  <dc:description/>
  <dc:language>en-US</dc:language>
  <cp:lastModifiedBy/>
  <dcterms:modified xsi:type="dcterms:W3CDTF">2018-09-18T12:59:28Z</dcterms:modified>
  <cp:revision>8</cp:revision>
  <dc:subject/>
  <dc:title/>
</cp:coreProperties>
</file>