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7EA-A4CB-417A-8387-C93FD4F3C770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97E1-F93F-485F-82E0-B3C3FD54F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8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7EA-A4CB-417A-8387-C93FD4F3C770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97E1-F93F-485F-82E0-B3C3FD54F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55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7EA-A4CB-417A-8387-C93FD4F3C770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97E1-F93F-485F-82E0-B3C3FD54F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1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7EA-A4CB-417A-8387-C93FD4F3C770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97E1-F93F-485F-82E0-B3C3FD54F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8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7EA-A4CB-417A-8387-C93FD4F3C770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97E1-F93F-485F-82E0-B3C3FD54F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69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7EA-A4CB-417A-8387-C93FD4F3C770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97E1-F93F-485F-82E0-B3C3FD54F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08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7EA-A4CB-417A-8387-C93FD4F3C770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97E1-F93F-485F-82E0-B3C3FD54F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46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7EA-A4CB-417A-8387-C93FD4F3C770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97E1-F93F-485F-82E0-B3C3FD54F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72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7EA-A4CB-417A-8387-C93FD4F3C770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97E1-F93F-485F-82E0-B3C3FD54F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9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7EA-A4CB-417A-8387-C93FD4F3C770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97E1-F93F-485F-82E0-B3C3FD54F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4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7EA-A4CB-417A-8387-C93FD4F3C770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97E1-F93F-485F-82E0-B3C3FD54F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9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17EA-A4CB-417A-8387-C93FD4F3C770}" type="datetimeFigureOut">
              <a:rPr lang="en-IN" smtClean="0"/>
              <a:t>24-06-2018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D97E1-F93F-485F-82E0-B3C3FD54F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1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4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68087"/>
            <a:ext cx="9039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Driverless Car of the Future, advertisement for “America’s Electric Light and Power Companies</a:t>
            </a:r>
            <a:r>
              <a:rPr lang="en-IN" dirty="0" smtClean="0"/>
              <a:t>,</a:t>
            </a:r>
          </a:p>
          <a:p>
            <a:r>
              <a:rPr lang="en-IN" dirty="0" smtClean="0"/>
              <a:t>” </a:t>
            </a:r>
            <a:r>
              <a:rPr lang="en-IN" dirty="0"/>
              <a:t>Saturday Evening Post, 1950s. Credit: The Everett Collection.</a:t>
            </a:r>
          </a:p>
        </p:txBody>
      </p:sp>
      <p:pic>
        <p:nvPicPr>
          <p:cNvPr id="8195" name="Picture 3" descr="C:\Users\AKhil\Desktop\Autonomous-Vehicles-696x5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518880" cy="501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35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Khil\Desktop\2005_stanley-driv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064896" cy="479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0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48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only way you survive is you continuously transform into something else. It's this idea of continuous transformation that makes you an innovation company.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30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Khil\Desktop\c356db8c91936c2c873d5527aa01ba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92896"/>
            <a:ext cx="4608513" cy="34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1412776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Early 1700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0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Khil\Desktop\17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848872" cy="524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3848" y="439640"/>
            <a:ext cx="241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1771  - British Company</a:t>
            </a:r>
          </a:p>
        </p:txBody>
      </p:sp>
    </p:spTree>
    <p:extLst>
      <p:ext uri="{BB962C8B-B14F-4D97-AF65-F5344CB8AC3E}">
        <p14:creationId xmlns:p14="http://schemas.microsoft.com/office/powerpoint/2010/main" val="284922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Khil\Desktop\18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908032" cy="499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32591" y="76470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Benz - 1885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18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Khil\Desktop\19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178354" cy="61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64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Khil\Desktop\19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66385"/>
            <a:ext cx="763284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864" y="548680"/>
            <a:ext cx="125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Ford - 1924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67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Khil\Desktop\19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6" y="2012771"/>
            <a:ext cx="8677472" cy="451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0" y="112474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1974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24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Khil\Desktop\ca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82" y="1115867"/>
            <a:ext cx="85217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08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68</Words>
  <Application>Microsoft Office PowerPoint</Application>
  <PresentationFormat>On-screen Show (4:3)</PresentationFormat>
  <Paragraphs>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2018-06-24T18:22:03Z</dcterms:created>
  <dcterms:modified xsi:type="dcterms:W3CDTF">2018-06-24T19:11:08Z</dcterms:modified>
</cp:coreProperties>
</file>