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2"/>
  </p:notesMasterIdLst>
  <p:sldIdLst>
    <p:sldId id="285" r:id="rId3"/>
    <p:sldId id="286" r:id="rId4"/>
    <p:sldId id="287" r:id="rId5"/>
    <p:sldId id="259" r:id="rId6"/>
    <p:sldId id="261" r:id="rId7"/>
    <p:sldId id="260" r:id="rId8"/>
    <p:sldId id="328" r:id="rId9"/>
    <p:sldId id="329" r:id="rId10"/>
    <p:sldId id="332" r:id="rId11"/>
    <p:sldId id="333" r:id="rId12"/>
    <p:sldId id="330" r:id="rId13"/>
    <p:sldId id="334" r:id="rId14"/>
    <p:sldId id="335" r:id="rId15"/>
    <p:sldId id="336" r:id="rId16"/>
    <p:sldId id="337" r:id="rId17"/>
    <p:sldId id="339" r:id="rId18"/>
    <p:sldId id="338" r:id="rId19"/>
    <p:sldId id="283" r:id="rId20"/>
    <p:sldId id="284" r:id="rId21"/>
  </p:sldIdLst>
  <p:sldSz cx="9144000" cy="5143500" type="screen16x9"/>
  <p:notesSz cx="9144000" cy="51435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ZkjZmpGp1K3h/yrZi5DswXsw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21681-1019-43F6-9DF1-CA7B31AEE958}" v="44" dt="2024-06-12T11:42:4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ugo Seminara" userId="8f9eed4d986e149f" providerId="LiveId" clId="{27B21681-1019-43F6-9DF1-CA7B31AEE958}"/>
    <pc:docChg chg="undo custSel addSld delSld modSld sldOrd">
      <pc:chgData name="Matias Hugo Seminara" userId="8f9eed4d986e149f" providerId="LiveId" clId="{27B21681-1019-43F6-9DF1-CA7B31AEE958}" dt="2024-06-12T11:44:53.317" v="4816" actId="20577"/>
      <pc:docMkLst>
        <pc:docMk/>
      </pc:docMkLst>
      <pc:sldChg chg="modSp mod">
        <pc:chgData name="Matias Hugo Seminara" userId="8f9eed4d986e149f" providerId="LiveId" clId="{27B21681-1019-43F6-9DF1-CA7B31AEE958}" dt="2024-06-11T22:54:23.807" v="58" actId="20577"/>
        <pc:sldMkLst>
          <pc:docMk/>
          <pc:sldMk cId="0" sldId="259"/>
        </pc:sldMkLst>
        <pc:spChg chg="mod">
          <ac:chgData name="Matias Hugo Seminara" userId="8f9eed4d986e149f" providerId="LiveId" clId="{27B21681-1019-43F6-9DF1-CA7B31AEE958}" dt="2024-06-11T22:54:23.807" v="58" actId="20577"/>
          <ac:spMkLst>
            <pc:docMk/>
            <pc:sldMk cId="0" sldId="259"/>
            <ac:spMk id="259" creationId="{00000000-0000-0000-0000-000000000000}"/>
          </ac:spMkLst>
        </pc:spChg>
      </pc:sldChg>
      <pc:sldChg chg="modSp mod">
        <pc:chgData name="Matias Hugo Seminara" userId="8f9eed4d986e149f" providerId="LiveId" clId="{27B21681-1019-43F6-9DF1-CA7B31AEE958}" dt="2024-06-11T23:00:45.595" v="526" actId="1076"/>
        <pc:sldMkLst>
          <pc:docMk/>
          <pc:sldMk cId="0" sldId="260"/>
        </pc:sldMkLst>
        <pc:spChg chg="mod">
          <ac:chgData name="Matias Hugo Seminara" userId="8f9eed4d986e149f" providerId="LiveId" clId="{27B21681-1019-43F6-9DF1-CA7B31AEE958}" dt="2024-06-11T22:57:01.127" v="282" actId="20577"/>
          <ac:spMkLst>
            <pc:docMk/>
            <pc:sldMk cId="0" sldId="260"/>
            <ac:spMk id="270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1T23:00:45.595" v="526" actId="1076"/>
          <ac:spMkLst>
            <pc:docMk/>
            <pc:sldMk cId="0" sldId="260"/>
            <ac:spMk id="271" creationId="{00000000-0000-0000-0000-000000000000}"/>
          </ac:spMkLst>
        </pc:spChg>
      </pc:sldChg>
      <pc:sldChg chg="modSp mod ord">
        <pc:chgData name="Matias Hugo Seminara" userId="8f9eed4d986e149f" providerId="LiveId" clId="{27B21681-1019-43F6-9DF1-CA7B31AEE958}" dt="2024-06-11T22:56:37.742" v="253" actId="207"/>
        <pc:sldMkLst>
          <pc:docMk/>
          <pc:sldMk cId="0" sldId="261"/>
        </pc:sldMkLst>
        <pc:spChg chg="mod">
          <ac:chgData name="Matias Hugo Seminara" userId="8f9eed4d986e149f" providerId="LiveId" clId="{27B21681-1019-43F6-9DF1-CA7B31AEE958}" dt="2024-06-11T22:56:37.742" v="253" actId="207"/>
          <ac:spMkLst>
            <pc:docMk/>
            <pc:sldMk cId="0" sldId="261"/>
            <ac:spMk id="276" creationId="{00000000-0000-0000-0000-000000000000}"/>
          </ac:spMkLst>
        </pc:spChg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0" sldId="262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0" sldId="267"/>
        </pc:sldMkLst>
      </pc:sldChg>
      <pc:sldChg chg="modSp mod">
        <pc:chgData name="Matias Hugo Seminara" userId="8f9eed4d986e149f" providerId="LiveId" clId="{27B21681-1019-43F6-9DF1-CA7B31AEE958}" dt="2024-06-11T22:44:44.639" v="2" actId="20577"/>
        <pc:sldMkLst>
          <pc:docMk/>
          <pc:sldMk cId="0" sldId="285"/>
        </pc:sldMkLst>
        <pc:spChg chg="mod">
          <ac:chgData name="Matias Hugo Seminara" userId="8f9eed4d986e149f" providerId="LiveId" clId="{27B21681-1019-43F6-9DF1-CA7B31AEE958}" dt="2024-06-11T22:44:42.458" v="1" actId="20577"/>
          <ac:spMkLst>
            <pc:docMk/>
            <pc:sldMk cId="0" sldId="285"/>
            <ac:spMk id="143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1T22:44:44.639" v="2" actId="20577"/>
          <ac:spMkLst>
            <pc:docMk/>
            <pc:sldMk cId="0" sldId="285"/>
            <ac:spMk id="144" creationId="{00000000-0000-0000-0000-000000000000}"/>
          </ac:spMkLst>
        </pc:spChg>
      </pc:sldChg>
      <pc:sldChg chg="modSp mod">
        <pc:chgData name="Matias Hugo Seminara" userId="8f9eed4d986e149f" providerId="LiveId" clId="{27B21681-1019-43F6-9DF1-CA7B31AEE958}" dt="2024-06-12T11:44:53.317" v="4816" actId="20577"/>
        <pc:sldMkLst>
          <pc:docMk/>
          <pc:sldMk cId="0" sldId="287"/>
        </pc:sldMkLst>
        <pc:spChg chg="mod">
          <ac:chgData name="Matias Hugo Seminara" userId="8f9eed4d986e149f" providerId="LiveId" clId="{27B21681-1019-43F6-9DF1-CA7B31AEE958}" dt="2024-06-11T22:45:03.592" v="8"/>
          <ac:spMkLst>
            <pc:docMk/>
            <pc:sldMk cId="0" sldId="287"/>
            <ac:spMk id="4" creationId="{15B441CF-6D34-0CF2-11F7-AA0BF7A6C4A5}"/>
          </ac:spMkLst>
        </pc:spChg>
        <pc:spChg chg="mod">
          <ac:chgData name="Matias Hugo Seminara" userId="8f9eed4d986e149f" providerId="LiveId" clId="{27B21681-1019-43F6-9DF1-CA7B31AEE958}" dt="2024-06-11T22:44:51.192" v="5" actId="20577"/>
          <ac:spMkLst>
            <pc:docMk/>
            <pc:sldMk cId="0" sldId="287"/>
            <ac:spMk id="162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1T22:44:48.800" v="3" actId="20577"/>
          <ac:spMkLst>
            <pc:docMk/>
            <pc:sldMk cId="0" sldId="287"/>
            <ac:spMk id="163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1T22:44:53.699" v="6" actId="20577"/>
          <ac:spMkLst>
            <pc:docMk/>
            <pc:sldMk cId="0" sldId="287"/>
            <ac:spMk id="164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2T11:44:53.317" v="4816" actId="20577"/>
          <ac:spMkLst>
            <pc:docMk/>
            <pc:sldMk cId="0" sldId="287"/>
            <ac:spMk id="167" creationId="{00000000-0000-0000-0000-000000000000}"/>
          </ac:spMkLst>
        </pc:spChg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1866216365" sldId="290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982812057" sldId="311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173081923" sldId="312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3215764065" sldId="313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853219220" sldId="314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888868454" sldId="315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688853705" sldId="316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988251928" sldId="317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1482554146" sldId="318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1847884068" sldId="320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150344484" sldId="321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3300741337" sldId="322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3418130521" sldId="323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535027610" sldId="324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2298011416" sldId="325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3715100719" sldId="326"/>
        </pc:sldMkLst>
      </pc:sldChg>
      <pc:sldChg chg="del">
        <pc:chgData name="Matias Hugo Seminara" userId="8f9eed4d986e149f" providerId="LiveId" clId="{27B21681-1019-43F6-9DF1-CA7B31AEE958}" dt="2024-06-12T11:43:48.240" v="4684" actId="47"/>
        <pc:sldMkLst>
          <pc:docMk/>
          <pc:sldMk cId="895752360" sldId="327"/>
        </pc:sldMkLst>
      </pc:sldChg>
      <pc:sldChg chg="addSp delSp modSp add mod ord">
        <pc:chgData name="Matias Hugo Seminara" userId="8f9eed4d986e149f" providerId="LiveId" clId="{27B21681-1019-43F6-9DF1-CA7B31AEE958}" dt="2024-06-12T10:38:22.501" v="1231" actId="20577"/>
        <pc:sldMkLst>
          <pc:docMk/>
          <pc:sldMk cId="3489460719" sldId="328"/>
        </pc:sldMkLst>
        <pc:spChg chg="add del mod">
          <ac:chgData name="Matias Hugo Seminara" userId="8f9eed4d986e149f" providerId="LiveId" clId="{27B21681-1019-43F6-9DF1-CA7B31AEE958}" dt="2024-06-11T23:20:16.485" v="698"/>
          <ac:spMkLst>
            <pc:docMk/>
            <pc:sldMk cId="3489460719" sldId="328"/>
            <ac:spMk id="6" creationId="{963DA0F1-164D-6D52-009B-67F212F8CE76}"/>
          </ac:spMkLst>
        </pc:spChg>
        <pc:spChg chg="add mod">
          <ac:chgData name="Matias Hugo Seminara" userId="8f9eed4d986e149f" providerId="LiveId" clId="{27B21681-1019-43F6-9DF1-CA7B31AEE958}" dt="2024-06-12T10:38:22.501" v="1231" actId="20577"/>
          <ac:spMkLst>
            <pc:docMk/>
            <pc:sldMk cId="3489460719" sldId="328"/>
            <ac:spMk id="7" creationId="{971515ED-ED9E-F295-C5D4-5845C686B1C2}"/>
          </ac:spMkLst>
        </pc:spChg>
        <pc:spChg chg="mod">
          <ac:chgData name="Matias Hugo Seminara" userId="8f9eed4d986e149f" providerId="LiveId" clId="{27B21681-1019-43F6-9DF1-CA7B31AEE958}" dt="2024-06-11T23:11:12.212" v="637" actId="1076"/>
          <ac:spMkLst>
            <pc:docMk/>
            <pc:sldMk cId="3489460719" sldId="328"/>
            <ac:spMk id="270" creationId="{00000000-0000-0000-0000-000000000000}"/>
          </ac:spMkLst>
        </pc:spChg>
        <pc:spChg chg="mod">
          <ac:chgData name="Matias Hugo Seminara" userId="8f9eed4d986e149f" providerId="LiveId" clId="{27B21681-1019-43F6-9DF1-CA7B31AEE958}" dt="2024-06-11T23:11:16.060" v="638" actId="1076"/>
          <ac:spMkLst>
            <pc:docMk/>
            <pc:sldMk cId="3489460719" sldId="328"/>
            <ac:spMk id="271" creationId="{00000000-0000-0000-0000-000000000000}"/>
          </ac:spMkLst>
        </pc:spChg>
        <pc:picChg chg="add mod">
          <ac:chgData name="Matias Hugo Seminara" userId="8f9eed4d986e149f" providerId="LiveId" clId="{27B21681-1019-43F6-9DF1-CA7B31AEE958}" dt="2024-06-11T23:11:20.767" v="639" actId="1076"/>
          <ac:picMkLst>
            <pc:docMk/>
            <pc:sldMk cId="3489460719" sldId="328"/>
            <ac:picMk id="3" creationId="{CC5CAD13-F954-2480-4D86-8EB68FA636C3}"/>
          </ac:picMkLst>
        </pc:picChg>
        <pc:picChg chg="add mod">
          <ac:chgData name="Matias Hugo Seminara" userId="8f9eed4d986e149f" providerId="LiveId" clId="{27B21681-1019-43F6-9DF1-CA7B31AEE958}" dt="2024-06-11T23:17:19.267" v="646" actId="14100"/>
          <ac:picMkLst>
            <pc:docMk/>
            <pc:sldMk cId="3489460719" sldId="328"/>
            <ac:picMk id="5" creationId="{C13354A2-16AB-C54B-516A-811DDABA606A}"/>
          </ac:picMkLst>
        </pc:picChg>
      </pc:sldChg>
      <pc:sldChg chg="addSp delSp modSp add mod">
        <pc:chgData name="Matias Hugo Seminara" userId="8f9eed4d986e149f" providerId="LiveId" clId="{27B21681-1019-43F6-9DF1-CA7B31AEE958}" dt="2024-06-12T10:58:09.022" v="2302" actId="6549"/>
        <pc:sldMkLst>
          <pc:docMk/>
          <pc:sldMk cId="3035016320" sldId="329"/>
        </pc:sldMkLst>
        <pc:spChg chg="add mod">
          <ac:chgData name="Matias Hugo Seminara" userId="8f9eed4d986e149f" providerId="LiveId" clId="{27B21681-1019-43F6-9DF1-CA7B31AEE958}" dt="2024-06-12T10:58:09.022" v="2302" actId="6549"/>
          <ac:spMkLst>
            <pc:docMk/>
            <pc:sldMk cId="3035016320" sldId="329"/>
            <ac:spMk id="2" creationId="{96C57D40-082B-4881-9951-14E07321526A}"/>
          </ac:spMkLst>
        </pc:spChg>
        <pc:spChg chg="add mod">
          <ac:chgData name="Matias Hugo Seminara" userId="8f9eed4d986e149f" providerId="LiveId" clId="{27B21681-1019-43F6-9DF1-CA7B31AEE958}" dt="2024-06-12T10:45:20.167" v="1587" actId="20577"/>
          <ac:spMkLst>
            <pc:docMk/>
            <pc:sldMk cId="3035016320" sldId="329"/>
            <ac:spMk id="3" creationId="{E4A04656-FB09-3CF9-4700-661EBA385789}"/>
          </ac:spMkLst>
        </pc:spChg>
        <pc:spChg chg="del">
          <ac:chgData name="Matias Hugo Seminara" userId="8f9eed4d986e149f" providerId="LiveId" clId="{27B21681-1019-43F6-9DF1-CA7B31AEE958}" dt="2024-06-11T23:20:41.032" v="732" actId="478"/>
          <ac:spMkLst>
            <pc:docMk/>
            <pc:sldMk cId="3035016320" sldId="329"/>
            <ac:spMk id="7" creationId="{971515ED-ED9E-F295-C5D4-5845C686B1C2}"/>
          </ac:spMkLst>
        </pc:spChg>
        <pc:spChg chg="add del mod">
          <ac:chgData name="Matias Hugo Seminara" userId="8f9eed4d986e149f" providerId="LiveId" clId="{27B21681-1019-43F6-9DF1-CA7B31AEE958}" dt="2024-06-11T23:25:54.112" v="739" actId="478"/>
          <ac:spMkLst>
            <pc:docMk/>
            <pc:sldMk cId="3035016320" sldId="329"/>
            <ac:spMk id="8" creationId="{02A63DB5-C923-262F-1803-BB002DF63057}"/>
          </ac:spMkLst>
        </pc:spChg>
        <pc:spChg chg="del mod">
          <ac:chgData name="Matias Hugo Seminara" userId="8f9eed4d986e149f" providerId="LiveId" clId="{27B21681-1019-43F6-9DF1-CA7B31AEE958}" dt="2024-06-11T23:25:52.419" v="738" actId="478"/>
          <ac:spMkLst>
            <pc:docMk/>
            <pc:sldMk cId="3035016320" sldId="329"/>
            <ac:spMk id="270" creationId="{00000000-0000-0000-0000-000000000000}"/>
          </ac:spMkLst>
        </pc:spChg>
        <pc:spChg chg="del">
          <ac:chgData name="Matias Hugo Seminara" userId="8f9eed4d986e149f" providerId="LiveId" clId="{27B21681-1019-43F6-9DF1-CA7B31AEE958}" dt="2024-06-11T23:20:36.516" v="730" actId="478"/>
          <ac:spMkLst>
            <pc:docMk/>
            <pc:sldMk cId="3035016320" sldId="329"/>
            <ac:spMk id="271" creationId="{00000000-0000-0000-0000-000000000000}"/>
          </ac:spMkLst>
        </pc:spChg>
        <pc:picChg chg="del">
          <ac:chgData name="Matias Hugo Seminara" userId="8f9eed4d986e149f" providerId="LiveId" clId="{27B21681-1019-43F6-9DF1-CA7B31AEE958}" dt="2024-06-11T23:20:38.305" v="731" actId="478"/>
          <ac:picMkLst>
            <pc:docMk/>
            <pc:sldMk cId="3035016320" sldId="329"/>
            <ac:picMk id="3" creationId="{CC5CAD13-F954-2480-4D86-8EB68FA636C3}"/>
          </ac:picMkLst>
        </pc:picChg>
        <pc:picChg chg="add del mod">
          <ac:chgData name="Matias Hugo Seminara" userId="8f9eed4d986e149f" providerId="LiveId" clId="{27B21681-1019-43F6-9DF1-CA7B31AEE958}" dt="2024-06-12T10:37:15.612" v="1047" actId="478"/>
          <ac:picMkLst>
            <pc:docMk/>
            <pc:sldMk cId="3035016320" sldId="329"/>
            <ac:picMk id="4" creationId="{1F10CE0F-FE47-3281-4544-A022AA1293B8}"/>
          </ac:picMkLst>
        </pc:picChg>
        <pc:picChg chg="del">
          <ac:chgData name="Matias Hugo Seminara" userId="8f9eed4d986e149f" providerId="LiveId" clId="{27B21681-1019-43F6-9DF1-CA7B31AEE958}" dt="2024-06-11T23:20:42.474" v="733" actId="478"/>
          <ac:picMkLst>
            <pc:docMk/>
            <pc:sldMk cId="3035016320" sldId="329"/>
            <ac:picMk id="5" creationId="{C13354A2-16AB-C54B-516A-811DDABA606A}"/>
          </ac:picMkLst>
        </pc:picChg>
        <pc:picChg chg="add mod">
          <ac:chgData name="Matias Hugo Seminara" userId="8f9eed4d986e149f" providerId="LiveId" clId="{27B21681-1019-43F6-9DF1-CA7B31AEE958}" dt="2024-06-12T10:43:46.047" v="1469" actId="1076"/>
          <ac:picMkLst>
            <pc:docMk/>
            <pc:sldMk cId="3035016320" sldId="329"/>
            <ac:picMk id="6" creationId="{AB0035E8-525B-8EC3-8DF2-42F4B4E034FE}"/>
          </ac:picMkLst>
        </pc:picChg>
      </pc:sldChg>
      <pc:sldChg chg="addSp delSp modSp add mod">
        <pc:chgData name="Matias Hugo Seminara" userId="8f9eed4d986e149f" providerId="LiveId" clId="{27B21681-1019-43F6-9DF1-CA7B31AEE958}" dt="2024-06-12T10:56:37.854" v="2221" actId="1076"/>
        <pc:sldMkLst>
          <pc:docMk/>
          <pc:sldMk cId="2074982263" sldId="330"/>
        </pc:sldMkLst>
        <pc:picChg chg="add mod">
          <ac:chgData name="Matias Hugo Seminara" userId="8f9eed4d986e149f" providerId="LiveId" clId="{27B21681-1019-43F6-9DF1-CA7B31AEE958}" dt="2024-06-12T10:56:37.854" v="2221" actId="1076"/>
          <ac:picMkLst>
            <pc:docMk/>
            <pc:sldMk cId="2074982263" sldId="330"/>
            <ac:picMk id="3" creationId="{01AE6E3B-7949-5B0E-942B-BFDF5A721AAA}"/>
          </ac:picMkLst>
        </pc:picChg>
        <pc:picChg chg="del">
          <ac:chgData name="Matias Hugo Seminara" userId="8f9eed4d986e149f" providerId="LiveId" clId="{27B21681-1019-43F6-9DF1-CA7B31AEE958}" dt="2024-06-12T10:56:25.456" v="2216" actId="478"/>
          <ac:picMkLst>
            <pc:docMk/>
            <pc:sldMk cId="2074982263" sldId="330"/>
            <ac:picMk id="4" creationId="{1F10CE0F-FE47-3281-4544-A022AA1293B8}"/>
          </ac:picMkLst>
        </pc:picChg>
      </pc:sldChg>
      <pc:sldChg chg="addSp delSp modSp add del mod">
        <pc:chgData name="Matias Hugo Seminara" userId="8f9eed4d986e149f" providerId="LiveId" clId="{27B21681-1019-43F6-9DF1-CA7B31AEE958}" dt="2024-06-12T10:59:58.331" v="2390" actId="47"/>
        <pc:sldMkLst>
          <pc:docMk/>
          <pc:sldMk cId="3873796264" sldId="331"/>
        </pc:sldMkLst>
        <pc:spChg chg="add mod">
          <ac:chgData name="Matias Hugo Seminara" userId="8f9eed4d986e149f" providerId="LiveId" clId="{27B21681-1019-43F6-9DF1-CA7B31AEE958}" dt="2024-06-12T10:59:00.608" v="2358" actId="20577"/>
          <ac:spMkLst>
            <pc:docMk/>
            <pc:sldMk cId="3873796264" sldId="331"/>
            <ac:spMk id="2" creationId="{A551A442-C481-D5F2-E75E-C1C764DF097A}"/>
          </ac:spMkLst>
        </pc:spChg>
        <pc:spChg chg="add mod">
          <ac:chgData name="Matias Hugo Seminara" userId="8f9eed4d986e149f" providerId="LiveId" clId="{27B21681-1019-43F6-9DF1-CA7B31AEE958}" dt="2024-06-12T10:35:20.271" v="1046" actId="27636"/>
          <ac:spMkLst>
            <pc:docMk/>
            <pc:sldMk cId="3873796264" sldId="331"/>
            <ac:spMk id="6" creationId="{7325F211-D2B9-54EA-0997-77D79FBC7702}"/>
          </ac:spMkLst>
        </pc:spChg>
        <pc:picChg chg="del">
          <ac:chgData name="Matias Hugo Seminara" userId="8f9eed4d986e149f" providerId="LiveId" clId="{27B21681-1019-43F6-9DF1-CA7B31AEE958}" dt="2024-06-12T10:30:43.859" v="800" actId="478"/>
          <ac:picMkLst>
            <pc:docMk/>
            <pc:sldMk cId="3873796264" sldId="331"/>
            <ac:picMk id="4" creationId="{1F10CE0F-FE47-3281-4544-A022AA1293B8}"/>
          </ac:picMkLst>
        </pc:picChg>
        <pc:picChg chg="add mod">
          <ac:chgData name="Matias Hugo Seminara" userId="8f9eed4d986e149f" providerId="LiveId" clId="{27B21681-1019-43F6-9DF1-CA7B31AEE958}" dt="2024-06-12T10:34:17.062" v="904" actId="1076"/>
          <ac:picMkLst>
            <pc:docMk/>
            <pc:sldMk cId="3873796264" sldId="331"/>
            <ac:picMk id="5" creationId="{164ED03E-4397-0521-CF34-D380C3611673}"/>
          </ac:picMkLst>
        </pc:picChg>
      </pc:sldChg>
      <pc:sldChg chg="addSp modSp add mod">
        <pc:chgData name="Matias Hugo Seminara" userId="8f9eed4d986e149f" providerId="LiveId" clId="{27B21681-1019-43F6-9DF1-CA7B31AEE958}" dt="2024-06-12T10:58:05.887" v="2301" actId="6549"/>
        <pc:sldMkLst>
          <pc:docMk/>
          <pc:sldMk cId="3705813498" sldId="332"/>
        </pc:sldMkLst>
        <pc:spChg chg="mod">
          <ac:chgData name="Matias Hugo Seminara" userId="8f9eed4d986e149f" providerId="LiveId" clId="{27B21681-1019-43F6-9DF1-CA7B31AEE958}" dt="2024-06-12T10:58:05.887" v="2301" actId="6549"/>
          <ac:spMkLst>
            <pc:docMk/>
            <pc:sldMk cId="3705813498" sldId="332"/>
            <ac:spMk id="2" creationId="{96C57D40-082B-4881-9951-14E07321526A}"/>
          </ac:spMkLst>
        </pc:spChg>
        <pc:spChg chg="mod">
          <ac:chgData name="Matias Hugo Seminara" userId="8f9eed4d986e149f" providerId="LiveId" clId="{27B21681-1019-43F6-9DF1-CA7B31AEE958}" dt="2024-06-12T10:47:31.641" v="1828" actId="6549"/>
          <ac:spMkLst>
            <pc:docMk/>
            <pc:sldMk cId="3705813498" sldId="332"/>
            <ac:spMk id="3" creationId="{E4A04656-FB09-3CF9-4700-661EBA385789}"/>
          </ac:spMkLst>
        </pc:spChg>
        <pc:spChg chg="add mod">
          <ac:chgData name="Matias Hugo Seminara" userId="8f9eed4d986e149f" providerId="LiveId" clId="{27B21681-1019-43F6-9DF1-CA7B31AEE958}" dt="2024-06-12T10:50:30.645" v="1989" actId="20577"/>
          <ac:spMkLst>
            <pc:docMk/>
            <pc:sldMk cId="3705813498" sldId="332"/>
            <ac:spMk id="7" creationId="{F903347C-C99D-DD15-A5CC-2563D469D80A}"/>
          </ac:spMkLst>
        </pc:spChg>
        <pc:picChg chg="add mod">
          <ac:chgData name="Matias Hugo Seminara" userId="8f9eed4d986e149f" providerId="LiveId" clId="{27B21681-1019-43F6-9DF1-CA7B31AEE958}" dt="2024-06-12T10:49:04.911" v="1840" actId="1076"/>
          <ac:picMkLst>
            <pc:docMk/>
            <pc:sldMk cId="3705813498" sldId="332"/>
            <ac:picMk id="5" creationId="{076D51A2-4E9E-3628-E145-9ACB5F165C7E}"/>
          </ac:picMkLst>
        </pc:picChg>
      </pc:sldChg>
      <pc:sldChg chg="addSp delSp modSp add mod">
        <pc:chgData name="Matias Hugo Seminara" userId="8f9eed4d986e149f" providerId="LiveId" clId="{27B21681-1019-43F6-9DF1-CA7B31AEE958}" dt="2024-06-12T10:58:01.234" v="2300" actId="6549"/>
        <pc:sldMkLst>
          <pc:docMk/>
          <pc:sldMk cId="3269159150" sldId="333"/>
        </pc:sldMkLst>
        <pc:spChg chg="mod">
          <ac:chgData name="Matias Hugo Seminara" userId="8f9eed4d986e149f" providerId="LiveId" clId="{27B21681-1019-43F6-9DF1-CA7B31AEE958}" dt="2024-06-12T10:58:01.234" v="2300" actId="6549"/>
          <ac:spMkLst>
            <pc:docMk/>
            <pc:sldMk cId="3269159150" sldId="333"/>
            <ac:spMk id="2" creationId="{96C57D40-082B-4881-9951-14E07321526A}"/>
          </ac:spMkLst>
        </pc:spChg>
        <pc:spChg chg="del">
          <ac:chgData name="Matias Hugo Seminara" userId="8f9eed4d986e149f" providerId="LiveId" clId="{27B21681-1019-43F6-9DF1-CA7B31AEE958}" dt="2024-06-12T10:51:04.399" v="2025" actId="478"/>
          <ac:spMkLst>
            <pc:docMk/>
            <pc:sldMk cId="3269159150" sldId="333"/>
            <ac:spMk id="3" creationId="{E4A04656-FB09-3CF9-4700-661EBA385789}"/>
          </ac:spMkLst>
        </pc:spChg>
        <pc:spChg chg="del">
          <ac:chgData name="Matias Hugo Seminara" userId="8f9eed4d986e149f" providerId="LiveId" clId="{27B21681-1019-43F6-9DF1-CA7B31AEE958}" dt="2024-06-12T10:51:02.309" v="2024" actId="478"/>
          <ac:spMkLst>
            <pc:docMk/>
            <pc:sldMk cId="3269159150" sldId="333"/>
            <ac:spMk id="7" creationId="{F903347C-C99D-DD15-A5CC-2563D469D80A}"/>
          </ac:spMkLst>
        </pc:spChg>
        <pc:spChg chg="add mod">
          <ac:chgData name="Matias Hugo Seminara" userId="8f9eed4d986e149f" providerId="LiveId" clId="{27B21681-1019-43F6-9DF1-CA7B31AEE958}" dt="2024-06-12T10:53:05.490" v="2212" actId="1076"/>
          <ac:spMkLst>
            <pc:docMk/>
            <pc:sldMk cId="3269159150" sldId="333"/>
            <ac:spMk id="8" creationId="{90E21D02-3AE2-8215-8038-3C9B4F040256}"/>
          </ac:spMkLst>
        </pc:spChg>
        <pc:picChg chg="del">
          <ac:chgData name="Matias Hugo Seminara" userId="8f9eed4d986e149f" providerId="LiveId" clId="{27B21681-1019-43F6-9DF1-CA7B31AEE958}" dt="2024-06-12T10:51:00.441" v="2023" actId="478"/>
          <ac:picMkLst>
            <pc:docMk/>
            <pc:sldMk cId="3269159150" sldId="333"/>
            <ac:picMk id="5" creationId="{076D51A2-4E9E-3628-E145-9ACB5F165C7E}"/>
          </ac:picMkLst>
        </pc:picChg>
        <pc:picChg chg="add mod">
          <ac:chgData name="Matias Hugo Seminara" userId="8f9eed4d986e149f" providerId="LiveId" clId="{27B21681-1019-43F6-9DF1-CA7B31AEE958}" dt="2024-06-12T10:52:05.137" v="2030" actId="1076"/>
          <ac:picMkLst>
            <pc:docMk/>
            <pc:sldMk cId="3269159150" sldId="333"/>
            <ac:picMk id="6" creationId="{19BBE1D7-14FE-4A7C-C4E0-31565CD5737F}"/>
          </ac:picMkLst>
        </pc:picChg>
      </pc:sldChg>
      <pc:sldChg chg="modSp add mod ord">
        <pc:chgData name="Matias Hugo Seminara" userId="8f9eed4d986e149f" providerId="LiveId" clId="{27B21681-1019-43F6-9DF1-CA7B31AEE958}" dt="2024-06-12T10:59:52.033" v="2388" actId="113"/>
        <pc:sldMkLst>
          <pc:docMk/>
          <pc:sldMk cId="445481438" sldId="334"/>
        </pc:sldMkLst>
        <pc:spChg chg="mod">
          <ac:chgData name="Matias Hugo Seminara" userId="8f9eed4d986e149f" providerId="LiveId" clId="{27B21681-1019-43F6-9DF1-CA7B31AEE958}" dt="2024-06-12T10:58:42.804" v="2327" actId="20577"/>
          <ac:spMkLst>
            <pc:docMk/>
            <pc:sldMk cId="445481438" sldId="334"/>
            <ac:spMk id="2" creationId="{A551A442-C481-D5F2-E75E-C1C764DF097A}"/>
          </ac:spMkLst>
        </pc:spChg>
        <pc:spChg chg="mod">
          <ac:chgData name="Matias Hugo Seminara" userId="8f9eed4d986e149f" providerId="LiveId" clId="{27B21681-1019-43F6-9DF1-CA7B31AEE958}" dt="2024-06-12T10:59:52.033" v="2388" actId="113"/>
          <ac:spMkLst>
            <pc:docMk/>
            <pc:sldMk cId="445481438" sldId="334"/>
            <ac:spMk id="6" creationId="{7325F211-D2B9-54EA-0997-77D79FBC7702}"/>
          </ac:spMkLst>
        </pc:spChg>
      </pc:sldChg>
      <pc:sldChg chg="addSp delSp modSp add mod">
        <pc:chgData name="Matias Hugo Seminara" userId="8f9eed4d986e149f" providerId="LiveId" clId="{27B21681-1019-43F6-9DF1-CA7B31AEE958}" dt="2024-06-12T11:02:04.251" v="2453" actId="1076"/>
        <pc:sldMkLst>
          <pc:docMk/>
          <pc:sldMk cId="646323190" sldId="335"/>
        </pc:sldMkLst>
        <pc:spChg chg="mod">
          <ac:chgData name="Matias Hugo Seminara" userId="8f9eed4d986e149f" providerId="LiveId" clId="{27B21681-1019-43F6-9DF1-CA7B31AEE958}" dt="2024-06-12T11:01:28.620" v="2409" actId="20577"/>
          <ac:spMkLst>
            <pc:docMk/>
            <pc:sldMk cId="646323190" sldId="335"/>
            <ac:spMk id="2" creationId="{A551A442-C481-D5F2-E75E-C1C764DF097A}"/>
          </ac:spMkLst>
        </pc:spChg>
        <pc:spChg chg="mod">
          <ac:chgData name="Matias Hugo Seminara" userId="8f9eed4d986e149f" providerId="LiveId" clId="{27B21681-1019-43F6-9DF1-CA7B31AEE958}" dt="2024-06-12T11:01:56.020" v="2452" actId="20577"/>
          <ac:spMkLst>
            <pc:docMk/>
            <pc:sldMk cId="646323190" sldId="335"/>
            <ac:spMk id="6" creationId="{7325F211-D2B9-54EA-0997-77D79FBC7702}"/>
          </ac:spMkLst>
        </pc:spChg>
        <pc:picChg chg="add mod">
          <ac:chgData name="Matias Hugo Seminara" userId="8f9eed4d986e149f" providerId="LiveId" clId="{27B21681-1019-43F6-9DF1-CA7B31AEE958}" dt="2024-06-12T11:02:04.251" v="2453" actId="1076"/>
          <ac:picMkLst>
            <pc:docMk/>
            <pc:sldMk cId="646323190" sldId="335"/>
            <ac:picMk id="4" creationId="{31CAA14C-F0F7-BE28-1C2B-5E46C87412E8}"/>
          </ac:picMkLst>
        </pc:picChg>
        <pc:picChg chg="del">
          <ac:chgData name="Matias Hugo Seminara" userId="8f9eed4d986e149f" providerId="LiveId" clId="{27B21681-1019-43F6-9DF1-CA7B31AEE958}" dt="2024-06-12T11:01:30.444" v="2410" actId="478"/>
          <ac:picMkLst>
            <pc:docMk/>
            <pc:sldMk cId="646323190" sldId="335"/>
            <ac:picMk id="5" creationId="{164ED03E-4397-0521-CF34-D380C3611673}"/>
          </ac:picMkLst>
        </pc:picChg>
      </pc:sldChg>
      <pc:sldChg chg="delSp modSp add mod">
        <pc:chgData name="Matias Hugo Seminara" userId="8f9eed4d986e149f" providerId="LiveId" clId="{27B21681-1019-43F6-9DF1-CA7B31AEE958}" dt="2024-06-12T11:18:01.381" v="3487" actId="20577"/>
        <pc:sldMkLst>
          <pc:docMk/>
          <pc:sldMk cId="2269061214" sldId="336"/>
        </pc:sldMkLst>
        <pc:spChg chg="mod">
          <ac:chgData name="Matias Hugo Seminara" userId="8f9eed4d986e149f" providerId="LiveId" clId="{27B21681-1019-43F6-9DF1-CA7B31AEE958}" dt="2024-06-12T11:18:01.381" v="3487" actId="20577"/>
          <ac:spMkLst>
            <pc:docMk/>
            <pc:sldMk cId="2269061214" sldId="336"/>
            <ac:spMk id="2" creationId="{A551A442-C481-D5F2-E75E-C1C764DF097A}"/>
          </ac:spMkLst>
        </pc:spChg>
        <pc:spChg chg="mod">
          <ac:chgData name="Matias Hugo Seminara" userId="8f9eed4d986e149f" providerId="LiveId" clId="{27B21681-1019-43F6-9DF1-CA7B31AEE958}" dt="2024-06-12T11:08:41.148" v="3303" actId="20577"/>
          <ac:spMkLst>
            <pc:docMk/>
            <pc:sldMk cId="2269061214" sldId="336"/>
            <ac:spMk id="6" creationId="{7325F211-D2B9-54EA-0997-77D79FBC7702}"/>
          </ac:spMkLst>
        </pc:spChg>
        <pc:picChg chg="del">
          <ac:chgData name="Matias Hugo Seminara" userId="8f9eed4d986e149f" providerId="LiveId" clId="{27B21681-1019-43F6-9DF1-CA7B31AEE958}" dt="2024-06-12T11:04:02.058" v="2679" actId="478"/>
          <ac:picMkLst>
            <pc:docMk/>
            <pc:sldMk cId="2269061214" sldId="336"/>
            <ac:picMk id="4" creationId="{31CAA14C-F0F7-BE28-1C2B-5E46C87412E8}"/>
          </ac:picMkLst>
        </pc:picChg>
      </pc:sldChg>
      <pc:sldChg chg="addSp delSp modSp add mod">
        <pc:chgData name="Matias Hugo Seminara" userId="8f9eed4d986e149f" providerId="LiveId" clId="{27B21681-1019-43F6-9DF1-CA7B31AEE958}" dt="2024-06-12T11:18:33.442" v="3493"/>
        <pc:sldMkLst>
          <pc:docMk/>
          <pc:sldMk cId="2811317807" sldId="337"/>
        </pc:sldMkLst>
        <pc:spChg chg="del mod">
          <ac:chgData name="Matias Hugo Seminara" userId="8f9eed4d986e149f" providerId="LiveId" clId="{27B21681-1019-43F6-9DF1-CA7B31AEE958}" dt="2024-06-12T11:18:09.408" v="3488" actId="478"/>
          <ac:spMkLst>
            <pc:docMk/>
            <pc:sldMk cId="2811317807" sldId="337"/>
            <ac:spMk id="2" creationId="{A551A442-C481-D5F2-E75E-C1C764DF097A}"/>
          </ac:spMkLst>
        </pc:spChg>
        <pc:spChg chg="add mod">
          <ac:chgData name="Matias Hugo Seminara" userId="8f9eed4d986e149f" providerId="LiveId" clId="{27B21681-1019-43F6-9DF1-CA7B31AEE958}" dt="2024-06-12T11:16:57.603" v="3458" actId="1076"/>
          <ac:spMkLst>
            <pc:docMk/>
            <pc:sldMk cId="2811317807" sldId="337"/>
            <ac:spMk id="5" creationId="{4FCB13A2-E8BF-1788-41D6-DE5E89080527}"/>
          </ac:spMkLst>
        </pc:spChg>
        <pc:spChg chg="del mod">
          <ac:chgData name="Matias Hugo Seminara" userId="8f9eed4d986e149f" providerId="LiveId" clId="{27B21681-1019-43F6-9DF1-CA7B31AEE958}" dt="2024-06-12T11:09:05.109" v="3307" actId="478"/>
          <ac:spMkLst>
            <pc:docMk/>
            <pc:sldMk cId="2811317807" sldId="337"/>
            <ac:spMk id="6" creationId="{7325F211-D2B9-54EA-0997-77D79FBC7702}"/>
          </ac:spMkLst>
        </pc:spChg>
        <pc:spChg chg="add del mod">
          <ac:chgData name="Matias Hugo Seminara" userId="8f9eed4d986e149f" providerId="LiveId" clId="{27B21681-1019-43F6-9DF1-CA7B31AEE958}" dt="2024-06-12T11:18:28.191" v="3491" actId="478"/>
          <ac:spMkLst>
            <pc:docMk/>
            <pc:sldMk cId="2811317807" sldId="337"/>
            <ac:spMk id="8" creationId="{0F648795-66CC-CFC0-780F-4A53B3330C91}"/>
          </ac:spMkLst>
        </pc:spChg>
        <pc:spChg chg="add del mod">
          <ac:chgData name="Matias Hugo Seminara" userId="8f9eed4d986e149f" providerId="LiveId" clId="{27B21681-1019-43F6-9DF1-CA7B31AEE958}" dt="2024-06-12T11:18:31.479" v="3492" actId="478"/>
          <ac:spMkLst>
            <pc:docMk/>
            <pc:sldMk cId="2811317807" sldId="337"/>
            <ac:spMk id="9" creationId="{070BB88C-12D9-5E5E-06AE-A17D86315CCC}"/>
          </ac:spMkLst>
        </pc:spChg>
        <pc:spChg chg="add mod">
          <ac:chgData name="Matias Hugo Seminara" userId="8f9eed4d986e149f" providerId="LiveId" clId="{27B21681-1019-43F6-9DF1-CA7B31AEE958}" dt="2024-06-12T11:18:33.442" v="3493"/>
          <ac:spMkLst>
            <pc:docMk/>
            <pc:sldMk cId="2811317807" sldId="337"/>
            <ac:spMk id="10" creationId="{68D9D374-D255-8C08-4901-EC60F66B20B2}"/>
          </ac:spMkLst>
        </pc:spChg>
        <pc:picChg chg="add mod">
          <ac:chgData name="Matias Hugo Seminara" userId="8f9eed4d986e149f" providerId="LiveId" clId="{27B21681-1019-43F6-9DF1-CA7B31AEE958}" dt="2024-06-12T11:11:05.573" v="3311" actId="14100"/>
          <ac:picMkLst>
            <pc:docMk/>
            <pc:sldMk cId="2811317807" sldId="337"/>
            <ac:picMk id="4" creationId="{B75BADC4-A61F-77B9-8F7A-B64D1A4BFC57}"/>
          </ac:picMkLst>
        </pc:picChg>
      </pc:sldChg>
      <pc:sldChg chg="addSp delSp modSp add mod">
        <pc:chgData name="Matias Hugo Seminara" userId="8f9eed4d986e149f" providerId="LiveId" clId="{27B21681-1019-43F6-9DF1-CA7B31AEE958}" dt="2024-06-12T11:43:33.530" v="4683" actId="1076"/>
        <pc:sldMkLst>
          <pc:docMk/>
          <pc:sldMk cId="2844896551" sldId="338"/>
        </pc:sldMkLst>
        <pc:spChg chg="del">
          <ac:chgData name="Matias Hugo Seminara" userId="8f9eed4d986e149f" providerId="LiveId" clId="{27B21681-1019-43F6-9DF1-CA7B31AEE958}" dt="2024-06-12T11:19:49.092" v="3496" actId="478"/>
          <ac:spMkLst>
            <pc:docMk/>
            <pc:sldMk cId="2844896551" sldId="338"/>
            <ac:spMk id="5" creationId="{4FCB13A2-E8BF-1788-41D6-DE5E89080527}"/>
          </ac:spMkLst>
        </pc:spChg>
        <pc:spChg chg="add mod">
          <ac:chgData name="Matias Hugo Seminara" userId="8f9eed4d986e149f" providerId="LiveId" clId="{27B21681-1019-43F6-9DF1-CA7B31AEE958}" dt="2024-06-12T11:33:53.008" v="3920" actId="14100"/>
          <ac:spMkLst>
            <pc:docMk/>
            <pc:sldMk cId="2844896551" sldId="338"/>
            <ac:spMk id="8" creationId="{E49FF4B6-90DE-BD54-C407-DF2442F6EB2D}"/>
          </ac:spMkLst>
        </pc:spChg>
        <pc:spChg chg="add mod">
          <ac:chgData name="Matias Hugo Seminara" userId="8f9eed4d986e149f" providerId="LiveId" clId="{27B21681-1019-43F6-9DF1-CA7B31AEE958}" dt="2024-06-12T11:34:13.485" v="3925" actId="14100"/>
          <ac:spMkLst>
            <pc:docMk/>
            <pc:sldMk cId="2844896551" sldId="338"/>
            <ac:spMk id="9" creationId="{01BEE4C4-598B-D82B-F848-976197CE1774}"/>
          </ac:spMkLst>
        </pc:spChg>
        <pc:spChg chg="mod">
          <ac:chgData name="Matias Hugo Seminara" userId="8f9eed4d986e149f" providerId="LiveId" clId="{27B21681-1019-43F6-9DF1-CA7B31AEE958}" dt="2024-06-12T11:28:47.418" v="3759" actId="20577"/>
          <ac:spMkLst>
            <pc:docMk/>
            <pc:sldMk cId="2844896551" sldId="338"/>
            <ac:spMk id="10" creationId="{68D9D374-D255-8C08-4901-EC60F66B20B2}"/>
          </ac:spMkLst>
        </pc:spChg>
        <pc:spChg chg="add mod">
          <ac:chgData name="Matias Hugo Seminara" userId="8f9eed4d986e149f" providerId="LiveId" clId="{27B21681-1019-43F6-9DF1-CA7B31AEE958}" dt="2024-06-12T11:34:22.368" v="3929" actId="14100"/>
          <ac:spMkLst>
            <pc:docMk/>
            <pc:sldMk cId="2844896551" sldId="338"/>
            <ac:spMk id="11" creationId="{60634516-655C-FC6C-7D35-AA1F31E525F5}"/>
          </ac:spMkLst>
        </pc:spChg>
        <pc:spChg chg="add mod">
          <ac:chgData name="Matias Hugo Seminara" userId="8f9eed4d986e149f" providerId="LiveId" clId="{27B21681-1019-43F6-9DF1-CA7B31AEE958}" dt="2024-06-12T11:34:37.118" v="3935" actId="1076"/>
          <ac:spMkLst>
            <pc:docMk/>
            <pc:sldMk cId="2844896551" sldId="338"/>
            <ac:spMk id="12" creationId="{E1846C71-912F-50C2-F026-774DB2D7916C}"/>
          </ac:spMkLst>
        </pc:spChg>
        <pc:spChg chg="add mod">
          <ac:chgData name="Matias Hugo Seminara" userId="8f9eed4d986e149f" providerId="LiveId" clId="{27B21681-1019-43F6-9DF1-CA7B31AEE958}" dt="2024-06-12T11:38:52.159" v="4090" actId="14100"/>
          <ac:spMkLst>
            <pc:docMk/>
            <pc:sldMk cId="2844896551" sldId="338"/>
            <ac:spMk id="15" creationId="{F191CCF2-B8AE-CB51-A435-A2B5D3FD68F6}"/>
          </ac:spMkLst>
        </pc:spChg>
        <pc:spChg chg="add del mod">
          <ac:chgData name="Matias Hugo Seminara" userId="8f9eed4d986e149f" providerId="LiveId" clId="{27B21681-1019-43F6-9DF1-CA7B31AEE958}" dt="2024-06-12T11:39:24.181" v="4152" actId="478"/>
          <ac:spMkLst>
            <pc:docMk/>
            <pc:sldMk cId="2844896551" sldId="338"/>
            <ac:spMk id="18" creationId="{544F1120-D817-CC6A-171F-BE645126AEDE}"/>
          </ac:spMkLst>
        </pc:spChg>
        <pc:spChg chg="add mod">
          <ac:chgData name="Matias Hugo Seminara" userId="8f9eed4d986e149f" providerId="LiveId" clId="{27B21681-1019-43F6-9DF1-CA7B31AEE958}" dt="2024-06-12T11:39:39.256" v="4161" actId="1076"/>
          <ac:spMkLst>
            <pc:docMk/>
            <pc:sldMk cId="2844896551" sldId="338"/>
            <ac:spMk id="21" creationId="{6A0E0EF5-F95B-4280-FEDF-2219DA99E2F4}"/>
          </ac:spMkLst>
        </pc:spChg>
        <pc:spChg chg="add mod">
          <ac:chgData name="Matias Hugo Seminara" userId="8f9eed4d986e149f" providerId="LiveId" clId="{27B21681-1019-43F6-9DF1-CA7B31AEE958}" dt="2024-06-12T11:39:48.921" v="4163" actId="1076"/>
          <ac:spMkLst>
            <pc:docMk/>
            <pc:sldMk cId="2844896551" sldId="338"/>
            <ac:spMk id="22" creationId="{0908A217-B3F1-F858-6094-57C6997CA995}"/>
          </ac:spMkLst>
        </pc:spChg>
        <pc:spChg chg="add mod">
          <ac:chgData name="Matias Hugo Seminara" userId="8f9eed4d986e149f" providerId="LiveId" clId="{27B21681-1019-43F6-9DF1-CA7B31AEE958}" dt="2024-06-12T11:40:54.646" v="4413" actId="27636"/>
          <ac:spMkLst>
            <pc:docMk/>
            <pc:sldMk cId="2844896551" sldId="338"/>
            <ac:spMk id="25" creationId="{DE53BF73-A232-741E-0B8A-AA0849713840}"/>
          </ac:spMkLst>
        </pc:spChg>
        <pc:spChg chg="add mod">
          <ac:chgData name="Matias Hugo Seminara" userId="8f9eed4d986e149f" providerId="LiveId" clId="{27B21681-1019-43F6-9DF1-CA7B31AEE958}" dt="2024-06-12T11:41:11.331" v="4418" actId="14100"/>
          <ac:spMkLst>
            <pc:docMk/>
            <pc:sldMk cId="2844896551" sldId="338"/>
            <ac:spMk id="26" creationId="{B2506DFF-032A-5D90-F739-C15D6801A0CB}"/>
          </ac:spMkLst>
        </pc:spChg>
        <pc:spChg chg="add mod">
          <ac:chgData name="Matias Hugo Seminara" userId="8f9eed4d986e149f" providerId="LiveId" clId="{27B21681-1019-43F6-9DF1-CA7B31AEE958}" dt="2024-06-12T11:41:54.195" v="4500" actId="1076"/>
          <ac:spMkLst>
            <pc:docMk/>
            <pc:sldMk cId="2844896551" sldId="338"/>
            <ac:spMk id="31" creationId="{FB590D68-47DD-EF92-22F0-AE52BD323314}"/>
          </ac:spMkLst>
        </pc:spChg>
        <pc:spChg chg="add mod">
          <ac:chgData name="Matias Hugo Seminara" userId="8f9eed4d986e149f" providerId="LiveId" clId="{27B21681-1019-43F6-9DF1-CA7B31AEE958}" dt="2024-06-12T11:42:21.650" v="4505" actId="208"/>
          <ac:spMkLst>
            <pc:docMk/>
            <pc:sldMk cId="2844896551" sldId="338"/>
            <ac:spMk id="32" creationId="{FB171F90-BF79-D686-7A76-68E841EBFF83}"/>
          </ac:spMkLst>
        </pc:spChg>
        <pc:spChg chg="add mod">
          <ac:chgData name="Matias Hugo Seminara" userId="8f9eed4d986e149f" providerId="LiveId" clId="{27B21681-1019-43F6-9DF1-CA7B31AEE958}" dt="2024-06-12T11:43:33.530" v="4683" actId="1076"/>
          <ac:spMkLst>
            <pc:docMk/>
            <pc:sldMk cId="2844896551" sldId="338"/>
            <ac:spMk id="37" creationId="{823000BB-EC68-76BF-6331-780791FBA725}"/>
          </ac:spMkLst>
        </pc:spChg>
        <pc:picChg chg="add del mod">
          <ac:chgData name="Matias Hugo Seminara" userId="8f9eed4d986e149f" providerId="LiveId" clId="{27B21681-1019-43F6-9DF1-CA7B31AEE958}" dt="2024-06-12T11:28:34.716" v="3723" actId="478"/>
          <ac:picMkLst>
            <pc:docMk/>
            <pc:sldMk cId="2844896551" sldId="338"/>
            <ac:picMk id="3" creationId="{054998EA-6030-F9C4-D2E1-460FE7AAF30B}"/>
          </ac:picMkLst>
        </pc:picChg>
        <pc:picChg chg="del">
          <ac:chgData name="Matias Hugo Seminara" userId="8f9eed4d986e149f" providerId="LiveId" clId="{27B21681-1019-43F6-9DF1-CA7B31AEE958}" dt="2024-06-12T11:19:47.533" v="3495" actId="478"/>
          <ac:picMkLst>
            <pc:docMk/>
            <pc:sldMk cId="2844896551" sldId="338"/>
            <ac:picMk id="4" creationId="{B75BADC4-A61F-77B9-8F7A-B64D1A4BFC57}"/>
          </ac:picMkLst>
        </pc:picChg>
        <pc:picChg chg="add del mod">
          <ac:chgData name="Matias Hugo Seminara" userId="8f9eed4d986e149f" providerId="LiveId" clId="{27B21681-1019-43F6-9DF1-CA7B31AEE958}" dt="2024-06-12T11:33:27.917" v="3911" actId="478"/>
          <ac:picMkLst>
            <pc:docMk/>
            <pc:sldMk cId="2844896551" sldId="338"/>
            <ac:picMk id="7" creationId="{27A62CE0-D5DE-955A-F3D8-D1B365560B88}"/>
          </ac:picMkLst>
        </pc:picChg>
        <pc:picChg chg="add mod ord">
          <ac:chgData name="Matias Hugo Seminara" userId="8f9eed4d986e149f" providerId="LiveId" clId="{27B21681-1019-43F6-9DF1-CA7B31AEE958}" dt="2024-06-12T11:34:32.205" v="3934" actId="1076"/>
          <ac:picMkLst>
            <pc:docMk/>
            <pc:sldMk cId="2844896551" sldId="338"/>
            <ac:picMk id="14" creationId="{4B6F2B57-2B3C-0501-1750-0613A4E45D98}"/>
          </ac:picMkLst>
        </pc:picChg>
        <pc:cxnChg chg="add mod">
          <ac:chgData name="Matias Hugo Seminara" userId="8f9eed4d986e149f" providerId="LiveId" clId="{27B21681-1019-43F6-9DF1-CA7B31AEE958}" dt="2024-06-12T11:38:59.520" v="4092" actId="14100"/>
          <ac:cxnSpMkLst>
            <pc:docMk/>
            <pc:sldMk cId="2844896551" sldId="338"/>
            <ac:cxnSpMk id="17" creationId="{BBBFD7E2-9870-4347-CACD-C03C85D1209B}"/>
          </ac:cxnSpMkLst>
        </pc:cxnChg>
        <pc:cxnChg chg="add mod">
          <ac:chgData name="Matias Hugo Seminara" userId="8f9eed4d986e149f" providerId="LiveId" clId="{27B21681-1019-43F6-9DF1-CA7B31AEE958}" dt="2024-06-12T11:40:00.336" v="4166" actId="14100"/>
          <ac:cxnSpMkLst>
            <pc:docMk/>
            <pc:sldMk cId="2844896551" sldId="338"/>
            <ac:cxnSpMk id="23" creationId="{38C0C111-50CE-51F4-5B34-DD09B95EDABD}"/>
          </ac:cxnSpMkLst>
        </pc:cxnChg>
        <pc:cxnChg chg="add mod">
          <ac:chgData name="Matias Hugo Seminara" userId="8f9eed4d986e149f" providerId="LiveId" clId="{27B21681-1019-43F6-9DF1-CA7B31AEE958}" dt="2024-06-12T11:41:29.912" v="4422" actId="14100"/>
          <ac:cxnSpMkLst>
            <pc:docMk/>
            <pc:sldMk cId="2844896551" sldId="338"/>
            <ac:cxnSpMk id="27" creationId="{9CC2473C-1B6E-665D-8436-8CBB1EE3DD4C}"/>
          </ac:cxnSpMkLst>
        </pc:cxnChg>
        <pc:cxnChg chg="add mod">
          <ac:chgData name="Matias Hugo Seminara" userId="8f9eed4d986e149f" providerId="LiveId" clId="{27B21681-1019-43F6-9DF1-CA7B31AEE958}" dt="2024-06-12T11:42:45.761" v="4512" actId="208"/>
          <ac:cxnSpMkLst>
            <pc:docMk/>
            <pc:sldMk cId="2844896551" sldId="338"/>
            <ac:cxnSpMk id="33" creationId="{7E829736-821B-1F7B-7D28-2C94F920FA0F}"/>
          </ac:cxnSpMkLst>
        </pc:cxnChg>
      </pc:sldChg>
      <pc:sldChg chg="addSp modSp add mod">
        <pc:chgData name="Matias Hugo Seminara" userId="8f9eed4d986e149f" providerId="LiveId" clId="{27B21681-1019-43F6-9DF1-CA7B31AEE958}" dt="2024-06-12T11:37:30.539" v="4047" actId="1076"/>
        <pc:sldMkLst>
          <pc:docMk/>
          <pc:sldMk cId="898053627" sldId="339"/>
        </pc:sldMkLst>
        <pc:spChg chg="add mod">
          <ac:chgData name="Matias Hugo Seminara" userId="8f9eed4d986e149f" providerId="LiveId" clId="{27B21681-1019-43F6-9DF1-CA7B31AEE958}" dt="2024-06-12T11:29:05.221" v="3760" actId="1076"/>
          <ac:spMkLst>
            <pc:docMk/>
            <pc:sldMk cId="898053627" sldId="339"/>
            <ac:spMk id="2" creationId="{CE6A9110-E4B3-8F21-FBB6-902B9D4C9CBB}"/>
          </ac:spMkLst>
        </pc:spChg>
        <pc:spChg chg="add mod">
          <ac:chgData name="Matias Hugo Seminara" userId="8f9eed4d986e149f" providerId="LiveId" clId="{27B21681-1019-43F6-9DF1-CA7B31AEE958}" dt="2024-06-12T11:29:25.409" v="3764" actId="208"/>
          <ac:spMkLst>
            <pc:docMk/>
            <pc:sldMk cId="898053627" sldId="339"/>
            <ac:spMk id="4" creationId="{293985C5-FF79-5706-B0AE-475B5AEF26D0}"/>
          </ac:spMkLst>
        </pc:spChg>
        <pc:spChg chg="add mod">
          <ac:chgData name="Matias Hugo Seminara" userId="8f9eed4d986e149f" providerId="LiveId" clId="{27B21681-1019-43F6-9DF1-CA7B31AEE958}" dt="2024-06-12T11:30:02.222" v="3818" actId="1076"/>
          <ac:spMkLst>
            <pc:docMk/>
            <pc:sldMk cId="898053627" sldId="339"/>
            <ac:spMk id="7" creationId="{8F7D3B75-8B03-1D54-77C0-43146D5BB279}"/>
          </ac:spMkLst>
        </pc:spChg>
        <pc:spChg chg="add mod">
          <ac:chgData name="Matias Hugo Seminara" userId="8f9eed4d986e149f" providerId="LiveId" clId="{27B21681-1019-43F6-9DF1-CA7B31AEE958}" dt="2024-06-12T11:36:46.476" v="3987" actId="1076"/>
          <ac:spMkLst>
            <pc:docMk/>
            <pc:sldMk cId="898053627" sldId="339"/>
            <ac:spMk id="8" creationId="{24D604C5-9146-8583-2793-C8E79531E780}"/>
          </ac:spMkLst>
        </pc:spChg>
        <pc:spChg chg="add mod">
          <ac:chgData name="Matias Hugo Seminara" userId="8f9eed4d986e149f" providerId="LiveId" clId="{27B21681-1019-43F6-9DF1-CA7B31AEE958}" dt="2024-06-12T11:37:07.635" v="3992" actId="1076"/>
          <ac:spMkLst>
            <pc:docMk/>
            <pc:sldMk cId="898053627" sldId="339"/>
            <ac:spMk id="12" creationId="{58C86D61-29C9-FCCE-4ACF-43C214150E56}"/>
          </ac:spMkLst>
        </pc:spChg>
        <pc:spChg chg="add mod">
          <ac:chgData name="Matias Hugo Seminara" userId="8f9eed4d986e149f" providerId="LiveId" clId="{27B21681-1019-43F6-9DF1-CA7B31AEE958}" dt="2024-06-12T11:36:41.489" v="3986"/>
          <ac:spMkLst>
            <pc:docMk/>
            <pc:sldMk cId="898053627" sldId="339"/>
            <ac:spMk id="13" creationId="{BC851C9E-C9D7-6CF9-0F2A-6C64F7D34387}"/>
          </ac:spMkLst>
        </pc:spChg>
        <pc:spChg chg="add mod">
          <ac:chgData name="Matias Hugo Seminara" userId="8f9eed4d986e149f" providerId="LiveId" clId="{27B21681-1019-43F6-9DF1-CA7B31AEE958}" dt="2024-06-12T11:37:30.539" v="4047" actId="1076"/>
          <ac:spMkLst>
            <pc:docMk/>
            <pc:sldMk cId="898053627" sldId="339"/>
            <ac:spMk id="16" creationId="{4E61F55C-9DE1-15BB-BEC3-68F2713C13FB}"/>
          </ac:spMkLst>
        </pc:spChg>
        <pc:cxnChg chg="add mod">
          <ac:chgData name="Matias Hugo Seminara" userId="8f9eed4d986e149f" providerId="LiveId" clId="{27B21681-1019-43F6-9DF1-CA7B31AEE958}" dt="2024-06-12T11:29:38.030" v="3766" actId="208"/>
          <ac:cxnSpMkLst>
            <pc:docMk/>
            <pc:sldMk cId="898053627" sldId="339"/>
            <ac:cxnSpMk id="6" creationId="{7F74C5C7-B446-C17D-FA55-A8C49714B824}"/>
          </ac:cxnSpMkLst>
        </pc:cxnChg>
        <pc:cxnChg chg="add mod">
          <ac:chgData name="Matias Hugo Seminara" userId="8f9eed4d986e149f" providerId="LiveId" clId="{27B21681-1019-43F6-9DF1-CA7B31AEE958}" dt="2024-06-12T11:30:30.079" v="3824" actId="14100"/>
          <ac:cxnSpMkLst>
            <pc:docMk/>
            <pc:sldMk cId="898053627" sldId="339"/>
            <ac:cxnSpMk id="9" creationId="{59E5FC27-4FC6-2010-37A6-AFB736BEEA3B}"/>
          </ac:cxnSpMkLst>
        </pc:cxnChg>
        <pc:cxnChg chg="add mod">
          <ac:chgData name="Matias Hugo Seminara" userId="8f9eed4d986e149f" providerId="LiveId" clId="{27B21681-1019-43F6-9DF1-CA7B31AEE958}" dt="2024-06-12T11:37:00.008" v="3990" actId="14100"/>
          <ac:cxnSpMkLst>
            <pc:docMk/>
            <pc:sldMk cId="898053627" sldId="339"/>
            <ac:cxnSpMk id="14" creationId="{9BC3B0B5-319C-914B-6191-EFF208B5025E}"/>
          </ac:cxnSpMkLst>
        </pc:cxnChg>
      </pc:sldChg>
    </pc:docChg>
  </pc:docChgLst>
  <pc:docChgLst>
    <pc:chgData name="Matias Hugo Seminara" userId="8f9eed4d986e149f" providerId="LiveId" clId="{B90DF420-E8DE-45A0-9DC9-C3DFA2CB9075}"/>
    <pc:docChg chg="undo custSel addSld delSld modSld sldOrd delMainMaster">
      <pc:chgData name="Matias Hugo Seminara" userId="8f9eed4d986e149f" providerId="LiveId" clId="{B90DF420-E8DE-45A0-9DC9-C3DFA2CB9075}" dt="2024-06-06T20:39:30.019" v="8009" actId="20577"/>
      <pc:docMkLst>
        <pc:docMk/>
      </pc:docMkLst>
      <pc:sldChg chg="modSp mod">
        <pc:chgData name="Matias Hugo Seminara" userId="8f9eed4d986e149f" providerId="LiveId" clId="{B90DF420-E8DE-45A0-9DC9-C3DFA2CB9075}" dt="2024-06-06T15:46:12.070" v="42" actId="20577"/>
        <pc:sldMkLst>
          <pc:docMk/>
          <pc:sldMk cId="0" sldId="259"/>
        </pc:sldMkLst>
        <pc:spChg chg="mod">
          <ac:chgData name="Matias Hugo Seminara" userId="8f9eed4d986e149f" providerId="LiveId" clId="{B90DF420-E8DE-45A0-9DC9-C3DFA2CB9075}" dt="2024-06-06T15:46:12.070" v="42" actId="20577"/>
          <ac:spMkLst>
            <pc:docMk/>
            <pc:sldMk cId="0" sldId="259"/>
            <ac:spMk id="259" creationId="{00000000-0000-0000-0000-000000000000}"/>
          </ac:spMkLst>
        </pc:spChg>
      </pc:sldChg>
      <pc:sldChg chg="addSp delSp modSp mod">
        <pc:chgData name="Matias Hugo Seminara" userId="8f9eed4d986e149f" providerId="LiveId" clId="{B90DF420-E8DE-45A0-9DC9-C3DFA2CB9075}" dt="2024-06-06T17:57:02.250" v="206" actId="20577"/>
        <pc:sldMkLst>
          <pc:docMk/>
          <pc:sldMk cId="0" sldId="260"/>
        </pc:sldMkLst>
        <pc:spChg chg="mod">
          <ac:chgData name="Matias Hugo Seminara" userId="8f9eed4d986e149f" providerId="LiveId" clId="{B90DF420-E8DE-45A0-9DC9-C3DFA2CB9075}" dt="2024-06-06T17:57:02.250" v="206" actId="20577"/>
          <ac:spMkLst>
            <pc:docMk/>
            <pc:sldMk cId="0" sldId="260"/>
            <ac:spMk id="270" creationId="{00000000-0000-0000-0000-000000000000}"/>
          </ac:spMkLst>
        </pc:spChg>
        <pc:spChg chg="add del mod">
          <ac:chgData name="Matias Hugo Seminara" userId="8f9eed4d986e149f" providerId="LiveId" clId="{B90DF420-E8DE-45A0-9DC9-C3DFA2CB9075}" dt="2024-06-06T17:56:56.284" v="204" actId="478"/>
          <ac:spMkLst>
            <pc:docMk/>
            <pc:sldMk cId="0" sldId="260"/>
            <ac:spMk id="271" creationId="{00000000-0000-0000-0000-000000000000}"/>
          </ac:spMkLst>
        </pc:spChg>
      </pc:sldChg>
      <pc:sldChg chg="addSp modSp mod">
        <pc:chgData name="Matias Hugo Seminara" userId="8f9eed4d986e149f" providerId="LiveId" clId="{B90DF420-E8DE-45A0-9DC9-C3DFA2CB9075}" dt="2024-06-06T16:02:30.420" v="178" actId="1076"/>
        <pc:sldMkLst>
          <pc:docMk/>
          <pc:sldMk cId="0" sldId="261"/>
        </pc:sldMkLst>
        <pc:spChg chg="add">
          <ac:chgData name="Matias Hugo Seminara" userId="8f9eed4d986e149f" providerId="LiveId" clId="{B90DF420-E8DE-45A0-9DC9-C3DFA2CB9075}" dt="2024-06-06T16:01:49.115" v="164"/>
          <ac:spMkLst>
            <pc:docMk/>
            <pc:sldMk cId="0" sldId="261"/>
            <ac:spMk id="2" creationId="{DC09670E-E394-78BB-12A4-2406255F43CD}"/>
          </ac:spMkLst>
        </pc:spChg>
        <pc:spChg chg="mod">
          <ac:chgData name="Matias Hugo Seminara" userId="8f9eed4d986e149f" providerId="LiveId" clId="{B90DF420-E8DE-45A0-9DC9-C3DFA2CB9075}" dt="2024-06-06T16:02:30.420" v="178" actId="1076"/>
          <ac:spMkLst>
            <pc:docMk/>
            <pc:sldMk cId="0" sldId="261"/>
            <ac:spMk id="276" creationId="{00000000-0000-0000-0000-000000000000}"/>
          </ac:spMkLst>
        </pc:spChg>
      </pc:sldChg>
      <pc:sldChg chg="addSp modSp mod">
        <pc:chgData name="Matias Hugo Seminara" userId="8f9eed4d986e149f" providerId="LiveId" clId="{B90DF420-E8DE-45A0-9DC9-C3DFA2CB9075}" dt="2024-06-06T20:38:57.805" v="8003" actId="20577"/>
        <pc:sldMkLst>
          <pc:docMk/>
          <pc:sldMk cId="0" sldId="262"/>
        </pc:sldMkLst>
        <pc:spChg chg="add mod">
          <ac:chgData name="Matias Hugo Seminara" userId="8f9eed4d986e149f" providerId="LiveId" clId="{B90DF420-E8DE-45A0-9DC9-C3DFA2CB9075}" dt="2024-06-06T20:23:25.707" v="6992" actId="20577"/>
          <ac:spMkLst>
            <pc:docMk/>
            <pc:sldMk cId="0" sldId="262"/>
            <ac:spMk id="4" creationId="{CEF1B574-0D75-181C-AB88-318A07704034}"/>
          </ac:spMkLst>
        </pc:spChg>
        <pc:spChg chg="mod">
          <ac:chgData name="Matias Hugo Seminara" userId="8f9eed4d986e149f" providerId="LiveId" clId="{B90DF420-E8DE-45A0-9DC9-C3DFA2CB9075}" dt="2024-06-06T18:45:55.079" v="1384" actId="20577"/>
          <ac:spMkLst>
            <pc:docMk/>
            <pc:sldMk cId="0" sldId="262"/>
            <ac:spMk id="281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20:38:57.805" v="8003" actId="20577"/>
          <ac:spMkLst>
            <pc:docMk/>
            <pc:sldMk cId="0" sldId="262"/>
            <ac:spMk id="282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8:50:20.397" v="1815" actId="1076"/>
          <ac:picMkLst>
            <pc:docMk/>
            <pc:sldMk cId="0" sldId="262"/>
            <ac:picMk id="3" creationId="{5EE46707-E59E-8946-1F0B-CCE24612BEE4}"/>
          </ac:picMkLst>
        </pc:picChg>
      </pc:sldChg>
      <pc:sldChg chg="del">
        <pc:chgData name="Matias Hugo Seminara" userId="8f9eed4d986e149f" providerId="LiveId" clId="{B90DF420-E8DE-45A0-9DC9-C3DFA2CB9075}" dt="2024-06-06T19:39:59.477" v="4397" actId="47"/>
        <pc:sldMkLst>
          <pc:docMk/>
          <pc:sldMk cId="0" sldId="263"/>
        </pc:sldMkLst>
      </pc:sldChg>
      <pc:sldChg chg="del">
        <pc:chgData name="Matias Hugo Seminara" userId="8f9eed4d986e149f" providerId="LiveId" clId="{B90DF420-E8DE-45A0-9DC9-C3DFA2CB9075}" dt="2024-06-06T19:40:05.489" v="4400" actId="47"/>
        <pc:sldMkLst>
          <pc:docMk/>
          <pc:sldMk cId="0" sldId="265"/>
        </pc:sldMkLst>
      </pc:sldChg>
      <pc:sldChg chg="modSp mod">
        <pc:chgData name="Matias Hugo Seminara" userId="8f9eed4d986e149f" providerId="LiveId" clId="{B90DF420-E8DE-45A0-9DC9-C3DFA2CB9075}" dt="2024-06-06T19:41:37.681" v="4460" actId="20577"/>
        <pc:sldMkLst>
          <pc:docMk/>
          <pc:sldMk cId="0" sldId="267"/>
        </pc:sldMkLst>
        <pc:spChg chg="mod">
          <ac:chgData name="Matias Hugo Seminara" userId="8f9eed4d986e149f" providerId="LiveId" clId="{B90DF420-E8DE-45A0-9DC9-C3DFA2CB9075}" dt="2024-06-06T19:41:37.681" v="4460" actId="20577"/>
          <ac:spMkLst>
            <pc:docMk/>
            <pc:sldMk cId="0" sldId="267"/>
            <ac:spMk id="317" creationId="{00000000-0000-0000-0000-000000000000}"/>
          </ac:spMkLst>
        </pc:spChg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6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6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0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1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9"/>
        </pc:sldMkLst>
      </pc:sldChg>
      <pc:sldChg chg="modSp mod">
        <pc:chgData name="Matias Hugo Seminara" userId="8f9eed4d986e149f" providerId="LiveId" clId="{B90DF420-E8DE-45A0-9DC9-C3DFA2CB9075}" dt="2024-06-06T14:49:51.795" v="1" actId="20577"/>
        <pc:sldMkLst>
          <pc:docMk/>
          <pc:sldMk cId="0" sldId="285"/>
        </pc:sldMkLst>
        <pc:spChg chg="mod">
          <ac:chgData name="Matias Hugo Seminara" userId="8f9eed4d986e149f" providerId="LiveId" clId="{B90DF420-E8DE-45A0-9DC9-C3DFA2CB9075}" dt="2024-06-06T14:49:51.795" v="1" actId="20577"/>
          <ac:spMkLst>
            <pc:docMk/>
            <pc:sldMk cId="0" sldId="285"/>
            <ac:spMk id="143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49:49.566" v="0" actId="20577"/>
          <ac:spMkLst>
            <pc:docMk/>
            <pc:sldMk cId="0" sldId="285"/>
            <ac:spMk id="144" creationId="{00000000-0000-0000-0000-000000000000}"/>
          </ac:spMkLst>
        </pc:spChg>
      </pc:sldChg>
      <pc:sldChg chg="modSp mod">
        <pc:chgData name="Matias Hugo Seminara" userId="8f9eed4d986e149f" providerId="LiveId" clId="{B90DF420-E8DE-45A0-9DC9-C3DFA2CB9075}" dt="2024-06-06T20:32:55.331" v="7849" actId="6549"/>
        <pc:sldMkLst>
          <pc:docMk/>
          <pc:sldMk cId="0" sldId="287"/>
        </pc:sldMkLst>
        <pc:spChg chg="mod">
          <ac:chgData name="Matias Hugo Seminara" userId="8f9eed4d986e149f" providerId="LiveId" clId="{B90DF420-E8DE-45A0-9DC9-C3DFA2CB9075}" dt="2024-06-06T20:31:58.776" v="7758"/>
          <ac:spMkLst>
            <pc:docMk/>
            <pc:sldMk cId="0" sldId="287"/>
            <ac:spMk id="4" creationId="{15B441CF-6D34-0CF2-11F7-AA0BF7A6C4A5}"/>
          </ac:spMkLst>
        </pc:spChg>
        <pc:spChg chg="mod">
          <ac:chgData name="Matias Hugo Seminara" userId="8f9eed4d986e149f" providerId="LiveId" clId="{B90DF420-E8DE-45A0-9DC9-C3DFA2CB9075}" dt="2024-06-06T14:49:57.301" v="2" actId="20577"/>
          <ac:spMkLst>
            <pc:docMk/>
            <pc:sldMk cId="0" sldId="287"/>
            <ac:spMk id="162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49:59.676" v="3" actId="20577"/>
          <ac:spMkLst>
            <pc:docMk/>
            <pc:sldMk cId="0" sldId="287"/>
            <ac:spMk id="163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50:02.206" v="5" actId="20577"/>
          <ac:spMkLst>
            <pc:docMk/>
            <pc:sldMk cId="0" sldId="287"/>
            <ac:spMk id="164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20:32:55.331" v="7849" actId="6549"/>
          <ac:spMkLst>
            <pc:docMk/>
            <pc:sldMk cId="0" sldId="287"/>
            <ac:spMk id="167" creationId="{00000000-0000-0000-0000-000000000000}"/>
          </ac:spMkLst>
        </pc:spChg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7847089" sldId="28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63300439" sldId="289"/>
        </pc:sldMkLst>
      </pc:sldChg>
      <pc:sldChg chg="addSp delSp modSp mod">
        <pc:chgData name="Matias Hugo Seminara" userId="8f9eed4d986e149f" providerId="LiveId" clId="{B90DF420-E8DE-45A0-9DC9-C3DFA2CB9075}" dt="2024-06-06T18:04:35.927" v="647" actId="1076"/>
        <pc:sldMkLst>
          <pc:docMk/>
          <pc:sldMk cId="1866216365" sldId="290"/>
        </pc:sldMkLst>
        <pc:spChg chg="mod">
          <ac:chgData name="Matias Hugo Seminara" userId="8f9eed4d986e149f" providerId="LiveId" clId="{B90DF420-E8DE-45A0-9DC9-C3DFA2CB9075}" dt="2024-06-06T18:00:45.291" v="372" actId="14100"/>
          <ac:spMkLst>
            <pc:docMk/>
            <pc:sldMk cId="1866216365" sldId="290"/>
            <ac:spMk id="2" creationId="{405A24F3-57D9-0EDA-6DFD-2FF851A74F30}"/>
          </ac:spMkLst>
        </pc:spChg>
        <pc:spChg chg="add mod">
          <ac:chgData name="Matias Hugo Seminara" userId="8f9eed4d986e149f" providerId="LiveId" clId="{B90DF420-E8DE-45A0-9DC9-C3DFA2CB9075}" dt="2024-06-06T18:04:30.735" v="646" actId="1076"/>
          <ac:spMkLst>
            <pc:docMk/>
            <pc:sldMk cId="1866216365" sldId="290"/>
            <ac:spMk id="8" creationId="{F88C5A15-8A81-A684-B4F3-8765F6E3C8E5}"/>
          </ac:spMkLst>
        </pc:spChg>
        <pc:spChg chg="mod">
          <ac:chgData name="Matias Hugo Seminara" userId="8f9eed4d986e149f" providerId="LiveId" clId="{B90DF420-E8DE-45A0-9DC9-C3DFA2CB9075}" dt="2024-06-06T17:59:02.784" v="234" actId="20577"/>
          <ac:spMkLst>
            <pc:docMk/>
            <pc:sldMk cId="1866216365" sldId="290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00:34.119" v="368" actId="478"/>
          <ac:picMkLst>
            <pc:docMk/>
            <pc:sldMk cId="1866216365" sldId="290"/>
            <ac:picMk id="3" creationId="{B1B68244-2A47-86CC-3947-DF16E1A4BFFC}"/>
          </ac:picMkLst>
        </pc:picChg>
        <pc:picChg chg="del">
          <ac:chgData name="Matias Hugo Seminara" userId="8f9eed4d986e149f" providerId="LiveId" clId="{B90DF420-E8DE-45A0-9DC9-C3DFA2CB9075}" dt="2024-06-06T18:00:23.519" v="363" actId="478"/>
          <ac:picMkLst>
            <pc:docMk/>
            <pc:sldMk cId="1866216365" sldId="290"/>
            <ac:picMk id="5" creationId="{4BC99404-D125-400B-7ACD-5675BC17BBCE}"/>
          </ac:picMkLst>
        </pc:picChg>
        <pc:picChg chg="add mod">
          <ac:chgData name="Matias Hugo Seminara" userId="8f9eed4d986e149f" providerId="LiveId" clId="{B90DF420-E8DE-45A0-9DC9-C3DFA2CB9075}" dt="2024-06-06T18:04:35.927" v="647" actId="1076"/>
          <ac:picMkLst>
            <pc:docMk/>
            <pc:sldMk cId="1866216365" sldId="290"/>
            <ac:picMk id="6" creationId="{9ACC3CDE-502C-18B8-7E09-3785C955A6B4}"/>
          </ac:picMkLst>
        </pc:picChg>
        <pc:picChg chg="del">
          <ac:chgData name="Matias Hugo Seminara" userId="8f9eed4d986e149f" providerId="LiveId" clId="{B90DF420-E8DE-45A0-9DC9-C3DFA2CB9075}" dt="2024-06-06T18:00:24.878" v="364" actId="478"/>
          <ac:picMkLst>
            <pc:docMk/>
            <pc:sldMk cId="1866216365" sldId="290"/>
            <ac:picMk id="7" creationId="{7DDD2DBF-0E3A-337E-5A5B-F7E8D3393B65}"/>
          </ac:picMkLst>
        </pc:picChg>
      </pc:sldChg>
      <pc:sldChg chg="del">
        <pc:chgData name="Matias Hugo Seminara" userId="8f9eed4d986e149f" providerId="LiveId" clId="{B90DF420-E8DE-45A0-9DC9-C3DFA2CB9075}" dt="2024-06-06T19:40:03.114" v="4399" actId="47"/>
        <pc:sldMkLst>
          <pc:docMk/>
          <pc:sldMk cId="1221166618" sldId="291"/>
        </pc:sldMkLst>
      </pc:sldChg>
      <pc:sldChg chg="del">
        <pc:chgData name="Matias Hugo Seminara" userId="8f9eed4d986e149f" providerId="LiveId" clId="{B90DF420-E8DE-45A0-9DC9-C3DFA2CB9075}" dt="2024-06-06T19:40:01.048" v="4398" actId="47"/>
        <pc:sldMkLst>
          <pc:docMk/>
          <pc:sldMk cId="642790154" sldId="29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895197689" sldId="29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526000646" sldId="29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21455750" sldId="295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558675109" sldId="296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983123425" sldId="297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14202761" sldId="29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738006968" sldId="29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898375433" sldId="300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439393860" sldId="301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598577371" sldId="30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607705008" sldId="30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257332342" sldId="30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431602889" sldId="305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120031334" sldId="306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44771067" sldId="307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985254815" sldId="30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91013924" sldId="30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989885041" sldId="310"/>
        </pc:sldMkLst>
      </pc:sldChg>
      <pc:sldChg chg="addSp delSp modSp add mod">
        <pc:chgData name="Matias Hugo Seminara" userId="8f9eed4d986e149f" providerId="LiveId" clId="{B90DF420-E8DE-45A0-9DC9-C3DFA2CB9075}" dt="2024-06-06T20:37:25.629" v="7866" actId="20577"/>
        <pc:sldMkLst>
          <pc:docMk/>
          <pc:sldMk cId="982812057" sldId="311"/>
        </pc:sldMkLst>
        <pc:spChg chg="mod">
          <ac:chgData name="Matias Hugo Seminara" userId="8f9eed4d986e149f" providerId="LiveId" clId="{B90DF420-E8DE-45A0-9DC9-C3DFA2CB9075}" dt="2024-06-06T20:37:25.629" v="7866" actId="20577"/>
          <ac:spMkLst>
            <pc:docMk/>
            <pc:sldMk cId="982812057" sldId="311"/>
            <ac:spMk id="2" creationId="{405A24F3-57D9-0EDA-6DFD-2FF851A74F30}"/>
          </ac:spMkLst>
        </pc:spChg>
        <pc:spChg chg="add del mod">
          <ac:chgData name="Matias Hugo Seminara" userId="8f9eed4d986e149f" providerId="LiveId" clId="{B90DF420-E8DE-45A0-9DC9-C3DFA2CB9075}" dt="2024-06-06T18:27:11.221" v="1329" actId="478"/>
          <ac:spMkLst>
            <pc:docMk/>
            <pc:sldMk cId="982812057" sldId="311"/>
            <ac:spMk id="5" creationId="{8C04AA5F-235D-AA3E-A010-202CB8BB8EC5}"/>
          </ac:spMkLst>
        </pc:spChg>
        <pc:spChg chg="del">
          <ac:chgData name="Matias Hugo Seminara" userId="8f9eed4d986e149f" providerId="LiveId" clId="{B90DF420-E8DE-45A0-9DC9-C3DFA2CB9075}" dt="2024-06-06T18:07:07.260" v="827" actId="478"/>
          <ac:spMkLst>
            <pc:docMk/>
            <pc:sldMk cId="982812057" sldId="311"/>
            <ac:spMk id="8" creationId="{F88C5A15-8A81-A684-B4F3-8765F6E3C8E5}"/>
          </ac:spMkLst>
        </pc:spChg>
        <pc:spChg chg="add del mod">
          <ac:chgData name="Matias Hugo Seminara" userId="8f9eed4d986e149f" providerId="LiveId" clId="{B90DF420-E8DE-45A0-9DC9-C3DFA2CB9075}" dt="2024-06-06T18:25:48.210" v="1305" actId="478"/>
          <ac:spMkLst>
            <pc:docMk/>
            <pc:sldMk cId="982812057" sldId="311"/>
            <ac:spMk id="10" creationId="{AE0E91D2-82EC-3E95-DC61-104E531E2BA7}"/>
          </ac:spMkLst>
        </pc:spChg>
        <pc:spChg chg="add del mod">
          <ac:chgData name="Matias Hugo Seminara" userId="8f9eed4d986e149f" providerId="LiveId" clId="{B90DF420-E8DE-45A0-9DC9-C3DFA2CB9075}" dt="2024-06-06T18:25:48.332" v="1307" actId="478"/>
          <ac:spMkLst>
            <pc:docMk/>
            <pc:sldMk cId="982812057" sldId="311"/>
            <ac:spMk id="11" creationId="{4FC563D3-F036-3860-475D-6F51E462A3AB}"/>
          </ac:spMkLst>
        </pc:spChg>
        <pc:spChg chg="add del mod">
          <ac:chgData name="Matias Hugo Seminara" userId="8f9eed4d986e149f" providerId="LiveId" clId="{B90DF420-E8DE-45A0-9DC9-C3DFA2CB9075}" dt="2024-06-06T18:25:48.278" v="1306" actId="478"/>
          <ac:spMkLst>
            <pc:docMk/>
            <pc:sldMk cId="982812057" sldId="311"/>
            <ac:spMk id="15" creationId="{D8D2127F-5A80-C8AE-8A8B-8164C22E8CFC}"/>
          </ac:spMkLst>
        </pc:spChg>
        <pc:spChg chg="add del mod">
          <ac:chgData name="Matias Hugo Seminara" userId="8f9eed4d986e149f" providerId="LiveId" clId="{B90DF420-E8DE-45A0-9DC9-C3DFA2CB9075}" dt="2024-06-06T18:27:04.625" v="1324" actId="478"/>
          <ac:spMkLst>
            <pc:docMk/>
            <pc:sldMk cId="982812057" sldId="311"/>
            <ac:spMk id="19" creationId="{20A58389-67F6-B04C-5635-1DC941496B74}"/>
          </ac:spMkLst>
        </pc:spChg>
        <pc:spChg chg="add del mod">
          <ac:chgData name="Matias Hugo Seminara" userId="8f9eed4d986e149f" providerId="LiveId" clId="{B90DF420-E8DE-45A0-9DC9-C3DFA2CB9075}" dt="2024-06-06T18:25:48.355" v="1308" actId="478"/>
          <ac:spMkLst>
            <pc:docMk/>
            <pc:sldMk cId="982812057" sldId="311"/>
            <ac:spMk id="26" creationId="{ECA53E7C-692F-E9A4-93E6-1F0B58A2538A}"/>
          </ac:spMkLst>
        </pc:spChg>
        <pc:spChg chg="add del mod">
          <ac:chgData name="Matias Hugo Seminara" userId="8f9eed4d986e149f" providerId="LiveId" clId="{B90DF420-E8DE-45A0-9DC9-C3DFA2CB9075}" dt="2024-06-06T18:26:51.862" v="1309" actId="478"/>
          <ac:spMkLst>
            <pc:docMk/>
            <pc:sldMk cId="982812057" sldId="311"/>
            <ac:spMk id="30" creationId="{B5EAFD93-9F1F-2726-52F1-ECEAD5BE36E1}"/>
          </ac:spMkLst>
        </pc:spChg>
        <pc:spChg chg="add del mod">
          <ac:chgData name="Matias Hugo Seminara" userId="8f9eed4d986e149f" providerId="LiveId" clId="{B90DF420-E8DE-45A0-9DC9-C3DFA2CB9075}" dt="2024-06-06T18:26:59.957" v="1318" actId="478"/>
          <ac:spMkLst>
            <pc:docMk/>
            <pc:sldMk cId="982812057" sldId="311"/>
            <ac:spMk id="38" creationId="{A71E4B53-4EB4-C903-9367-FDBF5A899A55}"/>
          </ac:spMkLst>
        </pc:spChg>
        <pc:spChg chg="add del mod">
          <ac:chgData name="Matias Hugo Seminara" userId="8f9eed4d986e149f" providerId="LiveId" clId="{B90DF420-E8DE-45A0-9DC9-C3DFA2CB9075}" dt="2024-06-06T18:26:58.620" v="1316" actId="478"/>
          <ac:spMkLst>
            <pc:docMk/>
            <pc:sldMk cId="982812057" sldId="311"/>
            <ac:spMk id="40" creationId="{0F83AEC3-942E-453D-D8D7-C8BFD3CFD03D}"/>
          </ac:spMkLst>
        </pc:spChg>
        <pc:spChg chg="add mod">
          <ac:chgData name="Matias Hugo Seminara" userId="8f9eed4d986e149f" providerId="LiveId" clId="{B90DF420-E8DE-45A0-9DC9-C3DFA2CB9075}" dt="2024-06-06T18:19:26.171" v="1129"/>
          <ac:spMkLst>
            <pc:docMk/>
            <pc:sldMk cId="982812057" sldId="311"/>
            <ac:spMk id="41" creationId="{D408BAB0-1F9E-1699-712A-D1B84672F57C}"/>
          </ac:spMkLst>
        </pc:spChg>
        <pc:spChg chg="add del mod">
          <ac:chgData name="Matias Hugo Seminara" userId="8f9eed4d986e149f" providerId="LiveId" clId="{B90DF420-E8DE-45A0-9DC9-C3DFA2CB9075}" dt="2024-06-06T18:26:57.980" v="1315" actId="478"/>
          <ac:spMkLst>
            <pc:docMk/>
            <pc:sldMk cId="982812057" sldId="311"/>
            <ac:spMk id="45" creationId="{4CD50FC5-ECE9-EB2F-03D1-9CCC3706F50A}"/>
          </ac:spMkLst>
        </pc:spChg>
        <pc:spChg chg="add del mod">
          <ac:chgData name="Matias Hugo Seminara" userId="8f9eed4d986e149f" providerId="LiveId" clId="{B90DF420-E8DE-45A0-9DC9-C3DFA2CB9075}" dt="2024-06-06T18:27:00.798" v="1319" actId="478"/>
          <ac:spMkLst>
            <pc:docMk/>
            <pc:sldMk cId="982812057" sldId="311"/>
            <ac:spMk id="46" creationId="{1A9A42EE-2B7F-27DD-A3EF-FF3398C95354}"/>
          </ac:spMkLst>
        </pc:spChg>
        <pc:spChg chg="add del mod">
          <ac:chgData name="Matias Hugo Seminara" userId="8f9eed4d986e149f" providerId="LiveId" clId="{B90DF420-E8DE-45A0-9DC9-C3DFA2CB9075}" dt="2024-06-06T18:26:54.581" v="1312" actId="478"/>
          <ac:spMkLst>
            <pc:docMk/>
            <pc:sldMk cId="982812057" sldId="311"/>
            <ac:spMk id="53" creationId="{64630343-9C61-4A55-A1DB-A15A790A1BCD}"/>
          </ac:spMkLst>
        </pc:spChg>
        <pc:spChg chg="mod">
          <ac:chgData name="Matias Hugo Seminara" userId="8f9eed4d986e149f" providerId="LiveId" clId="{B90DF420-E8DE-45A0-9DC9-C3DFA2CB9075}" dt="2024-06-06T18:04:45.001" v="671" actId="20577"/>
          <ac:spMkLst>
            <pc:docMk/>
            <pc:sldMk cId="982812057" sldId="311"/>
            <ac:spMk id="281" creationId="{00000000-0000-0000-0000-000000000000}"/>
          </ac:spMkLst>
        </pc:spChg>
        <pc:picChg chg="add del mod">
          <ac:chgData name="Matias Hugo Seminara" userId="8f9eed4d986e149f" providerId="LiveId" clId="{B90DF420-E8DE-45A0-9DC9-C3DFA2CB9075}" dt="2024-06-06T18:27:23.784" v="1332" actId="1076"/>
          <ac:picMkLst>
            <pc:docMk/>
            <pc:sldMk cId="982812057" sldId="311"/>
            <ac:picMk id="4" creationId="{765ED563-66C8-645C-04A0-F13D98BD3656}"/>
          </ac:picMkLst>
        </pc:picChg>
        <pc:picChg chg="del">
          <ac:chgData name="Matias Hugo Seminara" userId="8f9eed4d986e149f" providerId="LiveId" clId="{B90DF420-E8DE-45A0-9DC9-C3DFA2CB9075}" dt="2024-06-06T18:04:46.671" v="672" actId="478"/>
          <ac:picMkLst>
            <pc:docMk/>
            <pc:sldMk cId="982812057" sldId="311"/>
            <ac:picMk id="6" creationId="{9ACC3CDE-502C-18B8-7E09-3785C955A6B4}"/>
          </ac:picMkLst>
        </pc:picChg>
        <pc:cxnChg chg="add del mod">
          <ac:chgData name="Matias Hugo Seminara" userId="8f9eed4d986e149f" providerId="LiveId" clId="{B90DF420-E8DE-45A0-9DC9-C3DFA2CB9075}" dt="2024-06-06T18:27:03.892" v="1323" actId="478"/>
          <ac:cxnSpMkLst>
            <pc:docMk/>
            <pc:sldMk cId="982812057" sldId="311"/>
            <ac:cxnSpMk id="9" creationId="{8FFABB6A-C50C-8E8E-C28D-EE848B614C07}"/>
          </ac:cxnSpMkLst>
        </pc:cxnChg>
        <pc:cxnChg chg="add del mod">
          <ac:chgData name="Matias Hugo Seminara" userId="8f9eed4d986e149f" providerId="LiveId" clId="{B90DF420-E8DE-45A0-9DC9-C3DFA2CB9075}" dt="2024-06-06T18:27:06.045" v="1326" actId="478"/>
          <ac:cxnSpMkLst>
            <pc:docMk/>
            <pc:sldMk cId="982812057" sldId="311"/>
            <ac:cxnSpMk id="12" creationId="{75BC161F-2279-F35E-96ED-CE9EC601F2E9}"/>
          </ac:cxnSpMkLst>
        </pc:cxnChg>
        <pc:cxnChg chg="add del mod">
          <ac:chgData name="Matias Hugo Seminara" userId="8f9eed4d986e149f" providerId="LiveId" clId="{B90DF420-E8DE-45A0-9DC9-C3DFA2CB9075}" dt="2024-06-06T18:27:02.526" v="1321" actId="478"/>
          <ac:cxnSpMkLst>
            <pc:docMk/>
            <pc:sldMk cId="982812057" sldId="311"/>
            <ac:cxnSpMk id="16" creationId="{5F687017-2EB4-B38C-6173-C4C97897E5EC}"/>
          </ac:cxnSpMkLst>
        </pc:cxnChg>
        <pc:cxnChg chg="add del mod">
          <ac:chgData name="Matias Hugo Seminara" userId="8f9eed4d986e149f" providerId="LiveId" clId="{B90DF420-E8DE-45A0-9DC9-C3DFA2CB9075}" dt="2024-06-06T18:27:03.181" v="1322" actId="478"/>
          <ac:cxnSpMkLst>
            <pc:docMk/>
            <pc:sldMk cId="982812057" sldId="311"/>
            <ac:cxnSpMk id="21" creationId="{52D2E00F-D0F4-D4C4-BC96-438451CE40AF}"/>
          </ac:cxnSpMkLst>
        </pc:cxnChg>
        <pc:cxnChg chg="add del mod">
          <ac:chgData name="Matias Hugo Seminara" userId="8f9eed4d986e149f" providerId="LiveId" clId="{B90DF420-E8DE-45A0-9DC9-C3DFA2CB9075}" dt="2024-06-06T18:27:05.223" v="1325" actId="478"/>
          <ac:cxnSpMkLst>
            <pc:docMk/>
            <pc:sldMk cId="982812057" sldId="311"/>
            <ac:cxnSpMk id="24" creationId="{77D51A4A-F3A3-5246-D46D-BBBB022159DA}"/>
          </ac:cxnSpMkLst>
        </pc:cxnChg>
        <pc:cxnChg chg="add del mod">
          <ac:chgData name="Matias Hugo Seminara" userId="8f9eed4d986e149f" providerId="LiveId" clId="{B90DF420-E8DE-45A0-9DC9-C3DFA2CB9075}" dt="2024-06-06T18:26:52.679" v="1310" actId="478"/>
          <ac:cxnSpMkLst>
            <pc:docMk/>
            <pc:sldMk cId="982812057" sldId="311"/>
            <ac:cxnSpMk id="31" creationId="{ACB98009-2E7F-2E68-CC68-061AE82949AD}"/>
          </ac:cxnSpMkLst>
        </pc:cxnChg>
        <pc:cxnChg chg="add del mod">
          <ac:chgData name="Matias Hugo Seminara" userId="8f9eed4d986e149f" providerId="LiveId" clId="{B90DF420-E8DE-45A0-9DC9-C3DFA2CB9075}" dt="2024-06-06T18:26:53.782" v="1311" actId="478"/>
          <ac:cxnSpMkLst>
            <pc:docMk/>
            <pc:sldMk cId="982812057" sldId="311"/>
            <ac:cxnSpMk id="35" creationId="{0E4E9FF8-EBE6-256C-45C2-87CA99AA4CCA}"/>
          </ac:cxnSpMkLst>
        </pc:cxnChg>
        <pc:cxnChg chg="add del mod">
          <ac:chgData name="Matias Hugo Seminara" userId="8f9eed4d986e149f" providerId="LiveId" clId="{B90DF420-E8DE-45A0-9DC9-C3DFA2CB9075}" dt="2024-06-06T18:26:59.293" v="1317" actId="478"/>
          <ac:cxnSpMkLst>
            <pc:docMk/>
            <pc:sldMk cId="982812057" sldId="311"/>
            <ac:cxnSpMk id="42" creationId="{F80ACCC6-8A80-2450-5A9B-70D8E09442F7}"/>
          </ac:cxnSpMkLst>
        </pc:cxnChg>
        <pc:cxnChg chg="add del mod">
          <ac:chgData name="Matias Hugo Seminara" userId="8f9eed4d986e149f" providerId="LiveId" clId="{B90DF420-E8DE-45A0-9DC9-C3DFA2CB9075}" dt="2024-06-06T18:26:57.253" v="1314" actId="478"/>
          <ac:cxnSpMkLst>
            <pc:docMk/>
            <pc:sldMk cId="982812057" sldId="311"/>
            <ac:cxnSpMk id="47" creationId="{CCEC1B86-78DE-C5AD-A1CC-FB6AA7E098EF}"/>
          </ac:cxnSpMkLst>
        </pc:cxnChg>
        <pc:cxnChg chg="add del mod">
          <ac:chgData name="Matias Hugo Seminara" userId="8f9eed4d986e149f" providerId="LiveId" clId="{B90DF420-E8DE-45A0-9DC9-C3DFA2CB9075}" dt="2024-06-06T18:27:01.430" v="1320" actId="478"/>
          <ac:cxnSpMkLst>
            <pc:docMk/>
            <pc:sldMk cId="982812057" sldId="311"/>
            <ac:cxnSpMk id="50" creationId="{9B0C155F-22AC-906C-DC3A-5413521F9D94}"/>
          </ac:cxnSpMkLst>
        </pc:cxnChg>
      </pc:sldChg>
      <pc:sldChg chg="addSp delSp modSp add mod">
        <pc:chgData name="Matias Hugo Seminara" userId="8f9eed4d986e149f" providerId="LiveId" clId="{B90DF420-E8DE-45A0-9DC9-C3DFA2CB9075}" dt="2024-06-06T20:38:14.898" v="7951" actId="20577"/>
        <pc:sldMkLst>
          <pc:docMk/>
          <pc:sldMk cId="173081923" sldId="312"/>
        </pc:sldMkLst>
        <pc:spChg chg="mod">
          <ac:chgData name="Matias Hugo Seminara" userId="8f9eed4d986e149f" providerId="LiveId" clId="{B90DF420-E8DE-45A0-9DC9-C3DFA2CB9075}" dt="2024-06-06T20:38:14.898" v="7951" actId="20577"/>
          <ac:spMkLst>
            <pc:docMk/>
            <pc:sldMk cId="173081923" sldId="312"/>
            <ac:spMk id="2" creationId="{405A24F3-57D9-0EDA-6DFD-2FF851A74F30}"/>
          </ac:spMkLst>
        </pc:spChg>
        <pc:spChg chg="add mod">
          <ac:chgData name="Matias Hugo Seminara" userId="8f9eed4d986e149f" providerId="LiveId" clId="{B90DF420-E8DE-45A0-9DC9-C3DFA2CB9075}" dt="2024-06-06T18:47:32.985" v="1554" actId="113"/>
          <ac:spMkLst>
            <pc:docMk/>
            <pc:sldMk cId="173081923" sldId="312"/>
            <ac:spMk id="10" creationId="{C51636B3-E77A-9863-2920-D3247A3CAEF0}"/>
          </ac:spMkLst>
        </pc:spChg>
        <pc:spChg chg="mod">
          <ac:chgData name="Matias Hugo Seminara" userId="8f9eed4d986e149f" providerId="LiveId" clId="{B90DF420-E8DE-45A0-9DC9-C3DFA2CB9075}" dt="2024-06-06T18:40:08.990" v="1349" actId="20577"/>
          <ac:spMkLst>
            <pc:docMk/>
            <pc:sldMk cId="173081923" sldId="312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40:00.437" v="1334" actId="478"/>
          <ac:picMkLst>
            <pc:docMk/>
            <pc:sldMk cId="173081923" sldId="312"/>
            <ac:picMk id="4" creationId="{765ED563-66C8-645C-04A0-F13D98BD3656}"/>
          </ac:picMkLst>
        </pc:picChg>
        <pc:picChg chg="add del mod">
          <ac:chgData name="Matias Hugo Seminara" userId="8f9eed4d986e149f" providerId="LiveId" clId="{B90DF420-E8DE-45A0-9DC9-C3DFA2CB9075}" dt="2024-06-06T18:41:11.094" v="1355" actId="478"/>
          <ac:picMkLst>
            <pc:docMk/>
            <pc:sldMk cId="173081923" sldId="312"/>
            <ac:picMk id="5" creationId="{69543E26-5315-64FE-1991-2F877A3A6DC1}"/>
          </ac:picMkLst>
        </pc:picChg>
        <pc:picChg chg="add del mod">
          <ac:chgData name="Matias Hugo Seminara" userId="8f9eed4d986e149f" providerId="LiveId" clId="{B90DF420-E8DE-45A0-9DC9-C3DFA2CB9075}" dt="2024-06-06T18:43:26.644" v="1358" actId="478"/>
          <ac:picMkLst>
            <pc:docMk/>
            <pc:sldMk cId="173081923" sldId="312"/>
            <ac:picMk id="7" creationId="{7A075C83-04A7-829A-EA56-9C8C941A7C47}"/>
          </ac:picMkLst>
        </pc:picChg>
        <pc:picChg chg="add mod">
          <ac:chgData name="Matias Hugo Seminara" userId="8f9eed4d986e149f" providerId="LiveId" clId="{B90DF420-E8DE-45A0-9DC9-C3DFA2CB9075}" dt="2024-06-06T18:45:16.074" v="1361" actId="1076"/>
          <ac:picMkLst>
            <pc:docMk/>
            <pc:sldMk cId="173081923" sldId="312"/>
            <ac:picMk id="9" creationId="{EBF2F26A-A53E-E1E2-227C-5A854CC951F5}"/>
          </ac:picMkLst>
        </pc:picChg>
      </pc:sldChg>
      <pc:sldChg chg="addSp delSp modSp add mod">
        <pc:chgData name="Matias Hugo Seminara" userId="8f9eed4d986e149f" providerId="LiveId" clId="{B90DF420-E8DE-45A0-9DC9-C3DFA2CB9075}" dt="2024-06-06T20:39:30.019" v="8009" actId="20577"/>
        <pc:sldMkLst>
          <pc:docMk/>
          <pc:sldMk cId="3215764065" sldId="313"/>
        </pc:sldMkLst>
        <pc:spChg chg="add mod">
          <ac:chgData name="Matias Hugo Seminara" userId="8f9eed4d986e149f" providerId="LiveId" clId="{B90DF420-E8DE-45A0-9DC9-C3DFA2CB9075}" dt="2024-06-06T20:39:30.019" v="8009" actId="20577"/>
          <ac:spMkLst>
            <pc:docMk/>
            <pc:sldMk cId="3215764065" sldId="313"/>
            <ac:spMk id="2" creationId="{819AC71D-1615-7346-EEA0-5D72F1D8EE73}"/>
          </ac:spMkLst>
        </pc:spChg>
        <pc:spChg chg="del">
          <ac:chgData name="Matias Hugo Seminara" userId="8f9eed4d986e149f" providerId="LiveId" clId="{B90DF420-E8DE-45A0-9DC9-C3DFA2CB9075}" dt="2024-06-06T18:53:27.454" v="2034" actId="478"/>
          <ac:spMkLst>
            <pc:docMk/>
            <pc:sldMk cId="3215764065" sldId="313"/>
            <ac:spMk id="4" creationId="{CEF1B574-0D75-181C-AB88-318A07704034}"/>
          </ac:spMkLst>
        </pc:spChg>
        <pc:spChg chg="add del">
          <ac:chgData name="Matias Hugo Seminara" userId="8f9eed4d986e149f" providerId="LiveId" clId="{B90DF420-E8DE-45A0-9DC9-C3DFA2CB9075}" dt="2024-06-06T19:05:32.930" v="2333" actId="478"/>
          <ac:spMkLst>
            <pc:docMk/>
            <pc:sldMk cId="3215764065" sldId="313"/>
            <ac:spMk id="7" creationId="{4BF0B536-94E2-AB7A-27BE-40C1764C6E22}"/>
          </ac:spMkLst>
        </pc:spChg>
        <pc:spChg chg="add mod">
          <ac:chgData name="Matias Hugo Seminara" userId="8f9eed4d986e149f" providerId="LiveId" clId="{B90DF420-E8DE-45A0-9DC9-C3DFA2CB9075}" dt="2024-06-06T19:16:50.568" v="3044" actId="20577"/>
          <ac:spMkLst>
            <pc:docMk/>
            <pc:sldMk cId="3215764065" sldId="313"/>
            <ac:spMk id="10" creationId="{3AE2C954-AD4F-FE5C-B5DE-25188558A762}"/>
          </ac:spMkLst>
        </pc:spChg>
        <pc:spChg chg="add mod">
          <ac:chgData name="Matias Hugo Seminara" userId="8f9eed4d986e149f" providerId="LiveId" clId="{B90DF420-E8DE-45A0-9DC9-C3DFA2CB9075}" dt="2024-06-06T19:09:06.709" v="2537" actId="1076"/>
          <ac:spMkLst>
            <pc:docMk/>
            <pc:sldMk cId="3215764065" sldId="313"/>
            <ac:spMk id="12" creationId="{857E33E6-1F8D-EE9D-14F2-E4EF50DCEF66}"/>
          </ac:spMkLst>
        </pc:spChg>
        <pc:spChg chg="add mod">
          <ac:chgData name="Matias Hugo Seminara" userId="8f9eed4d986e149f" providerId="LiveId" clId="{B90DF420-E8DE-45A0-9DC9-C3DFA2CB9075}" dt="2024-06-06T19:12:05.199" v="2784" actId="20577"/>
          <ac:spMkLst>
            <pc:docMk/>
            <pc:sldMk cId="3215764065" sldId="313"/>
            <ac:spMk id="16" creationId="{E47934BE-6A89-0669-148D-0CA2FCCDA374}"/>
          </ac:spMkLst>
        </pc:spChg>
        <pc:spChg chg="mod">
          <ac:chgData name="Matias Hugo Seminara" userId="8f9eed4d986e149f" providerId="LiveId" clId="{B90DF420-E8DE-45A0-9DC9-C3DFA2CB9075}" dt="2024-06-06T18:53:01.281" v="2031" actId="14100"/>
          <ac:spMkLst>
            <pc:docMk/>
            <pc:sldMk cId="3215764065" sldId="313"/>
            <ac:spMk id="281" creationId="{00000000-0000-0000-0000-000000000000}"/>
          </ac:spMkLst>
        </pc:spChg>
        <pc:spChg chg="del">
          <ac:chgData name="Matias Hugo Seminara" userId="8f9eed4d986e149f" providerId="LiveId" clId="{B90DF420-E8DE-45A0-9DC9-C3DFA2CB9075}" dt="2024-06-06T18:53:22.201" v="2032" actId="478"/>
          <ac:spMkLst>
            <pc:docMk/>
            <pc:sldMk cId="3215764065" sldId="313"/>
            <ac:spMk id="282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53:24.943" v="2033" actId="478"/>
          <ac:picMkLst>
            <pc:docMk/>
            <pc:sldMk cId="3215764065" sldId="313"/>
            <ac:picMk id="3" creationId="{5EE46707-E59E-8946-1F0B-CCE24612BEE4}"/>
          </ac:picMkLst>
        </pc:picChg>
        <pc:picChg chg="add mod">
          <ac:chgData name="Matias Hugo Seminara" userId="8f9eed4d986e149f" providerId="LiveId" clId="{B90DF420-E8DE-45A0-9DC9-C3DFA2CB9075}" dt="2024-06-06T18:59:23.675" v="2330" actId="1076"/>
          <ac:picMkLst>
            <pc:docMk/>
            <pc:sldMk cId="3215764065" sldId="313"/>
            <ac:picMk id="6" creationId="{51913CAF-47F3-3606-A81E-908B15FE6799}"/>
          </ac:picMkLst>
        </pc:picChg>
        <pc:cxnChg chg="add mod">
          <ac:chgData name="Matias Hugo Seminara" userId="8f9eed4d986e149f" providerId="LiveId" clId="{B90DF420-E8DE-45A0-9DC9-C3DFA2CB9075}" dt="2024-06-06T19:06:01.895" v="2336" actId="208"/>
          <ac:cxnSpMkLst>
            <pc:docMk/>
            <pc:sldMk cId="3215764065" sldId="313"/>
            <ac:cxnSpMk id="9" creationId="{110FEBAC-1DC2-7710-BB81-6242367DDBFE}"/>
          </ac:cxnSpMkLst>
        </pc:cxnChg>
        <pc:cxnChg chg="add mod">
          <ac:chgData name="Matias Hugo Seminara" userId="8f9eed4d986e149f" providerId="LiveId" clId="{B90DF420-E8DE-45A0-9DC9-C3DFA2CB9075}" dt="2024-06-06T19:08:37.292" v="2513" actId="14100"/>
          <ac:cxnSpMkLst>
            <pc:docMk/>
            <pc:sldMk cId="3215764065" sldId="313"/>
            <ac:cxnSpMk id="11" creationId="{DD4B368C-FBD4-1234-AADC-1E29F1A98B78}"/>
          </ac:cxnSpMkLst>
        </pc:cxnChg>
        <pc:cxnChg chg="add mod">
          <ac:chgData name="Matias Hugo Seminara" userId="8f9eed4d986e149f" providerId="LiveId" clId="{B90DF420-E8DE-45A0-9DC9-C3DFA2CB9075}" dt="2024-06-06T19:09:09.754" v="2538" actId="14100"/>
          <ac:cxnSpMkLst>
            <pc:docMk/>
            <pc:sldMk cId="3215764065" sldId="313"/>
            <ac:cxnSpMk id="13" creationId="{E63A3945-4BAF-9B0B-F1E5-055C52071611}"/>
          </ac:cxnSpMkLst>
        </pc:cxnChg>
      </pc:sldChg>
      <pc:sldChg chg="addSp delSp modSp add mod">
        <pc:chgData name="Matias Hugo Seminara" userId="8f9eed4d986e149f" providerId="LiveId" clId="{B90DF420-E8DE-45A0-9DC9-C3DFA2CB9075}" dt="2024-06-06T19:19:00.738" v="3366" actId="6549"/>
        <pc:sldMkLst>
          <pc:docMk/>
          <pc:sldMk cId="853219220" sldId="314"/>
        </pc:sldMkLst>
        <pc:spChg chg="mod">
          <ac:chgData name="Matias Hugo Seminara" userId="8f9eed4d986e149f" providerId="LiveId" clId="{B90DF420-E8DE-45A0-9DC9-C3DFA2CB9075}" dt="2024-06-06T19:14:55.062" v="2996" actId="1076"/>
          <ac:spMkLst>
            <pc:docMk/>
            <pc:sldMk cId="853219220" sldId="314"/>
            <ac:spMk id="2" creationId="{819AC71D-1615-7346-EEA0-5D72F1D8EE73}"/>
          </ac:spMkLst>
        </pc:spChg>
        <pc:spChg chg="add mod">
          <ac:chgData name="Matias Hugo Seminara" userId="8f9eed4d986e149f" providerId="LiveId" clId="{B90DF420-E8DE-45A0-9DC9-C3DFA2CB9075}" dt="2024-06-06T19:19:00.738" v="3366" actId="6549"/>
          <ac:spMkLst>
            <pc:docMk/>
            <pc:sldMk cId="853219220" sldId="314"/>
            <ac:spMk id="5" creationId="{679EE0AD-73CE-E27E-1307-3730773AD75F}"/>
          </ac:spMkLst>
        </pc:spChg>
        <pc:spChg chg="del">
          <ac:chgData name="Matias Hugo Seminara" userId="8f9eed4d986e149f" providerId="LiveId" clId="{B90DF420-E8DE-45A0-9DC9-C3DFA2CB9075}" dt="2024-06-06T19:13:55.728" v="2979" actId="478"/>
          <ac:spMkLst>
            <pc:docMk/>
            <pc:sldMk cId="853219220" sldId="314"/>
            <ac:spMk id="10" creationId="{3AE2C954-AD4F-FE5C-B5DE-25188558A762}"/>
          </ac:spMkLst>
        </pc:spChg>
        <pc:spChg chg="del">
          <ac:chgData name="Matias Hugo Seminara" userId="8f9eed4d986e149f" providerId="LiveId" clId="{B90DF420-E8DE-45A0-9DC9-C3DFA2CB9075}" dt="2024-06-06T19:13:58.405" v="2981" actId="478"/>
          <ac:spMkLst>
            <pc:docMk/>
            <pc:sldMk cId="853219220" sldId="314"/>
            <ac:spMk id="12" creationId="{857E33E6-1F8D-EE9D-14F2-E4EF50DCEF66}"/>
          </ac:spMkLst>
        </pc:spChg>
        <pc:spChg chg="del">
          <ac:chgData name="Matias Hugo Seminara" userId="8f9eed4d986e149f" providerId="LiveId" clId="{B90DF420-E8DE-45A0-9DC9-C3DFA2CB9075}" dt="2024-06-06T19:14:01.451" v="2984" actId="478"/>
          <ac:spMkLst>
            <pc:docMk/>
            <pc:sldMk cId="853219220" sldId="314"/>
            <ac:spMk id="16" creationId="{E47934BE-6A89-0669-148D-0CA2FCCDA374}"/>
          </ac:spMkLst>
        </pc:spChg>
        <pc:spChg chg="mod">
          <ac:chgData name="Matias Hugo Seminara" userId="8f9eed4d986e149f" providerId="LiveId" clId="{B90DF420-E8DE-45A0-9DC9-C3DFA2CB9075}" dt="2024-06-06T19:12:28.303" v="2790" actId="20577"/>
          <ac:spMkLst>
            <pc:docMk/>
            <pc:sldMk cId="853219220" sldId="314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15:00.733" v="2999" actId="14100"/>
          <ac:picMkLst>
            <pc:docMk/>
            <pc:sldMk cId="853219220" sldId="314"/>
            <ac:picMk id="4" creationId="{3518388B-8D93-57F4-4394-744F84285371}"/>
          </ac:picMkLst>
        </pc:picChg>
        <pc:picChg chg="del">
          <ac:chgData name="Matias Hugo Seminara" userId="8f9eed4d986e149f" providerId="LiveId" clId="{B90DF420-E8DE-45A0-9DC9-C3DFA2CB9075}" dt="2024-06-06T19:13:53.246" v="2978" actId="478"/>
          <ac:picMkLst>
            <pc:docMk/>
            <pc:sldMk cId="853219220" sldId="314"/>
            <ac:picMk id="6" creationId="{51913CAF-47F3-3606-A81E-908B15FE6799}"/>
          </ac:picMkLst>
        </pc:picChg>
        <pc:cxnChg chg="del">
          <ac:chgData name="Matias Hugo Seminara" userId="8f9eed4d986e149f" providerId="LiveId" clId="{B90DF420-E8DE-45A0-9DC9-C3DFA2CB9075}" dt="2024-06-06T19:13:56.888" v="2980" actId="478"/>
          <ac:cxnSpMkLst>
            <pc:docMk/>
            <pc:sldMk cId="853219220" sldId="314"/>
            <ac:cxnSpMk id="9" creationId="{110FEBAC-1DC2-7710-BB81-6242367DDBFE}"/>
          </ac:cxnSpMkLst>
        </pc:cxnChg>
        <pc:cxnChg chg="del">
          <ac:chgData name="Matias Hugo Seminara" userId="8f9eed4d986e149f" providerId="LiveId" clId="{B90DF420-E8DE-45A0-9DC9-C3DFA2CB9075}" dt="2024-06-06T19:13:59.656" v="2982" actId="478"/>
          <ac:cxnSpMkLst>
            <pc:docMk/>
            <pc:sldMk cId="853219220" sldId="314"/>
            <ac:cxnSpMk id="11" creationId="{DD4B368C-FBD4-1234-AADC-1E29F1A98B78}"/>
          </ac:cxnSpMkLst>
        </pc:cxnChg>
        <pc:cxnChg chg="del">
          <ac:chgData name="Matias Hugo Seminara" userId="8f9eed4d986e149f" providerId="LiveId" clId="{B90DF420-E8DE-45A0-9DC9-C3DFA2CB9075}" dt="2024-06-06T19:14:00.352" v="2983" actId="478"/>
          <ac:cxnSpMkLst>
            <pc:docMk/>
            <pc:sldMk cId="853219220" sldId="314"/>
            <ac:cxnSpMk id="13" creationId="{E63A3945-4BAF-9B0B-F1E5-055C52071611}"/>
          </ac:cxnSpMkLst>
        </pc:cxnChg>
      </pc:sldChg>
      <pc:sldChg chg="addSp delSp modSp add mod">
        <pc:chgData name="Matias Hugo Seminara" userId="8f9eed4d986e149f" providerId="LiveId" clId="{B90DF420-E8DE-45A0-9DC9-C3DFA2CB9075}" dt="2024-06-06T19:23:49.633" v="3691" actId="1076"/>
        <pc:sldMkLst>
          <pc:docMk/>
          <pc:sldMk cId="888868454" sldId="315"/>
        </pc:sldMkLst>
        <pc:spChg chg="mod">
          <ac:chgData name="Matias Hugo Seminara" userId="8f9eed4d986e149f" providerId="LiveId" clId="{B90DF420-E8DE-45A0-9DC9-C3DFA2CB9075}" dt="2024-06-06T19:23:47.551" v="3690" actId="1076"/>
          <ac:spMkLst>
            <pc:docMk/>
            <pc:sldMk cId="888868454" sldId="315"/>
            <ac:spMk id="2" creationId="{819AC71D-1615-7346-EEA0-5D72F1D8EE73}"/>
          </ac:spMkLst>
        </pc:spChg>
        <pc:spChg chg="del">
          <ac:chgData name="Matias Hugo Seminara" userId="8f9eed4d986e149f" providerId="LiveId" clId="{B90DF420-E8DE-45A0-9DC9-C3DFA2CB9075}" dt="2024-06-06T19:21:04.289" v="3390" actId="478"/>
          <ac:spMkLst>
            <pc:docMk/>
            <pc:sldMk cId="888868454" sldId="315"/>
            <ac:spMk id="5" creationId="{679EE0AD-73CE-E27E-1307-3730773AD75F}"/>
          </ac:spMkLst>
        </pc:spChg>
        <pc:spChg chg="mod">
          <ac:chgData name="Matias Hugo Seminara" userId="8f9eed4d986e149f" providerId="LiveId" clId="{B90DF420-E8DE-45A0-9DC9-C3DFA2CB9075}" dt="2024-06-06T19:23:27.828" v="3685" actId="14100"/>
          <ac:spMkLst>
            <pc:docMk/>
            <pc:sldMk cId="888868454" sldId="315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21:00.454" v="3389" actId="478"/>
          <ac:picMkLst>
            <pc:docMk/>
            <pc:sldMk cId="888868454" sldId="315"/>
            <ac:picMk id="4" creationId="{3518388B-8D93-57F4-4394-744F84285371}"/>
          </ac:picMkLst>
        </pc:picChg>
        <pc:picChg chg="add mod">
          <ac:chgData name="Matias Hugo Seminara" userId="8f9eed4d986e149f" providerId="LiveId" clId="{B90DF420-E8DE-45A0-9DC9-C3DFA2CB9075}" dt="2024-06-06T19:23:49.633" v="3691" actId="1076"/>
          <ac:picMkLst>
            <pc:docMk/>
            <pc:sldMk cId="888868454" sldId="315"/>
            <ac:picMk id="6" creationId="{5D97B903-F066-D90C-80AF-1EA67E568F62}"/>
          </ac:picMkLst>
        </pc:picChg>
      </pc:sldChg>
      <pc:sldChg chg="addSp delSp modSp add mod">
        <pc:chgData name="Matias Hugo Seminara" userId="8f9eed4d986e149f" providerId="LiveId" clId="{B90DF420-E8DE-45A0-9DC9-C3DFA2CB9075}" dt="2024-06-06T19:40:16.697" v="4402" actId="20577"/>
        <pc:sldMkLst>
          <pc:docMk/>
          <pc:sldMk cId="688853705" sldId="316"/>
        </pc:sldMkLst>
        <pc:spChg chg="mod">
          <ac:chgData name="Matias Hugo Seminara" userId="8f9eed4d986e149f" providerId="LiveId" clId="{B90DF420-E8DE-45A0-9DC9-C3DFA2CB9075}" dt="2024-06-06T19:40:16.697" v="4402" actId="20577"/>
          <ac:spMkLst>
            <pc:docMk/>
            <pc:sldMk cId="688853705" sldId="316"/>
            <ac:spMk id="2" creationId="{819AC71D-1615-7346-EEA0-5D72F1D8EE73}"/>
          </ac:spMkLst>
        </pc:spChg>
        <pc:spChg chg="mod">
          <ac:chgData name="Matias Hugo Seminara" userId="8f9eed4d986e149f" providerId="LiveId" clId="{B90DF420-E8DE-45A0-9DC9-C3DFA2CB9075}" dt="2024-06-06T19:25:33.584" v="3847" actId="20577"/>
          <ac:spMkLst>
            <pc:docMk/>
            <pc:sldMk cId="688853705" sldId="316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25:52.757" v="3894" actId="1076"/>
          <ac:picMkLst>
            <pc:docMk/>
            <pc:sldMk cId="688853705" sldId="316"/>
            <ac:picMk id="4" creationId="{87EE2EC8-A6BC-0D42-AA69-60D693FF63EB}"/>
          </ac:picMkLst>
        </pc:picChg>
        <pc:picChg chg="del">
          <ac:chgData name="Matias Hugo Seminara" userId="8f9eed4d986e149f" providerId="LiveId" clId="{B90DF420-E8DE-45A0-9DC9-C3DFA2CB9075}" dt="2024-06-06T19:25:05.865" v="3823" actId="478"/>
          <ac:picMkLst>
            <pc:docMk/>
            <pc:sldMk cId="688853705" sldId="316"/>
            <ac:picMk id="6" creationId="{5D97B903-F066-D90C-80AF-1EA67E568F62}"/>
          </ac:picMkLst>
        </pc:picChg>
      </pc:sldChg>
      <pc:sldChg chg="addSp delSp modSp add mod">
        <pc:chgData name="Matias Hugo Seminara" userId="8f9eed4d986e149f" providerId="LiveId" clId="{B90DF420-E8DE-45A0-9DC9-C3DFA2CB9075}" dt="2024-06-06T19:39:54.436" v="4396" actId="14100"/>
        <pc:sldMkLst>
          <pc:docMk/>
          <pc:sldMk cId="988251928" sldId="317"/>
        </pc:sldMkLst>
        <pc:spChg chg="mod">
          <ac:chgData name="Matias Hugo Seminara" userId="8f9eed4d986e149f" providerId="LiveId" clId="{B90DF420-E8DE-45A0-9DC9-C3DFA2CB9075}" dt="2024-06-06T19:26:25.720" v="3921" actId="6549"/>
          <ac:spMkLst>
            <pc:docMk/>
            <pc:sldMk cId="988251928" sldId="317"/>
            <ac:spMk id="2" creationId="{819AC71D-1615-7346-EEA0-5D72F1D8EE73}"/>
          </ac:spMkLst>
        </pc:spChg>
        <pc:spChg chg="add mod">
          <ac:chgData name="Matias Hugo Seminara" userId="8f9eed4d986e149f" providerId="LiveId" clId="{B90DF420-E8DE-45A0-9DC9-C3DFA2CB9075}" dt="2024-06-06T19:30:53.758" v="4382" actId="113"/>
          <ac:spMkLst>
            <pc:docMk/>
            <pc:sldMk cId="988251928" sldId="317"/>
            <ac:spMk id="6" creationId="{AF65101E-162C-6D86-C757-EB5663652E6A}"/>
          </ac:spMkLst>
        </pc:spChg>
        <pc:spChg chg="add mod">
          <ac:chgData name="Matias Hugo Seminara" userId="8f9eed4d986e149f" providerId="LiveId" clId="{B90DF420-E8DE-45A0-9DC9-C3DFA2CB9075}" dt="2024-06-06T19:39:32.774" v="4389" actId="14100"/>
          <ac:spMkLst>
            <pc:docMk/>
            <pc:sldMk cId="988251928" sldId="317"/>
            <ac:spMk id="7" creationId="{969FE1D0-5C43-1B0D-44E2-2BF4F962F521}"/>
          </ac:spMkLst>
        </pc:spChg>
        <pc:spChg chg="add mod">
          <ac:chgData name="Matias Hugo Seminara" userId="8f9eed4d986e149f" providerId="LiveId" clId="{B90DF420-E8DE-45A0-9DC9-C3DFA2CB9075}" dt="2024-06-06T19:39:54.436" v="4396" actId="14100"/>
          <ac:spMkLst>
            <pc:docMk/>
            <pc:sldMk cId="988251928" sldId="317"/>
            <ac:spMk id="8" creationId="{993AD708-1577-31C5-8013-55BCEE82655A}"/>
          </ac:spMkLst>
        </pc:spChg>
        <pc:spChg chg="mod">
          <ac:chgData name="Matias Hugo Seminara" userId="8f9eed4d986e149f" providerId="LiveId" clId="{B90DF420-E8DE-45A0-9DC9-C3DFA2CB9075}" dt="2024-06-06T19:26:23.562" v="3920" actId="20577"/>
          <ac:spMkLst>
            <pc:docMk/>
            <pc:sldMk cId="988251928" sldId="317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28:38.892" v="3922" actId="478"/>
          <ac:picMkLst>
            <pc:docMk/>
            <pc:sldMk cId="988251928" sldId="317"/>
            <ac:picMk id="4" creationId="{87EE2EC8-A6BC-0D42-AA69-60D693FF63EB}"/>
          </ac:picMkLst>
        </pc:picChg>
        <pc:picChg chg="add mod">
          <ac:chgData name="Matias Hugo Seminara" userId="8f9eed4d986e149f" providerId="LiveId" clId="{B90DF420-E8DE-45A0-9DC9-C3DFA2CB9075}" dt="2024-06-06T19:30:40.959" v="4378" actId="1076"/>
          <ac:picMkLst>
            <pc:docMk/>
            <pc:sldMk cId="988251928" sldId="317"/>
            <ac:picMk id="5" creationId="{97C572AB-639E-91B5-E756-CB58EDA9D1CD}"/>
          </ac:picMkLst>
        </pc:picChg>
      </pc:sldChg>
      <pc:sldChg chg="addSp delSp modSp add mod">
        <pc:chgData name="Matias Hugo Seminara" userId="8f9eed4d986e149f" providerId="LiveId" clId="{B90DF420-E8DE-45A0-9DC9-C3DFA2CB9075}" dt="2024-06-06T19:50:00.769" v="5026" actId="20577"/>
        <pc:sldMkLst>
          <pc:docMk/>
          <pc:sldMk cId="1482554146" sldId="318"/>
        </pc:sldMkLst>
        <pc:spChg chg="mod">
          <ac:chgData name="Matias Hugo Seminara" userId="8f9eed4d986e149f" providerId="LiveId" clId="{B90DF420-E8DE-45A0-9DC9-C3DFA2CB9075}" dt="2024-06-06T19:46:37.374" v="4736" actId="113"/>
          <ac:spMkLst>
            <pc:docMk/>
            <pc:sldMk cId="1482554146" sldId="318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19:43:56.138" v="4719" actId="478"/>
          <ac:spMkLst>
            <pc:docMk/>
            <pc:sldMk cId="1482554146" sldId="318"/>
            <ac:spMk id="7" creationId="{969FE1D0-5C43-1B0D-44E2-2BF4F962F521}"/>
          </ac:spMkLst>
        </pc:spChg>
        <pc:spChg chg="del">
          <ac:chgData name="Matias Hugo Seminara" userId="8f9eed4d986e149f" providerId="LiveId" clId="{B90DF420-E8DE-45A0-9DC9-C3DFA2CB9075}" dt="2024-06-06T19:43:54.370" v="4718" actId="478"/>
          <ac:spMkLst>
            <pc:docMk/>
            <pc:sldMk cId="1482554146" sldId="318"/>
            <ac:spMk id="8" creationId="{993AD708-1577-31C5-8013-55BCEE82655A}"/>
          </ac:spMkLst>
        </pc:spChg>
        <pc:spChg chg="add mod">
          <ac:chgData name="Matias Hugo Seminara" userId="8f9eed4d986e149f" providerId="LiveId" clId="{B90DF420-E8DE-45A0-9DC9-C3DFA2CB9075}" dt="2024-06-06T19:45:36.081" v="4725" actId="207"/>
          <ac:spMkLst>
            <pc:docMk/>
            <pc:sldMk cId="1482554146" sldId="318"/>
            <ac:spMk id="9" creationId="{33E290E4-833B-8C4F-3515-A4228228F091}"/>
          </ac:spMkLst>
        </pc:spChg>
        <pc:spChg chg="add mod">
          <ac:chgData name="Matias Hugo Seminara" userId="8f9eed4d986e149f" providerId="LiveId" clId="{B90DF420-E8DE-45A0-9DC9-C3DFA2CB9075}" dt="2024-06-06T19:45:44.720" v="4727" actId="1076"/>
          <ac:spMkLst>
            <pc:docMk/>
            <pc:sldMk cId="1482554146" sldId="318"/>
            <ac:spMk id="10" creationId="{94FB7A07-AE7D-4B06-8ED0-23EC19B46CA5}"/>
          </ac:spMkLst>
        </pc:spChg>
        <pc:spChg chg="add mod">
          <ac:chgData name="Matias Hugo Seminara" userId="8f9eed4d986e149f" providerId="LiveId" clId="{B90DF420-E8DE-45A0-9DC9-C3DFA2CB9075}" dt="2024-06-06T19:46:05.476" v="4734" actId="14100"/>
          <ac:spMkLst>
            <pc:docMk/>
            <pc:sldMk cId="1482554146" sldId="318"/>
            <ac:spMk id="11" creationId="{B7F2F887-3398-A6C4-8028-43D2CE96816B}"/>
          </ac:spMkLst>
        </pc:spChg>
        <pc:spChg chg="add mod">
          <ac:chgData name="Matias Hugo Seminara" userId="8f9eed4d986e149f" providerId="LiveId" clId="{B90DF420-E8DE-45A0-9DC9-C3DFA2CB9075}" dt="2024-06-06T19:50:00.769" v="5026" actId="20577"/>
          <ac:spMkLst>
            <pc:docMk/>
            <pc:sldMk cId="1482554146" sldId="318"/>
            <ac:spMk id="12" creationId="{084A0275-E989-8B52-344C-5C2B5EACD5EF}"/>
          </ac:spMkLst>
        </pc:spChg>
        <pc:spChg chg="add">
          <ac:chgData name="Matias Hugo Seminara" userId="8f9eed4d986e149f" providerId="LiveId" clId="{B90DF420-E8DE-45A0-9DC9-C3DFA2CB9075}" dt="2024-06-06T19:48:43.363" v="4903"/>
          <ac:spMkLst>
            <pc:docMk/>
            <pc:sldMk cId="1482554146" sldId="318"/>
            <ac:spMk id="13" creationId="{2E2E429F-E3F7-EC26-10E3-7D1FC03CC99C}"/>
          </ac:spMkLst>
        </pc:spChg>
        <pc:spChg chg="add">
          <ac:chgData name="Matias Hugo Seminara" userId="8f9eed4d986e149f" providerId="LiveId" clId="{B90DF420-E8DE-45A0-9DC9-C3DFA2CB9075}" dt="2024-06-06T19:48:51.907" v="4904"/>
          <ac:spMkLst>
            <pc:docMk/>
            <pc:sldMk cId="1482554146" sldId="318"/>
            <ac:spMk id="14" creationId="{12F5FFEE-6561-E669-029D-11447FC12A53}"/>
          </ac:spMkLst>
        </pc:spChg>
        <pc:spChg chg="mod">
          <ac:chgData name="Matias Hugo Seminara" userId="8f9eed4d986e149f" providerId="LiveId" clId="{B90DF420-E8DE-45A0-9DC9-C3DFA2CB9075}" dt="2024-06-06T19:42:53.329" v="4514" actId="20577"/>
          <ac:spMkLst>
            <pc:docMk/>
            <pc:sldMk cId="1482554146" sldId="318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44:32.575" v="4722" actId="1076"/>
          <ac:picMkLst>
            <pc:docMk/>
            <pc:sldMk cId="1482554146" sldId="318"/>
            <ac:picMk id="4" creationId="{7FABF101-6286-44F0-F222-CB90690F394D}"/>
          </ac:picMkLst>
        </pc:picChg>
        <pc:picChg chg="del">
          <ac:chgData name="Matias Hugo Seminara" userId="8f9eed4d986e149f" providerId="LiveId" clId="{B90DF420-E8DE-45A0-9DC9-C3DFA2CB9075}" dt="2024-06-06T19:43:52.811" v="4717" actId="478"/>
          <ac:picMkLst>
            <pc:docMk/>
            <pc:sldMk cId="1482554146" sldId="318"/>
            <ac:picMk id="5" creationId="{97C572AB-639E-91B5-E756-CB58EDA9D1CD}"/>
          </ac:picMkLst>
        </pc:picChg>
      </pc:sldChg>
      <pc:sldChg chg="add del">
        <pc:chgData name="Matias Hugo Seminara" userId="8f9eed4d986e149f" providerId="LiveId" clId="{B90DF420-E8DE-45A0-9DC9-C3DFA2CB9075}" dt="2024-06-06T19:50:14.822" v="5031" actId="47"/>
        <pc:sldMkLst>
          <pc:docMk/>
          <pc:sldMk cId="954856415" sldId="319"/>
        </pc:sldMkLst>
      </pc:sldChg>
      <pc:sldChg chg="modSp add mod ord">
        <pc:chgData name="Matias Hugo Seminara" userId="8f9eed4d986e149f" providerId="LiveId" clId="{B90DF420-E8DE-45A0-9DC9-C3DFA2CB9075}" dt="2024-06-06T19:51:43.834" v="5046" actId="207"/>
        <pc:sldMkLst>
          <pc:docMk/>
          <pc:sldMk cId="1847884068" sldId="320"/>
        </pc:sldMkLst>
        <pc:spChg chg="mod">
          <ac:chgData name="Matias Hugo Seminara" userId="8f9eed4d986e149f" providerId="LiveId" clId="{B90DF420-E8DE-45A0-9DC9-C3DFA2CB9075}" dt="2024-06-06T19:51:43.834" v="5046" actId="207"/>
          <ac:spMkLst>
            <pc:docMk/>
            <pc:sldMk cId="1847884068" sldId="320"/>
            <ac:spMk id="317" creationId="{00000000-0000-0000-0000-000000000000}"/>
          </ac:spMkLst>
        </pc:spChg>
      </pc:sldChg>
      <pc:sldChg chg="addSp delSp modSp add mod">
        <pc:chgData name="Matias Hugo Seminara" userId="8f9eed4d986e149f" providerId="LiveId" clId="{B90DF420-E8DE-45A0-9DC9-C3DFA2CB9075}" dt="2024-06-06T20:00:19.377" v="5660" actId="20577"/>
        <pc:sldMkLst>
          <pc:docMk/>
          <pc:sldMk cId="150344484" sldId="321"/>
        </pc:sldMkLst>
        <pc:spChg chg="mod">
          <ac:chgData name="Matias Hugo Seminara" userId="8f9eed4d986e149f" providerId="LiveId" clId="{B90DF420-E8DE-45A0-9DC9-C3DFA2CB9075}" dt="2024-06-06T19:55:05.271" v="5164" actId="113"/>
          <ac:spMkLst>
            <pc:docMk/>
            <pc:sldMk cId="150344484" sldId="321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19:54:18.212" v="5157" actId="478"/>
          <ac:spMkLst>
            <pc:docMk/>
            <pc:sldMk cId="150344484" sldId="321"/>
            <ac:spMk id="9" creationId="{33E290E4-833B-8C4F-3515-A4228228F091}"/>
          </ac:spMkLst>
        </pc:spChg>
        <pc:spChg chg="del">
          <ac:chgData name="Matias Hugo Seminara" userId="8f9eed4d986e149f" providerId="LiveId" clId="{B90DF420-E8DE-45A0-9DC9-C3DFA2CB9075}" dt="2024-06-06T19:54:19.364" v="5158" actId="478"/>
          <ac:spMkLst>
            <pc:docMk/>
            <pc:sldMk cId="150344484" sldId="321"/>
            <ac:spMk id="10" creationId="{94FB7A07-AE7D-4B06-8ED0-23EC19B46CA5}"/>
          </ac:spMkLst>
        </pc:spChg>
        <pc:spChg chg="del">
          <ac:chgData name="Matias Hugo Seminara" userId="8f9eed4d986e149f" providerId="LiveId" clId="{B90DF420-E8DE-45A0-9DC9-C3DFA2CB9075}" dt="2024-06-06T19:54:20.153" v="5159" actId="478"/>
          <ac:spMkLst>
            <pc:docMk/>
            <pc:sldMk cId="150344484" sldId="321"/>
            <ac:spMk id="11" creationId="{B7F2F887-3398-A6C4-8028-43D2CE96816B}"/>
          </ac:spMkLst>
        </pc:spChg>
        <pc:spChg chg="mod">
          <ac:chgData name="Matias Hugo Seminara" userId="8f9eed4d986e149f" providerId="LiveId" clId="{B90DF420-E8DE-45A0-9DC9-C3DFA2CB9075}" dt="2024-06-06T20:00:19.377" v="5660" actId="20577"/>
          <ac:spMkLst>
            <pc:docMk/>
            <pc:sldMk cId="150344484" sldId="321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19:53:11.115" v="5063" actId="20577"/>
          <ac:spMkLst>
            <pc:docMk/>
            <pc:sldMk cId="150344484" sldId="321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54:16.249" v="5156" actId="478"/>
          <ac:picMkLst>
            <pc:docMk/>
            <pc:sldMk cId="150344484" sldId="321"/>
            <ac:picMk id="4" creationId="{7FABF101-6286-44F0-F222-CB90690F394D}"/>
          </ac:picMkLst>
        </pc:picChg>
        <pc:picChg chg="add mod">
          <ac:chgData name="Matias Hugo Seminara" userId="8f9eed4d986e149f" providerId="LiveId" clId="{B90DF420-E8DE-45A0-9DC9-C3DFA2CB9075}" dt="2024-06-06T19:56:15.255" v="5310" actId="1076"/>
          <ac:picMkLst>
            <pc:docMk/>
            <pc:sldMk cId="150344484" sldId="321"/>
            <ac:picMk id="5" creationId="{7B8A76F4-7D14-7EFA-3997-F28173B83AD3}"/>
          </ac:picMkLst>
        </pc:picChg>
      </pc:sldChg>
      <pc:sldChg chg="addSp delSp modSp add mod">
        <pc:chgData name="Matias Hugo Seminara" userId="8f9eed4d986e149f" providerId="LiveId" clId="{B90DF420-E8DE-45A0-9DC9-C3DFA2CB9075}" dt="2024-06-06T20:00:41.868" v="5691" actId="20577"/>
        <pc:sldMkLst>
          <pc:docMk/>
          <pc:sldMk cId="3300741337" sldId="322"/>
        </pc:sldMkLst>
        <pc:spChg chg="mod">
          <ac:chgData name="Matias Hugo Seminara" userId="8f9eed4d986e149f" providerId="LiveId" clId="{B90DF420-E8DE-45A0-9DC9-C3DFA2CB9075}" dt="2024-06-06T19:59:29.944" v="5655" actId="20577"/>
          <ac:spMkLst>
            <pc:docMk/>
            <pc:sldMk cId="3300741337" sldId="322"/>
            <ac:spMk id="6" creationId="{AF65101E-162C-6D86-C757-EB5663652E6A}"/>
          </ac:spMkLst>
        </pc:spChg>
        <pc:spChg chg="mod">
          <ac:chgData name="Matias Hugo Seminara" userId="8f9eed4d986e149f" providerId="LiveId" clId="{B90DF420-E8DE-45A0-9DC9-C3DFA2CB9075}" dt="2024-06-06T20:00:41.868" v="5691" actId="20577"/>
          <ac:spMkLst>
            <pc:docMk/>
            <pc:sldMk cId="3300741337" sldId="322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19:59:15.194" v="5629" actId="20577"/>
          <ac:spMkLst>
            <pc:docMk/>
            <pc:sldMk cId="3300741337" sldId="322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59:56.909" v="5659" actId="1076"/>
          <ac:picMkLst>
            <pc:docMk/>
            <pc:sldMk cId="3300741337" sldId="322"/>
            <ac:picMk id="4" creationId="{B78161C5-C72C-C343-82D2-984CD3C17191}"/>
          </ac:picMkLst>
        </pc:picChg>
        <pc:picChg chg="del">
          <ac:chgData name="Matias Hugo Seminara" userId="8f9eed4d986e149f" providerId="LiveId" clId="{B90DF420-E8DE-45A0-9DC9-C3DFA2CB9075}" dt="2024-06-06T19:59:49.489" v="5656" actId="478"/>
          <ac:picMkLst>
            <pc:docMk/>
            <pc:sldMk cId="3300741337" sldId="322"/>
            <ac:picMk id="5" creationId="{7B8A76F4-7D14-7EFA-3997-F28173B83AD3}"/>
          </ac:picMkLst>
        </pc:picChg>
      </pc:sldChg>
      <pc:sldChg chg="addSp delSp modSp add mod">
        <pc:chgData name="Matias Hugo Seminara" userId="8f9eed4d986e149f" providerId="LiveId" clId="{B90DF420-E8DE-45A0-9DC9-C3DFA2CB9075}" dt="2024-06-06T20:03:10.416" v="6065" actId="1076"/>
        <pc:sldMkLst>
          <pc:docMk/>
          <pc:sldMk cId="3418130521" sldId="323"/>
        </pc:sldMkLst>
        <pc:spChg chg="mod">
          <ac:chgData name="Matias Hugo Seminara" userId="8f9eed4d986e149f" providerId="LiveId" clId="{B90DF420-E8DE-45A0-9DC9-C3DFA2CB9075}" dt="2024-06-06T20:03:05.047" v="6064" actId="1076"/>
          <ac:spMkLst>
            <pc:docMk/>
            <pc:sldMk cId="3418130521" sldId="323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20:01:59.329" v="5737" actId="478"/>
          <ac:spMkLst>
            <pc:docMk/>
            <pc:sldMk cId="3418130521" sldId="323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20:01:03.474" v="5721" actId="20577"/>
          <ac:spMkLst>
            <pc:docMk/>
            <pc:sldMk cId="3418130521" sldId="323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20:01:40.436" v="5722" actId="478"/>
          <ac:picMkLst>
            <pc:docMk/>
            <pc:sldMk cId="3418130521" sldId="323"/>
            <ac:picMk id="4" creationId="{B78161C5-C72C-C343-82D2-984CD3C17191}"/>
          </ac:picMkLst>
        </pc:picChg>
        <pc:picChg chg="add mod">
          <ac:chgData name="Matias Hugo Seminara" userId="8f9eed4d986e149f" providerId="LiveId" clId="{B90DF420-E8DE-45A0-9DC9-C3DFA2CB9075}" dt="2024-06-06T20:03:10.416" v="6065" actId="1076"/>
          <ac:picMkLst>
            <pc:docMk/>
            <pc:sldMk cId="3418130521" sldId="323"/>
            <ac:picMk id="5" creationId="{A50DED61-BFA1-BB18-DB3E-D590013C0C67}"/>
          </ac:picMkLst>
        </pc:picChg>
      </pc:sldChg>
      <pc:sldChg chg="addSp delSp modSp add mod">
        <pc:chgData name="Matias Hugo Seminara" userId="8f9eed4d986e149f" providerId="LiveId" clId="{B90DF420-E8DE-45A0-9DC9-C3DFA2CB9075}" dt="2024-06-06T20:07:09.714" v="6154" actId="1076"/>
        <pc:sldMkLst>
          <pc:docMk/>
          <pc:sldMk cId="535027610" sldId="324"/>
        </pc:sldMkLst>
        <pc:spChg chg="del">
          <ac:chgData name="Matias Hugo Seminara" userId="8f9eed4d986e149f" providerId="LiveId" clId="{B90DF420-E8DE-45A0-9DC9-C3DFA2CB9075}" dt="2024-06-06T20:03:42.498" v="6102" actId="478"/>
          <ac:spMkLst>
            <pc:docMk/>
            <pc:sldMk cId="535027610" sldId="324"/>
            <ac:spMk id="6" creationId="{AF65101E-162C-6D86-C757-EB5663652E6A}"/>
          </ac:spMkLst>
        </pc:spChg>
        <pc:spChg chg="mod">
          <ac:chgData name="Matias Hugo Seminara" userId="8f9eed4d986e149f" providerId="LiveId" clId="{B90DF420-E8DE-45A0-9DC9-C3DFA2CB9075}" dt="2024-06-06T20:07:09.714" v="6154" actId="1076"/>
          <ac:spMkLst>
            <pc:docMk/>
            <pc:sldMk cId="535027610" sldId="324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20:06:31.424" v="6152" actId="1037"/>
          <ac:picMkLst>
            <pc:docMk/>
            <pc:sldMk cId="535027610" sldId="324"/>
            <ac:picMk id="4" creationId="{307C8357-7F40-F0A0-1817-3D4401FB2E3F}"/>
          </ac:picMkLst>
        </pc:picChg>
        <pc:picChg chg="del">
          <ac:chgData name="Matias Hugo Seminara" userId="8f9eed4d986e149f" providerId="LiveId" clId="{B90DF420-E8DE-45A0-9DC9-C3DFA2CB9075}" dt="2024-06-06T20:03:54.639" v="6129" actId="478"/>
          <ac:picMkLst>
            <pc:docMk/>
            <pc:sldMk cId="535027610" sldId="324"/>
            <ac:picMk id="5" creationId="{A50DED61-BFA1-BB18-DB3E-D590013C0C67}"/>
          </ac:picMkLst>
        </pc:picChg>
        <pc:picChg chg="add del mod">
          <ac:chgData name="Matias Hugo Seminara" userId="8f9eed4d986e149f" providerId="LiveId" clId="{B90DF420-E8DE-45A0-9DC9-C3DFA2CB9075}" dt="2024-06-06T20:06:11.707" v="6144" actId="478"/>
          <ac:picMkLst>
            <pc:docMk/>
            <pc:sldMk cId="535027610" sldId="324"/>
            <ac:picMk id="8" creationId="{5111BDFE-5221-9813-ADD6-A74FF8ED8167}"/>
          </ac:picMkLst>
        </pc:picChg>
        <pc:picChg chg="add mod">
          <ac:chgData name="Matias Hugo Seminara" userId="8f9eed4d986e149f" providerId="LiveId" clId="{B90DF420-E8DE-45A0-9DC9-C3DFA2CB9075}" dt="2024-06-06T20:06:31.424" v="6152" actId="1037"/>
          <ac:picMkLst>
            <pc:docMk/>
            <pc:sldMk cId="535027610" sldId="324"/>
            <ac:picMk id="10" creationId="{FB6ACD33-A356-D507-CBB4-1BBE86B956B5}"/>
          </ac:picMkLst>
        </pc:picChg>
      </pc:sldChg>
      <pc:sldChg chg="delSp modSp add mod">
        <pc:chgData name="Matias Hugo Seminara" userId="8f9eed4d986e149f" providerId="LiveId" clId="{B90DF420-E8DE-45A0-9DC9-C3DFA2CB9075}" dt="2024-06-06T20:20:00.482" v="6885" actId="1076"/>
        <pc:sldMkLst>
          <pc:docMk/>
          <pc:sldMk cId="2298011416" sldId="325"/>
        </pc:sldMkLst>
        <pc:spChg chg="mod">
          <ac:chgData name="Matias Hugo Seminara" userId="8f9eed4d986e149f" providerId="LiveId" clId="{B90DF420-E8DE-45A0-9DC9-C3DFA2CB9075}" dt="2024-06-06T20:20:00.482" v="6885" actId="1076"/>
          <ac:spMkLst>
            <pc:docMk/>
            <pc:sldMk cId="2298011416" sldId="325"/>
            <ac:spMk id="2" creationId="{819AC71D-1615-7346-EEA0-5D72F1D8EE73}"/>
          </ac:spMkLst>
        </pc:spChg>
        <pc:spChg chg="mod">
          <ac:chgData name="Matias Hugo Seminara" userId="8f9eed4d986e149f" providerId="LiveId" clId="{B90DF420-E8DE-45A0-9DC9-C3DFA2CB9075}" dt="2024-06-06T20:17:02.560" v="6192" actId="20577"/>
          <ac:spMkLst>
            <pc:docMk/>
            <pc:sldMk cId="2298011416" sldId="325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20:17:04.456" v="6193" actId="478"/>
          <ac:picMkLst>
            <pc:docMk/>
            <pc:sldMk cId="2298011416" sldId="325"/>
            <ac:picMk id="4" creationId="{307C8357-7F40-F0A0-1817-3D4401FB2E3F}"/>
          </ac:picMkLst>
        </pc:picChg>
        <pc:picChg chg="del">
          <ac:chgData name="Matias Hugo Seminara" userId="8f9eed4d986e149f" providerId="LiveId" clId="{B90DF420-E8DE-45A0-9DC9-C3DFA2CB9075}" dt="2024-06-06T20:17:05.610" v="6194" actId="478"/>
          <ac:picMkLst>
            <pc:docMk/>
            <pc:sldMk cId="2298011416" sldId="325"/>
            <ac:picMk id="10" creationId="{FB6ACD33-A356-D507-CBB4-1BBE86B956B5}"/>
          </ac:picMkLst>
        </pc:picChg>
      </pc:sldChg>
      <pc:sldChg chg="addSp delSp modSp add mod">
        <pc:chgData name="Matias Hugo Seminara" userId="8f9eed4d986e149f" providerId="LiveId" clId="{B90DF420-E8DE-45A0-9DC9-C3DFA2CB9075}" dt="2024-06-06T20:22:54.672" v="6984" actId="1036"/>
        <pc:sldMkLst>
          <pc:docMk/>
          <pc:sldMk cId="3715100719" sldId="326"/>
        </pc:sldMkLst>
        <pc:spChg chg="del">
          <ac:chgData name="Matias Hugo Seminara" userId="8f9eed4d986e149f" providerId="LiveId" clId="{B90DF420-E8DE-45A0-9DC9-C3DFA2CB9075}" dt="2024-06-06T20:20:13.905" v="6889" actId="478"/>
          <ac:spMkLst>
            <pc:docMk/>
            <pc:sldMk cId="3715100719" sldId="326"/>
            <ac:spMk id="2" creationId="{819AC71D-1615-7346-EEA0-5D72F1D8EE73}"/>
          </ac:spMkLst>
        </pc:spChg>
        <pc:spChg chg="add del mod">
          <ac:chgData name="Matias Hugo Seminara" userId="8f9eed4d986e149f" providerId="LiveId" clId="{B90DF420-E8DE-45A0-9DC9-C3DFA2CB9075}" dt="2024-06-06T20:20:12.025" v="6888" actId="478"/>
          <ac:spMkLst>
            <pc:docMk/>
            <pc:sldMk cId="3715100719" sldId="326"/>
            <ac:spMk id="4" creationId="{9B4958E5-2D75-4454-DC4F-7FAB2021D2D0}"/>
          </ac:spMkLst>
        </pc:spChg>
        <pc:spChg chg="add mod">
          <ac:chgData name="Matias Hugo Seminara" userId="8f9eed4d986e149f" providerId="LiveId" clId="{B90DF420-E8DE-45A0-9DC9-C3DFA2CB9075}" dt="2024-06-06T20:22:48.113" v="6973" actId="1076"/>
          <ac:spMkLst>
            <pc:docMk/>
            <pc:sldMk cId="3715100719" sldId="326"/>
            <ac:spMk id="9" creationId="{EA5E273D-16A8-2D18-F028-3A460333D2CD}"/>
          </ac:spMkLst>
        </pc:spChg>
        <pc:spChg chg="del">
          <ac:chgData name="Matias Hugo Seminara" userId="8f9eed4d986e149f" providerId="LiveId" clId="{B90DF420-E8DE-45A0-9DC9-C3DFA2CB9075}" dt="2024-06-06T20:20:09.037" v="6887" actId="478"/>
          <ac:spMkLst>
            <pc:docMk/>
            <pc:sldMk cId="3715100719" sldId="326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20:22:54.672" v="6984" actId="1036"/>
          <ac:picMkLst>
            <pc:docMk/>
            <pc:sldMk cId="3715100719" sldId="326"/>
            <ac:picMk id="6" creationId="{B362062C-67BE-3C41-C6AE-ECE327A51DA2}"/>
          </ac:picMkLst>
        </pc:picChg>
        <pc:picChg chg="add mod">
          <ac:chgData name="Matias Hugo Seminara" userId="8f9eed4d986e149f" providerId="LiveId" clId="{B90DF420-E8DE-45A0-9DC9-C3DFA2CB9075}" dt="2024-06-06T20:22:54.672" v="6984" actId="1036"/>
          <ac:picMkLst>
            <pc:docMk/>
            <pc:sldMk cId="3715100719" sldId="326"/>
            <ac:picMk id="8" creationId="{8F35BEA2-44CA-4655-53CB-0859AB87CFE2}"/>
          </ac:picMkLst>
        </pc:picChg>
      </pc:sldChg>
      <pc:sldChg chg="addSp delSp modSp add mod">
        <pc:chgData name="Matias Hugo Seminara" userId="8f9eed4d986e149f" providerId="LiveId" clId="{B90DF420-E8DE-45A0-9DC9-C3DFA2CB9075}" dt="2024-06-06T20:28:57.703" v="7757" actId="1076"/>
        <pc:sldMkLst>
          <pc:docMk/>
          <pc:sldMk cId="895752360" sldId="327"/>
        </pc:sldMkLst>
        <pc:spChg chg="add mod">
          <ac:chgData name="Matias Hugo Seminara" userId="8f9eed4d986e149f" providerId="LiveId" clId="{B90DF420-E8DE-45A0-9DC9-C3DFA2CB9075}" dt="2024-06-06T20:28:57.703" v="7757" actId="1076"/>
          <ac:spMkLst>
            <pc:docMk/>
            <pc:sldMk cId="895752360" sldId="327"/>
            <ac:spMk id="3" creationId="{4BFE54BB-EDFC-F6EE-AF89-53F60B69D578}"/>
          </ac:spMkLst>
        </pc:spChg>
        <pc:spChg chg="mod">
          <ac:chgData name="Matias Hugo Seminara" userId="8f9eed4d986e149f" providerId="LiveId" clId="{B90DF420-E8DE-45A0-9DC9-C3DFA2CB9075}" dt="2024-06-06T20:24:16.466" v="7062" actId="20577"/>
          <ac:spMkLst>
            <pc:docMk/>
            <pc:sldMk cId="895752360" sldId="327"/>
            <ac:spMk id="9" creationId="{EA5E273D-16A8-2D18-F028-3A460333D2CD}"/>
          </ac:spMkLst>
        </pc:spChg>
        <pc:picChg chg="add mod">
          <ac:chgData name="Matias Hugo Seminara" userId="8f9eed4d986e149f" providerId="LiveId" clId="{B90DF420-E8DE-45A0-9DC9-C3DFA2CB9075}" dt="2024-06-06T20:24:26.501" v="7063" actId="1076"/>
          <ac:picMkLst>
            <pc:docMk/>
            <pc:sldMk cId="895752360" sldId="327"/>
            <ac:picMk id="2" creationId="{96BB3EE4-10F9-FD82-DA22-F458B7B1933E}"/>
          </ac:picMkLst>
        </pc:picChg>
        <pc:picChg chg="del">
          <ac:chgData name="Matias Hugo Seminara" userId="8f9eed4d986e149f" providerId="LiveId" clId="{B90DF420-E8DE-45A0-9DC9-C3DFA2CB9075}" dt="2024-06-06T20:23:52.190" v="7042" actId="478"/>
          <ac:picMkLst>
            <pc:docMk/>
            <pc:sldMk cId="895752360" sldId="327"/>
            <ac:picMk id="6" creationId="{B362062C-67BE-3C41-C6AE-ECE327A51DA2}"/>
          </ac:picMkLst>
        </pc:picChg>
        <pc:picChg chg="del">
          <ac:chgData name="Matias Hugo Seminara" userId="8f9eed4d986e149f" providerId="LiveId" clId="{B90DF420-E8DE-45A0-9DC9-C3DFA2CB9075}" dt="2024-06-06T20:23:53.436" v="7043" actId="478"/>
          <ac:picMkLst>
            <pc:docMk/>
            <pc:sldMk cId="895752360" sldId="327"/>
            <ac:picMk id="8" creationId="{8F35BEA2-44CA-4655-53CB-0859AB87CFE2}"/>
          </ac:picMkLst>
        </pc:picChg>
      </pc:sldChg>
      <pc:sldMasterChg chg="del delSldLayout">
        <pc:chgData name="Matias Hugo Seminara" userId="8f9eed4d986e149f" providerId="LiveId" clId="{B90DF420-E8DE-45A0-9DC9-C3DFA2CB9075}" dt="2024-06-06T19:41:06.365" v="4403" actId="47"/>
        <pc:sldMasterMkLst>
          <pc:docMk/>
          <pc:sldMasterMk cId="0" sldId="2147483655"/>
        </pc:sldMasterMkLst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6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7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8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9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60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88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833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92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15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71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77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82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0dce8086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1f0dce80866_0_184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0dce8086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1f0dce80866_0_18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0b022641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0b022641e_0_1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2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3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8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b7c5592f34_0_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g2b7c5592f34_0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2b7c5592f34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g2b7c5592f34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2b7c5592f34_0_8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b7c5592f34_0_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b7c5592f34_0_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b7c5592f34_0_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dce80866_0_21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0dce80866_0_21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0dce80866_0_21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0dce80866_0_21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0dce80866_0_21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0dce80866_0_212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f0dce80866_0_212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f0dce80866_0_212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f0dce80866_0_212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f0dce80866_0_21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f0dce80866_0_2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f0dce80866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f0dce80866_0_212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dce80866_0_2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0dce80866_0_226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g1f0dce80866_0_226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1" name="Google Shape;151;g1f0dce80866_0_2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f0dce80866_0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f0dce80866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dce80866_0_24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0dce80866_0_2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64" name="Google Shape;164;g1f0dce80866_0_2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0dce80866_0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0dce80866_0_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f0dce80866_0_240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g1f0dce80866_0_240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dce80866_0_24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f0dce80866_0_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f0dce80866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f0dce80866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f0dce80866_0_2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0dce80866_0_25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f0dce80866_0_2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f0dce80866_0_2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f0dce80866_0_25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f0dce80866_0_2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f0dce80866_0_25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f0dce80866_0_25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g1f0dce80866_0_25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g1f0dce80866_0_25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g1f0dce80866_0_25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f0dce80866_0_25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1f0dce80866_0_2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f0dce80866_0_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f0dce80866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0dce80866_0_2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f0dce80866_0_25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g1f0dce80866_0_254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dce80866_0_27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f0dce80866_0_27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f0dce80866_0_27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f0dce80866_0_27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f0dce80866_0_272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g1f0dce80866_0_272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g1f0dce80866_0_272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f0dce80866_0_27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f0dce80866_0_2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f0dce80866_0_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f0dce80866_0_27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f0dce80866_0_272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g1f0dce80866_0_272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0dce80866_0_286"/>
          <p:cNvSpPr txBox="1">
            <a:spLocks noGrp="1"/>
          </p:cNvSpPr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1" i="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1f0dce80866_0_286"/>
          <p:cNvSpPr txBox="1">
            <a:spLocks noGrp="1"/>
          </p:cNvSpPr>
          <p:nvPr>
            <p:ph type="body" idx="1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 i="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1f0dce80866_0_28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g1f0dce80866_0_28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g1f0dce80866_0_28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7c5592f34_0_17"/>
          <p:cNvSpPr txBox="1">
            <a:spLocks noGrp="1"/>
          </p:cNvSpPr>
          <p:nvPr>
            <p:ph type="ctrTitle"/>
          </p:nvPr>
        </p:nvSpPr>
        <p:spPr>
          <a:xfrm>
            <a:off x="544858" y="1927223"/>
            <a:ext cx="80544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b7c5592f34_0_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b7c5592f34_0_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b7c5592f34_0_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b7c5592f34_0_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7c5592f34_0_23"/>
          <p:cNvSpPr/>
          <p:nvPr/>
        </p:nvSpPr>
        <p:spPr>
          <a:xfrm>
            <a:off x="0" y="0"/>
            <a:ext cx="9144000" cy="513080"/>
          </a:xfrm>
          <a:custGeom>
            <a:avLst/>
            <a:gdLst/>
            <a:ahLst/>
            <a:cxnLst/>
            <a:rect l="l" t="t" r="r" b="b"/>
            <a:pathLst>
              <a:path w="9144000" h="513080" extrusionOk="0">
                <a:moveTo>
                  <a:pt x="0" y="0"/>
                </a:moveTo>
                <a:lnTo>
                  <a:pt x="9143999" y="0"/>
                </a:lnTo>
                <a:lnTo>
                  <a:pt x="9143999" y="512574"/>
                </a:lnTo>
                <a:lnTo>
                  <a:pt x="0" y="512574"/>
                </a:lnTo>
                <a:lnTo>
                  <a:pt x="0" y="0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g2b7c5592f34_0_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b7c5592f34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b7c5592f34_0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2b7c5592f34_0_23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b7c5592f34_0_23"/>
          <p:cNvSpPr txBox="1">
            <a:spLocks noGrp="1"/>
          </p:cNvSpPr>
          <p:nvPr>
            <p:ph type="body" idx="1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b7c5592f34_0_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b7c5592f34_0_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b7c5592f34_0_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7c5592f34_0_3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g2b7c5592f34_0_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2b7c5592f3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2b7c5592f34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2b7c5592f34_0_3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2b7c5592f34_0_3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b7c5592f34_0_3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7c5592f34_0_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b7c5592f34_0_5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g2b7c5592f34_0_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59" name="Google Shape;59;g2b7c5592f34_0_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7c5592f34_0_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2b7c5592f34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2b7c5592f34_0_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9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8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057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0dce80866_0_19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9" name="Google Shape;119;g1f0dce80866_0_1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f0dce80866_0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f0dce80866_0_19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f0dce80866_0_19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g1f0dce80866_0_19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f0dce80866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e80866_0_20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0dce80866_0_204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g1f0dce80866_0_20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9" name="Google Shape;129;g1f0dce80866_0_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f0dce80866_0_20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f0dce80866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f0dce80866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7c5592f34_0_2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g2b7c5592f34_0_2"/>
          <p:cNvSpPr txBox="1">
            <a:spLocks noGrp="1"/>
          </p:cNvSpPr>
          <p:nvPr>
            <p:ph type="body" idx="1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2b7c5592f34_0_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g2b7c5592f34_0_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g2b7c5592f34_0_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0dce80866_0_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g1f0dce80866_0_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1f0dce80866_0_1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3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sz="37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 30</a:t>
            </a:r>
            <a:endParaRPr sz="37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 dirty="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 6</a:t>
            </a:r>
            <a:endParaRPr sz="2500" b="0" i="0" u="none" strike="noStrike" cap="none" dirty="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96C57D40-082B-4881-9951-14E073215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8" y="661395"/>
            <a:ext cx="8594095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diskStorage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diskStorage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filename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BBE1D7-14FE-4A7C-C4E0-31565CD57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2032965"/>
            <a:ext cx="4751278" cy="2446508"/>
          </a:xfrm>
          <a:prstGeom prst="rect">
            <a:avLst/>
          </a:prstGeom>
        </p:spPr>
      </p:pic>
      <p:sp>
        <p:nvSpPr>
          <p:cNvPr id="8" name="Google Shape;271;p5">
            <a:extLst>
              <a:ext uri="{FF2B5EF4-FFF2-40B4-BE49-F238E27FC236}">
                <a16:creationId xmlns:a16="http://schemas.microsoft.com/office/drawing/2014/main" id="{90E21D02-3AE2-8215-8038-3C9B4F040256}"/>
              </a:ext>
            </a:extLst>
          </p:cNvPr>
          <p:cNvSpPr txBox="1"/>
          <p:nvPr/>
        </p:nvSpPr>
        <p:spPr>
          <a:xfrm>
            <a:off x="340899" y="1193341"/>
            <a:ext cx="8252724" cy="300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En el siguiente ejemplo combinamos la configuración del destino y el nombre del archivo, creando una instancia (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upload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) de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Multer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con la configuración personalizada.</a:t>
            </a:r>
          </a:p>
        </p:txBody>
      </p:sp>
    </p:spTree>
    <p:extLst>
      <p:ext uri="{BB962C8B-B14F-4D97-AF65-F5344CB8AC3E}">
        <p14:creationId xmlns:p14="http://schemas.microsoft.com/office/powerpoint/2010/main" val="32691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1AE6E3B-7949-5B0E-942B-BFDF5A721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" y="560786"/>
            <a:ext cx="7212129" cy="40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8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A551A442-C481-D5F2-E75E-C1C764DF0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rutas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Subiendo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un solo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archivo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4ED03E-4397-0521-CF34-D380C3611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99" y="2020811"/>
            <a:ext cx="7813785" cy="2420473"/>
          </a:xfrm>
          <a:prstGeom prst="rect">
            <a:avLst/>
          </a:prstGeom>
        </p:spPr>
      </p:pic>
      <p:sp>
        <p:nvSpPr>
          <p:cNvPr id="6" name="Google Shape;271;p5">
            <a:extLst>
              <a:ext uri="{FF2B5EF4-FFF2-40B4-BE49-F238E27FC236}">
                <a16:creationId xmlns:a16="http://schemas.microsoft.com/office/drawing/2014/main" id="{7325F211-D2B9-54EA-0997-77D79FBC7702}"/>
              </a:ext>
            </a:extLst>
          </p:cNvPr>
          <p:cNvSpPr txBox="1"/>
          <p:nvPr/>
        </p:nvSpPr>
        <p:spPr>
          <a:xfrm>
            <a:off x="340899" y="1064141"/>
            <a:ext cx="8252724" cy="78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92500" lnSpcReduction="2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Una de las principales cuestiones al subir un archivo, es definir dónde guardaremos el archivo que estamos recibiendo. 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595959"/>
                </a:solidFill>
                <a:latin typeface="Montserrat"/>
                <a:sym typeface="Montserrat"/>
              </a:rPr>
              <a:t>.single: 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Este es un ejemplo cuando estamos esperando un solo archivo.</a:t>
            </a:r>
          </a:p>
        </p:txBody>
      </p:sp>
    </p:spTree>
    <p:extLst>
      <p:ext uri="{BB962C8B-B14F-4D97-AF65-F5344CB8AC3E}">
        <p14:creationId xmlns:p14="http://schemas.microsoft.com/office/powerpoint/2010/main" val="4454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A551A442-C481-D5F2-E75E-C1C764DF0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rutas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Subiendo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multiples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archivos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71;p5">
            <a:extLst>
              <a:ext uri="{FF2B5EF4-FFF2-40B4-BE49-F238E27FC236}">
                <a16:creationId xmlns:a16="http://schemas.microsoft.com/office/drawing/2014/main" id="{7325F211-D2B9-54EA-0997-77D79FBC7702}"/>
              </a:ext>
            </a:extLst>
          </p:cNvPr>
          <p:cNvSpPr txBox="1"/>
          <p:nvPr/>
        </p:nvSpPr>
        <p:spPr>
          <a:xfrm>
            <a:off x="340899" y="1064141"/>
            <a:ext cx="8252724" cy="78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92500" lnSpcReduction="2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Una de las principales cuestiones al subir un archivo, es definir dónde guardaremos el archivo que estamos recibiendo. 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595959"/>
                </a:solidFill>
                <a:latin typeface="Montserrat"/>
                <a:sym typeface="Montserrat"/>
              </a:rPr>
              <a:t>.array: 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Este es un ejemplo cuando esperamos más de un archivo.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CAA14C-F0F7-BE28-1C2B-5E46C8741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1998859"/>
            <a:ext cx="7014441" cy="18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A551A442-C481-D5F2-E75E-C1C764DF0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Validación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archivos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recibidos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71;p5">
            <a:extLst>
              <a:ext uri="{FF2B5EF4-FFF2-40B4-BE49-F238E27FC236}">
                <a16:creationId xmlns:a16="http://schemas.microsoft.com/office/drawing/2014/main" id="{7325F211-D2B9-54EA-0997-77D79FBC7702}"/>
              </a:ext>
            </a:extLst>
          </p:cNvPr>
          <p:cNvSpPr txBox="1"/>
          <p:nvPr/>
        </p:nvSpPr>
        <p:spPr>
          <a:xfrm>
            <a:off x="340899" y="1064141"/>
            <a:ext cx="8252724" cy="299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lnSpcReduction="1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Una de las principales cuestiones a recibir archivos de manera externa es validar que estamos recibiendo el tipo de archivo y el tamaño apropiados. 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No podemos confiar en que el usuario, o el 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frontend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 envíen exactamente lo que estamos esperando.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Por ese motivo tenemos dentro de 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Multer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 las opciones </a:t>
            </a:r>
            <a:r>
              <a:rPr lang="es-AR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fileFilter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 y </a:t>
            </a:r>
            <a:r>
              <a:rPr lang="es-AR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limits</a:t>
            </a:r>
            <a:r>
              <a:rPr lang="es-AR" sz="1600" b="1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b="1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fileFilter</a:t>
            </a:r>
            <a:r>
              <a:rPr lang="es-AR" sz="1600" b="1" dirty="0">
                <a:solidFill>
                  <a:srgbClr val="595959"/>
                </a:solidFill>
                <a:latin typeface="Montserrat"/>
                <a:sym typeface="Montserrat"/>
              </a:rPr>
              <a:t>: 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Nos permite filtrar por tipos de archivo. En el caso de las imágenes podemos definir que queremos solo archivos .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jpg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 o una combinación de .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jpg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, .png y .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jpeg</a:t>
            </a: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b="1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limits</a:t>
            </a:r>
            <a:r>
              <a:rPr lang="es-AR" sz="1600" b="1" dirty="0">
                <a:solidFill>
                  <a:srgbClr val="595959"/>
                </a:solidFill>
                <a:latin typeface="Montserrat"/>
                <a:sym typeface="Montserrat"/>
              </a:rPr>
              <a:t>: </a:t>
            </a: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Establece el tamaño máximo que puede tener el archivo.</a:t>
            </a:r>
            <a:endParaRPr lang="es-AR" sz="1600" b="1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6906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5BADC4-A61F-77B9-8F7A-B64D1A4BF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1062777"/>
            <a:ext cx="5060398" cy="3636322"/>
          </a:xfrm>
          <a:prstGeom prst="rect">
            <a:avLst/>
          </a:prstGeom>
        </p:spPr>
      </p:pic>
      <p:sp>
        <p:nvSpPr>
          <p:cNvPr id="5" name="Google Shape;271;p5">
            <a:extLst>
              <a:ext uri="{FF2B5EF4-FFF2-40B4-BE49-F238E27FC236}">
                <a16:creationId xmlns:a16="http://schemas.microsoft.com/office/drawing/2014/main" id="{4FCB13A2-E8BF-1788-41D6-DE5E89080527}"/>
              </a:ext>
            </a:extLst>
          </p:cNvPr>
          <p:cNvSpPr txBox="1"/>
          <p:nvPr/>
        </p:nvSpPr>
        <p:spPr>
          <a:xfrm>
            <a:off x="5492423" y="2571750"/>
            <a:ext cx="3329764" cy="218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77500" lnSpcReduction="20000"/>
          </a:bodyPr>
          <a:lstStyle/>
          <a:p>
            <a:pPr marL="12700"/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MIME </a:t>
            </a:r>
            <a:r>
              <a:rPr lang="es-MX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Type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, 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significa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Multipurpose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Internet Mail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Extensions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Type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. Indica el tipo de contenido y formato de un archivo. Asegura que los archivos sean reconocidos y manejados correctamente, mejorando la seguridad y compatibilidad.</a:t>
            </a: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Su estructura es: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type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/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subtype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Utilizando HTTP se especifica en el encabezado 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Content-</a:t>
            </a:r>
            <a:r>
              <a:rPr lang="es-MX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Type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para definir el tipo de contenido de las solicitudes y respuestas.</a:t>
            </a:r>
          </a:p>
        </p:txBody>
      </p:sp>
      <p:sp>
        <p:nvSpPr>
          <p:cNvPr id="10" name="Google Shape;270;p5">
            <a:extLst>
              <a:ext uri="{FF2B5EF4-FFF2-40B4-BE49-F238E27FC236}">
                <a16:creationId xmlns:a16="http://schemas.microsoft.com/office/drawing/2014/main" id="{68D9D374-D255-8C08-4901-EC60F66B2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Validación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archivos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recibidos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1131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0;p5">
            <a:extLst>
              <a:ext uri="{FF2B5EF4-FFF2-40B4-BE49-F238E27FC236}">
                <a16:creationId xmlns:a16="http://schemas.microsoft.com/office/drawing/2014/main" id="{68D9D374-D255-8C08-4901-EC60F66B2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aplicando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lo visto: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4998EA-6030-F9C4-D2E1-460FE7AAF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1070890"/>
            <a:ext cx="4309444" cy="3628209"/>
          </a:xfrm>
          <a:prstGeom prst="rect">
            <a:avLst/>
          </a:prstGeom>
        </p:spPr>
      </p:pic>
      <p:sp>
        <p:nvSpPr>
          <p:cNvPr id="2" name="Google Shape;271;p5">
            <a:extLst>
              <a:ext uri="{FF2B5EF4-FFF2-40B4-BE49-F238E27FC236}">
                <a16:creationId xmlns:a16="http://schemas.microsoft.com/office/drawing/2014/main" id="{CE6A9110-E4B3-8F21-FBB6-902B9D4C9CBB}"/>
              </a:ext>
            </a:extLst>
          </p:cNvPr>
          <p:cNvSpPr txBox="1"/>
          <p:nvPr/>
        </p:nvSpPr>
        <p:spPr>
          <a:xfrm>
            <a:off x="4749211" y="1062777"/>
            <a:ext cx="3329764" cy="125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Con este código podemos probar la potencia de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multer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, que nos permitirá recibir una imagen desde un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frontend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o bien desde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Postman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93985C5-FF79-5706-B0AE-475B5AEF26D0}"/>
              </a:ext>
            </a:extLst>
          </p:cNvPr>
          <p:cNvSpPr/>
          <p:nvPr/>
        </p:nvSpPr>
        <p:spPr>
          <a:xfrm>
            <a:off x="1606731" y="2322126"/>
            <a:ext cx="738052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F74C5C7-B446-C17D-FA55-A8C49714B824}"/>
              </a:ext>
            </a:extLst>
          </p:cNvPr>
          <p:cNvCxnSpPr/>
          <p:nvPr/>
        </p:nvCxnSpPr>
        <p:spPr>
          <a:xfrm>
            <a:off x="2377440" y="2468929"/>
            <a:ext cx="2828109" cy="326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71;p5">
            <a:extLst>
              <a:ext uri="{FF2B5EF4-FFF2-40B4-BE49-F238E27FC236}">
                <a16:creationId xmlns:a16="http://schemas.microsoft.com/office/drawing/2014/main" id="{8F7D3B75-8B03-1D54-77C0-43146D5BB279}"/>
              </a:ext>
            </a:extLst>
          </p:cNvPr>
          <p:cNvSpPr txBox="1"/>
          <p:nvPr/>
        </p:nvSpPr>
        <p:spPr>
          <a:xfrm>
            <a:off x="5307685" y="2591258"/>
            <a:ext cx="3329764" cy="5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Esta carpeta debe existir en nuestro proyecto.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4D604C5-9146-8583-2793-C8E79531E780}"/>
              </a:ext>
            </a:extLst>
          </p:cNvPr>
          <p:cNvSpPr/>
          <p:nvPr/>
        </p:nvSpPr>
        <p:spPr>
          <a:xfrm>
            <a:off x="2578808" y="3639298"/>
            <a:ext cx="738052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9E5FC27-4FC6-2010-37A6-AFB736BEEA3B}"/>
              </a:ext>
            </a:extLst>
          </p:cNvPr>
          <p:cNvCxnSpPr>
            <a:cxnSpLocks/>
          </p:cNvCxnSpPr>
          <p:nvPr/>
        </p:nvCxnSpPr>
        <p:spPr>
          <a:xfrm>
            <a:off x="1817862" y="3823063"/>
            <a:ext cx="3132742" cy="267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71;p5">
            <a:extLst>
              <a:ext uri="{FF2B5EF4-FFF2-40B4-BE49-F238E27FC236}">
                <a16:creationId xmlns:a16="http://schemas.microsoft.com/office/drawing/2014/main" id="{58C86D61-29C9-FCCE-4ACF-43C214150E56}"/>
              </a:ext>
            </a:extLst>
          </p:cNvPr>
          <p:cNvSpPr txBox="1"/>
          <p:nvPr/>
        </p:nvSpPr>
        <p:spPr>
          <a:xfrm>
            <a:off x="5028448" y="3894633"/>
            <a:ext cx="3329764" cy="5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La ruta que utilizaremos en el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endpoint</a:t>
            </a: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C851C9E-C9D7-6CF9-0F2A-6C64F7D34387}"/>
              </a:ext>
            </a:extLst>
          </p:cNvPr>
          <p:cNvSpPr/>
          <p:nvPr/>
        </p:nvSpPr>
        <p:spPr>
          <a:xfrm>
            <a:off x="1245326" y="3776458"/>
            <a:ext cx="738052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BC3B0B5-319C-914B-6191-EFF208B5025E}"/>
              </a:ext>
            </a:extLst>
          </p:cNvPr>
          <p:cNvCxnSpPr>
            <a:cxnSpLocks/>
          </p:cNvCxnSpPr>
          <p:nvPr/>
        </p:nvCxnSpPr>
        <p:spPr>
          <a:xfrm flipV="1">
            <a:off x="3294825" y="3573363"/>
            <a:ext cx="1910724" cy="18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71;p5">
            <a:extLst>
              <a:ext uri="{FF2B5EF4-FFF2-40B4-BE49-F238E27FC236}">
                <a16:creationId xmlns:a16="http://schemas.microsoft.com/office/drawing/2014/main" id="{4E61F55C-9DE1-15BB-BEC3-68F2713C13FB}"/>
              </a:ext>
            </a:extLst>
          </p:cNvPr>
          <p:cNvSpPr txBox="1"/>
          <p:nvPr/>
        </p:nvSpPr>
        <p:spPr>
          <a:xfrm>
            <a:off x="5307685" y="3326146"/>
            <a:ext cx="3329764" cy="58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El nombre de la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key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que utilizaremos en el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form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-data</a:t>
            </a:r>
          </a:p>
        </p:txBody>
      </p:sp>
    </p:spTree>
    <p:extLst>
      <p:ext uri="{BB962C8B-B14F-4D97-AF65-F5344CB8AC3E}">
        <p14:creationId xmlns:p14="http://schemas.microsoft.com/office/powerpoint/2010/main" val="89805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B6F2B57-2B3C-0501-1750-0613A4E4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2" y="1211092"/>
            <a:ext cx="6762547" cy="3593978"/>
          </a:xfrm>
          <a:prstGeom prst="rect">
            <a:avLst/>
          </a:prstGeom>
        </p:spPr>
      </p:pic>
      <p:pic>
        <p:nvPicPr>
          <p:cNvPr id="265" name="Google Shape;2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70;p5">
            <a:extLst>
              <a:ext uri="{FF2B5EF4-FFF2-40B4-BE49-F238E27FC236}">
                <a16:creationId xmlns:a16="http://schemas.microsoft.com/office/drawing/2014/main" id="{68D9D374-D255-8C08-4901-EC60F66B2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Preparando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Postman para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probar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9FF4B6-90DE-BD54-C407-DF2442F6EB2D}"/>
              </a:ext>
            </a:extLst>
          </p:cNvPr>
          <p:cNvSpPr/>
          <p:nvPr/>
        </p:nvSpPr>
        <p:spPr>
          <a:xfrm>
            <a:off x="264352" y="1247709"/>
            <a:ext cx="853441" cy="37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BEE4C4-598B-D82B-F848-976197CE1774}"/>
              </a:ext>
            </a:extLst>
          </p:cNvPr>
          <p:cNvSpPr/>
          <p:nvPr/>
        </p:nvSpPr>
        <p:spPr>
          <a:xfrm>
            <a:off x="1190897" y="1239954"/>
            <a:ext cx="1349829" cy="37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634516-655C-FC6C-7D35-AA1F31E525F5}"/>
              </a:ext>
            </a:extLst>
          </p:cNvPr>
          <p:cNvSpPr/>
          <p:nvPr/>
        </p:nvSpPr>
        <p:spPr>
          <a:xfrm>
            <a:off x="2117101" y="1642118"/>
            <a:ext cx="560785" cy="27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1846C71-912F-50C2-F026-774DB2D7916C}"/>
              </a:ext>
            </a:extLst>
          </p:cNvPr>
          <p:cNvSpPr/>
          <p:nvPr/>
        </p:nvSpPr>
        <p:spPr>
          <a:xfrm>
            <a:off x="731809" y="1871797"/>
            <a:ext cx="771967" cy="27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91CCF2-B8AE-CB51-A435-A2B5D3FD68F6}"/>
              </a:ext>
            </a:extLst>
          </p:cNvPr>
          <p:cNvSpPr/>
          <p:nvPr/>
        </p:nvSpPr>
        <p:spPr>
          <a:xfrm>
            <a:off x="432025" y="2394174"/>
            <a:ext cx="853441" cy="24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BBFD7E2-9870-4347-CACD-C03C85D1209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85466" y="2518202"/>
            <a:ext cx="5853385" cy="786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271;p5">
            <a:extLst>
              <a:ext uri="{FF2B5EF4-FFF2-40B4-BE49-F238E27FC236}">
                <a16:creationId xmlns:a16="http://schemas.microsoft.com/office/drawing/2014/main" id="{6A0E0EF5-F95B-4280-FEDF-2219DA99E2F4}"/>
              </a:ext>
            </a:extLst>
          </p:cNvPr>
          <p:cNvSpPr txBox="1"/>
          <p:nvPr/>
        </p:nvSpPr>
        <p:spPr>
          <a:xfrm>
            <a:off x="7185338" y="3238865"/>
            <a:ext cx="1346392" cy="63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77500" lnSpcReduction="20000"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La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key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debe tener el nombre que definimos en el servidor.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908A217-B3F1-F858-6094-57C6997CA995}"/>
              </a:ext>
            </a:extLst>
          </p:cNvPr>
          <p:cNvSpPr/>
          <p:nvPr/>
        </p:nvSpPr>
        <p:spPr>
          <a:xfrm>
            <a:off x="2171564" y="2369832"/>
            <a:ext cx="560785" cy="27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8C0C111-50CE-51F4-5B34-DD09B95EDABD}"/>
              </a:ext>
            </a:extLst>
          </p:cNvPr>
          <p:cNvCxnSpPr>
            <a:cxnSpLocks/>
          </p:cNvCxnSpPr>
          <p:nvPr/>
        </p:nvCxnSpPr>
        <p:spPr>
          <a:xfrm flipV="1">
            <a:off x="2732349" y="1757470"/>
            <a:ext cx="4569788" cy="739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71;p5">
            <a:extLst>
              <a:ext uri="{FF2B5EF4-FFF2-40B4-BE49-F238E27FC236}">
                <a16:creationId xmlns:a16="http://schemas.microsoft.com/office/drawing/2014/main" id="{DE53BF73-A232-741E-0B8A-AA0849713840}"/>
              </a:ext>
            </a:extLst>
          </p:cNvPr>
          <p:cNvSpPr txBox="1"/>
          <p:nvPr/>
        </p:nvSpPr>
        <p:spPr>
          <a:xfrm>
            <a:off x="7356600" y="1690455"/>
            <a:ext cx="1346392" cy="140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70000" lnSpcReduction="20000"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Haciendo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click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en este espacio podremos definir si queremos enviar un dato de tipo ‘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text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’ o de tipo ‘file’. Debemos elegir ‘file’ par a que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habilie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en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Value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la carga del archivo.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506DFF-032A-5D90-F739-C15D6801A0CB}"/>
              </a:ext>
            </a:extLst>
          </p:cNvPr>
          <p:cNvSpPr/>
          <p:nvPr/>
        </p:nvSpPr>
        <p:spPr>
          <a:xfrm>
            <a:off x="2786812" y="2393175"/>
            <a:ext cx="727097" cy="27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C2473C-1B6E-665D-8436-8CBB1EE3DD4C}"/>
              </a:ext>
            </a:extLst>
          </p:cNvPr>
          <p:cNvCxnSpPr>
            <a:cxnSpLocks/>
          </p:cNvCxnSpPr>
          <p:nvPr/>
        </p:nvCxnSpPr>
        <p:spPr>
          <a:xfrm>
            <a:off x="3128554" y="2664766"/>
            <a:ext cx="431842" cy="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71;p5">
            <a:extLst>
              <a:ext uri="{FF2B5EF4-FFF2-40B4-BE49-F238E27FC236}">
                <a16:creationId xmlns:a16="http://schemas.microsoft.com/office/drawing/2014/main" id="{FB590D68-47DD-EF92-22F0-AE52BD323314}"/>
              </a:ext>
            </a:extLst>
          </p:cNvPr>
          <p:cNvSpPr txBox="1"/>
          <p:nvPr/>
        </p:nvSpPr>
        <p:spPr>
          <a:xfrm>
            <a:off x="3606883" y="3236198"/>
            <a:ext cx="1346392" cy="63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70000" lnSpcReduction="20000"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Al hacer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click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aquí podremos indicar la imagen que queremos subir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B171F90-BF79-D686-7A76-68E841EBFF83}"/>
              </a:ext>
            </a:extLst>
          </p:cNvPr>
          <p:cNvSpPr/>
          <p:nvPr/>
        </p:nvSpPr>
        <p:spPr>
          <a:xfrm>
            <a:off x="406773" y="4380424"/>
            <a:ext cx="1710328" cy="248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E829736-821B-1F7B-7D28-2C94F920FA0F}"/>
              </a:ext>
            </a:extLst>
          </p:cNvPr>
          <p:cNvCxnSpPr>
            <a:cxnSpLocks/>
          </p:cNvCxnSpPr>
          <p:nvPr/>
        </p:nvCxnSpPr>
        <p:spPr>
          <a:xfrm>
            <a:off x="2097422" y="4513997"/>
            <a:ext cx="124705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271;p5">
            <a:extLst>
              <a:ext uri="{FF2B5EF4-FFF2-40B4-BE49-F238E27FC236}">
                <a16:creationId xmlns:a16="http://schemas.microsoft.com/office/drawing/2014/main" id="{823000BB-EC68-76BF-6331-780791FBA725}"/>
              </a:ext>
            </a:extLst>
          </p:cNvPr>
          <p:cNvSpPr txBox="1"/>
          <p:nvPr/>
        </p:nvSpPr>
        <p:spPr>
          <a:xfrm>
            <a:off x="3452306" y="4433320"/>
            <a:ext cx="4308925" cy="5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fontScale="77500" lnSpcReduction="20000"/>
          </a:bodyPr>
          <a:lstStyle/>
          <a:p>
            <a:pPr marL="12700"/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Si todo sale bien, tendremos esta respuesta y podremos validar que el archivo se encuentra en nuestro proyecto dentro de la carpeta ‘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uploads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489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0dce80866_0_184"/>
          <p:cNvSpPr txBox="1">
            <a:spLocks noGrp="1"/>
          </p:cNvSpPr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f0dce80866_0_18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dirty="0" err="1">
                <a:solidFill>
                  <a:schemeClr val="dk2"/>
                </a:solidFill>
              </a:rPr>
              <a:t>Recordá</a:t>
            </a:r>
            <a:r>
              <a:rPr lang="en-US" dirty="0">
                <a:solidFill>
                  <a:schemeClr val="dk2"/>
                </a:solidFill>
              </a:rPr>
              <a:t>: </a:t>
            </a:r>
            <a:endParaRPr dirty="0">
              <a:solidFill>
                <a:schemeClr val="dk2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Cartelera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Novedades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3200" b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tus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consultas en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Foro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3200" b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 dirty="0" err="1">
                <a:solidFill>
                  <a:schemeClr val="dk2"/>
                </a:solidFill>
              </a:rPr>
              <a:t>Realizá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los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ejercicios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obligatorios</a:t>
            </a:r>
            <a:r>
              <a:rPr lang="en-US" sz="3200" dirty="0">
                <a:solidFill>
                  <a:schemeClr val="dk2"/>
                </a:solidFill>
              </a:rPr>
              <a:t>.</a:t>
            </a:r>
            <a:endParaRPr sz="3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dirty="0">
                <a:solidFill>
                  <a:schemeClr val="dk2"/>
                </a:solidFill>
              </a:rPr>
              <a:t>Todo en </a:t>
            </a:r>
            <a:r>
              <a:rPr lang="en-US" sz="3200" dirty="0" err="1">
                <a:solidFill>
                  <a:schemeClr val="dk2"/>
                </a:solidFill>
              </a:rPr>
              <a:t>el</a:t>
            </a:r>
            <a:r>
              <a:rPr lang="en-US" sz="3200" dirty="0">
                <a:solidFill>
                  <a:schemeClr val="dk2"/>
                </a:solidFill>
              </a:rPr>
              <a:t> Aula Virtual.</a:t>
            </a:r>
            <a:endParaRPr sz="3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Clase 30</a:t>
            </a:r>
            <a:endParaRPr dirty="0"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Clase 29</a:t>
            </a:r>
            <a:endParaRPr dirty="0"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dirty="0"/>
              <a:t>Clase 31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 err="1"/>
              <a:t>Node</a:t>
            </a:r>
            <a:endParaRPr b="1" dirty="0"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b="1" dirty="0" err="1"/>
              <a:t>Node</a:t>
            </a:r>
            <a:endParaRPr lang="es-AR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s-AR" b="1" dirty="0"/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s-AR" dirty="0"/>
              <a:t>MULTER</a:t>
            </a:r>
            <a:br>
              <a:rPr lang="es-AR" dirty="0"/>
            </a:br>
            <a:r>
              <a:rPr lang="es-AR" dirty="0"/>
              <a:t>Instalación y Configuración</a:t>
            </a:r>
            <a:br>
              <a:rPr lang="es-AR" dirty="0"/>
            </a:br>
            <a:r>
              <a:rPr lang="es-AR" dirty="0" err="1"/>
              <a:t>diskStorage</a:t>
            </a:r>
            <a:r>
              <a:rPr lang="es-AR" dirty="0"/>
              <a:t> y </a:t>
            </a:r>
            <a:r>
              <a:rPr lang="es-AR" dirty="0" err="1"/>
              <a:t>filename</a:t>
            </a:r>
            <a:br>
              <a:rPr lang="es-AR" dirty="0"/>
            </a:br>
            <a:r>
              <a:rPr lang="es-AR" dirty="0"/>
              <a:t>Subiendo archivos</a:t>
            </a:r>
            <a:br>
              <a:rPr lang="es-AR" dirty="0"/>
            </a:br>
            <a:r>
              <a:rPr lang="es-AR" dirty="0"/>
              <a:t>Probando desde </a:t>
            </a:r>
            <a:r>
              <a:rPr lang="es-AR" dirty="0" err="1"/>
              <a:t>Postman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4" name="Google Shape;167;p4">
            <a:extLst>
              <a:ext uri="{FF2B5EF4-FFF2-40B4-BE49-F238E27FC236}">
                <a16:creationId xmlns:a16="http://schemas.microsoft.com/office/drawing/2014/main" id="{15B441CF-6D34-0CF2-11F7-AA0BF7A6C4A5}"/>
              </a:ext>
            </a:extLst>
          </p:cNvPr>
          <p:cNvSpPr txBox="1">
            <a:spLocks/>
          </p:cNvSpPr>
          <p:nvPr/>
        </p:nvSpPr>
        <p:spPr>
          <a:xfrm>
            <a:off x="532575" y="21503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MX" b="1" dirty="0" err="1"/>
              <a:t>Node</a:t>
            </a:r>
            <a:endParaRPr lang="es-MX" b="1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s-MX" b="1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s-AR" dirty="0"/>
              <a:t>Modulo mysql2</a:t>
            </a:r>
            <a:br>
              <a:rPr lang="es-AR" dirty="0"/>
            </a:br>
            <a:r>
              <a:rPr lang="es-AR" dirty="0"/>
              <a:t>Estructura del proyecto</a:t>
            </a:r>
            <a:br>
              <a:rPr lang="es-AR" dirty="0"/>
            </a:br>
            <a:r>
              <a:rPr lang="es-AR" dirty="0"/>
              <a:t>Controladores</a:t>
            </a:r>
            <a:br>
              <a:rPr lang="es-AR" dirty="0"/>
            </a:br>
            <a:r>
              <a:rPr lang="es-AR" dirty="0"/>
              <a:t>Altas</a:t>
            </a:r>
            <a:br>
              <a:rPr lang="es-AR" dirty="0"/>
            </a:br>
            <a:r>
              <a:rPr lang="es-AR" dirty="0"/>
              <a:t>Modificaciones</a:t>
            </a:r>
            <a:br>
              <a:rPr lang="es-AR" dirty="0"/>
            </a:br>
            <a:r>
              <a:rPr lang="es-AR" dirty="0"/>
              <a:t>Bajas</a:t>
            </a:r>
            <a:br>
              <a:rPr lang="es-AR" dirty="0"/>
            </a:br>
            <a:endParaRPr lang="es-MX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0b022641e_0_163"/>
          <p:cNvSpPr txBox="1">
            <a:spLocks noGrp="1"/>
          </p:cNvSpPr>
          <p:nvPr>
            <p:ph type="ctrTitle"/>
          </p:nvPr>
        </p:nvSpPr>
        <p:spPr>
          <a:xfrm>
            <a:off x="3879700" y="2131050"/>
            <a:ext cx="4530000" cy="103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solidFill>
                  <a:srgbClr val="414141"/>
                </a:solidFill>
              </a:rPr>
              <a:t>+ MULTER</a:t>
            </a:r>
            <a:endParaRPr sz="4000" b="1" dirty="0">
              <a:solidFill>
                <a:srgbClr val="414141"/>
              </a:solidFill>
            </a:endParaRPr>
          </a:p>
          <a:p>
            <a:pPr marL="33655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Subiendo</a:t>
            </a:r>
            <a:r>
              <a:rPr lang="en-US" sz="18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18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800" dirty="0" err="1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sz="18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f0b022641e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9" y="1620255"/>
            <a:ext cx="3107775" cy="19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235131" y="774580"/>
            <a:ext cx="7882689" cy="259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MULTER?</a:t>
            </a:r>
            <a:b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MULTER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es un middleware de Node.js para manejar la subida de archivos. </a:t>
            </a:r>
            <a:b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En general se usa con </a:t>
            </a:r>
            <a:r>
              <a:rPr lang="es-MX" sz="28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y facilita la gestión de archivos recibidos en peticiones HTTP.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¿Por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qué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usar MULTER?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384725" y="1619773"/>
            <a:ext cx="8252724" cy="23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 dirty="0">
                <a:solidFill>
                  <a:srgbClr val="595959"/>
                </a:solidFill>
                <a:latin typeface="Montserrat"/>
                <a:sym typeface="Montserrat"/>
              </a:rPr>
              <a:t>Sencillez:</a:t>
            </a:r>
            <a:r>
              <a:rPr lang="es-AR" sz="2100" dirty="0">
                <a:solidFill>
                  <a:srgbClr val="595959"/>
                </a:solidFill>
                <a:latin typeface="Montserrat"/>
                <a:sym typeface="Montserrat"/>
              </a:rPr>
              <a:t> Configuración y uso sencillo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 dirty="0">
                <a:solidFill>
                  <a:srgbClr val="595959"/>
                </a:solidFill>
                <a:latin typeface="Montserrat"/>
                <a:sym typeface="Montserrat"/>
              </a:rPr>
              <a:t>Flexibilidad:</a:t>
            </a:r>
            <a:r>
              <a:rPr lang="es-AR" sz="2100" dirty="0">
                <a:solidFill>
                  <a:srgbClr val="595959"/>
                </a:solidFill>
                <a:latin typeface="Montserrat"/>
                <a:sym typeface="Montserrat"/>
              </a:rPr>
              <a:t> Soporta varios tipos de almacenamiento.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 dirty="0">
                <a:solidFill>
                  <a:srgbClr val="595959"/>
                </a:solidFill>
                <a:latin typeface="Montserrat"/>
                <a:sym typeface="Montserrat"/>
              </a:rPr>
              <a:t>Control:</a:t>
            </a:r>
            <a:r>
              <a:rPr lang="es-AR" sz="2100" dirty="0">
                <a:solidFill>
                  <a:srgbClr val="595959"/>
                </a:solidFill>
                <a:latin typeface="Montserrat"/>
                <a:sym typeface="Montserrat"/>
              </a:rPr>
              <a:t> Permite configurar de manera detallada el destino y nombre de los archivos.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Instalación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configuración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340899" y="1169848"/>
            <a:ext cx="8252724" cy="46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Para instalar MULTER utilizaremos el gestor de paquetes: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5CAD13-F954-2480-4D86-8EB68FA63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1633580"/>
            <a:ext cx="2667372" cy="457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3354A2-16AB-C54B-516A-811DDABA6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05" y="2403566"/>
            <a:ext cx="4858052" cy="2206471"/>
          </a:xfrm>
          <a:prstGeom prst="rect">
            <a:avLst/>
          </a:prstGeom>
        </p:spPr>
      </p:pic>
      <p:sp>
        <p:nvSpPr>
          <p:cNvPr id="7" name="Google Shape;271;p5">
            <a:extLst>
              <a:ext uri="{FF2B5EF4-FFF2-40B4-BE49-F238E27FC236}">
                <a16:creationId xmlns:a16="http://schemas.microsoft.com/office/drawing/2014/main" id="{971515ED-ED9E-F295-C5D4-5845C686B1C2}"/>
              </a:ext>
            </a:extLst>
          </p:cNvPr>
          <p:cNvSpPr txBox="1"/>
          <p:nvPr/>
        </p:nvSpPr>
        <p:spPr>
          <a:xfrm>
            <a:off x="5332205" y="2386872"/>
            <a:ext cx="3602789" cy="46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lnSpcReduction="1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rgbClr val="595959"/>
                </a:solidFill>
                <a:latin typeface="Montserrat"/>
                <a:sym typeface="Montserrat"/>
              </a:rPr>
              <a:t>Veamos a continuación en más detalle el método .</a:t>
            </a:r>
            <a:r>
              <a:rPr lang="es-AR" sz="1600" dirty="0" err="1">
                <a:solidFill>
                  <a:srgbClr val="595959"/>
                </a:solidFill>
                <a:latin typeface="Montserrat"/>
                <a:sym typeface="Montserrat"/>
              </a:rPr>
              <a:t>diskStorage</a:t>
            </a:r>
            <a:endParaRPr lang="es-AR" sz="1600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8946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96C57D40-082B-4881-9951-14E073215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Método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.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diskStorage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(destination)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71;p5">
            <a:extLst>
              <a:ext uri="{FF2B5EF4-FFF2-40B4-BE49-F238E27FC236}">
                <a16:creationId xmlns:a16="http://schemas.microsoft.com/office/drawing/2014/main" id="{E4A04656-FB09-3CF9-4700-661EBA385789}"/>
              </a:ext>
            </a:extLst>
          </p:cNvPr>
          <p:cNvSpPr txBox="1"/>
          <p:nvPr/>
        </p:nvSpPr>
        <p:spPr>
          <a:xfrm>
            <a:off x="340899" y="1211091"/>
            <a:ext cx="8252724" cy="300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Es un método en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Multer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que se utiliza para configurar cómo y dónde se almacenan los archivos subidos. Permite especificar el destino y el nombre de los archivos.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Dentro del método 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  <a:r>
              <a:rPr lang="es-MX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diskStorage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 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tenemos la función </a:t>
            </a:r>
            <a:r>
              <a:rPr lang="es-MX" sz="1600" b="1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  <a:r>
              <a:rPr lang="es-MX" sz="1600" b="1" dirty="0" err="1">
                <a:solidFill>
                  <a:srgbClr val="595959"/>
                </a:solidFill>
                <a:latin typeface="Montserrat"/>
                <a:sym typeface="Montserrat"/>
              </a:rPr>
              <a:t>destination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que recibe como parámetro una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request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, el archivo y un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callback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b="1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En el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callback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a su vez recibe se especifica la carpeta destino ‘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uploads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’.</a:t>
            </a:r>
            <a:endParaRPr lang="es-MX" sz="1600" b="1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1600" b="1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0035E8-525B-8EC3-8DF2-42F4B4E03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836" y="1897621"/>
            <a:ext cx="3418567" cy="11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1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0;p5">
            <a:extLst>
              <a:ext uri="{FF2B5EF4-FFF2-40B4-BE49-F238E27FC236}">
                <a16:creationId xmlns:a16="http://schemas.microsoft.com/office/drawing/2014/main" id="{96C57D40-082B-4881-9951-14E073215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Método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.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diskStorage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(filename)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71;p5">
            <a:extLst>
              <a:ext uri="{FF2B5EF4-FFF2-40B4-BE49-F238E27FC236}">
                <a16:creationId xmlns:a16="http://schemas.microsoft.com/office/drawing/2014/main" id="{E4A04656-FB09-3CF9-4700-661EBA385789}"/>
              </a:ext>
            </a:extLst>
          </p:cNvPr>
          <p:cNvSpPr txBox="1"/>
          <p:nvPr/>
        </p:nvSpPr>
        <p:spPr>
          <a:xfrm>
            <a:off x="340899" y="1211091"/>
            <a:ext cx="8252724" cy="300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Es otro método en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Multer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 que se utiliza para configurar el nombre del archivo que estamos recibiendo. Siempre que recibamos un archivo del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front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, el nombre del archivo habrá que cambiarlo para asegurarnos que sea un nombre único dentro de nuestra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sym typeface="Montserrat"/>
              </a:rPr>
              <a:t>storage</a:t>
            </a:r>
            <a:r>
              <a:rPr lang="es-MX" sz="1600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6D51A2-4E9E-3628-E145-9ACB5F165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99" y="2314701"/>
            <a:ext cx="4832306" cy="10905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03347C-C99D-DD15-A5CC-2563D469D80A}"/>
              </a:ext>
            </a:extLst>
          </p:cNvPr>
          <p:cNvSpPr txBox="1"/>
          <p:nvPr/>
        </p:nvSpPr>
        <p:spPr>
          <a:xfrm>
            <a:off x="235132" y="3492678"/>
            <a:ext cx="8497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rgbClr val="595959"/>
                </a:solidFill>
                <a:latin typeface="Montserrat"/>
                <a:sym typeface="Montserrat"/>
              </a:rPr>
              <a:t>La función </a:t>
            </a:r>
            <a:r>
              <a:rPr lang="es-MX" sz="1400" b="1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  <a:r>
              <a:rPr lang="es-MX" sz="1400" b="1" dirty="0" err="1">
                <a:solidFill>
                  <a:srgbClr val="595959"/>
                </a:solidFill>
                <a:latin typeface="Montserrat"/>
                <a:sym typeface="Montserrat"/>
              </a:rPr>
              <a:t>filename</a:t>
            </a:r>
            <a:r>
              <a:rPr lang="es-MX" sz="1400" dirty="0">
                <a:solidFill>
                  <a:srgbClr val="595959"/>
                </a:solidFill>
                <a:latin typeface="Montserrat"/>
                <a:sym typeface="Montserrat"/>
              </a:rPr>
              <a:t> recibe como parámetro una </a:t>
            </a:r>
            <a:r>
              <a:rPr lang="es-MX" sz="1400" dirty="0" err="1">
                <a:solidFill>
                  <a:srgbClr val="595959"/>
                </a:solidFill>
                <a:latin typeface="Montserrat"/>
                <a:sym typeface="Montserrat"/>
              </a:rPr>
              <a:t>request</a:t>
            </a:r>
            <a:r>
              <a:rPr lang="es-MX" sz="1400" dirty="0">
                <a:solidFill>
                  <a:srgbClr val="595959"/>
                </a:solidFill>
                <a:latin typeface="Montserrat"/>
                <a:sym typeface="Montserrat"/>
              </a:rPr>
              <a:t>, el archivo y un </a:t>
            </a:r>
            <a:r>
              <a:rPr lang="es-MX" sz="1400" dirty="0" err="1">
                <a:solidFill>
                  <a:srgbClr val="595959"/>
                </a:solidFill>
                <a:latin typeface="Montserrat"/>
                <a:sym typeface="Montserrat"/>
              </a:rPr>
              <a:t>callback</a:t>
            </a:r>
            <a:r>
              <a:rPr lang="es-MX" sz="1400" dirty="0">
                <a:solidFill>
                  <a:srgbClr val="595959"/>
                </a:solidFill>
                <a:latin typeface="Montserrat"/>
                <a:sym typeface="Montserrat"/>
              </a:rPr>
              <a:t>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595959"/>
                </a:solidFill>
                <a:latin typeface="Montserrat"/>
                <a:sym typeface="Montserrat"/>
              </a:rPr>
              <a:t>En la generación del nombre del archivo generamos un nombre único usando la marca de tiempo actual + el nombre original del archivo. </a:t>
            </a:r>
            <a:endParaRPr lang="es-MX" sz="1400" dirty="0">
              <a:solidFill>
                <a:srgbClr val="595959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581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808</Words>
  <Application>Microsoft Office PowerPoint</Application>
  <PresentationFormat>Presentación en pantalla (16:9)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Montserrat Medium</vt:lpstr>
      <vt:lpstr>Montserrat</vt:lpstr>
      <vt:lpstr>Calibri</vt:lpstr>
      <vt:lpstr>Arial</vt:lpstr>
      <vt:lpstr>Montserrat SemiBold</vt:lpstr>
      <vt:lpstr>Office Theme</vt:lpstr>
      <vt:lpstr>Simple Light</vt:lpstr>
      <vt:lpstr>Presentación de PowerPoint</vt:lpstr>
      <vt:lpstr>Les damos la bienvenida</vt:lpstr>
      <vt:lpstr>Clase 30</vt:lpstr>
      <vt:lpstr>+ MULTER Subiendo archivos al servidor</vt:lpstr>
      <vt:lpstr>¿Qué es MULTER? MULTER es un middleware de Node.js para manejar la subida de archivos.  En general se usa con express y facilita la gestión de archivos recibidos en peticiones HTTP.</vt:lpstr>
      <vt:lpstr>¿Por qué usar MULTER?</vt:lpstr>
      <vt:lpstr>Instalación y configuración básica: </vt:lpstr>
      <vt:lpstr>Método .diskStorage (destination)</vt:lpstr>
      <vt:lpstr>Método .diskStorage (filename)</vt:lpstr>
      <vt:lpstr>.diskStorage – Ejemplo con diskStorage y filename</vt:lpstr>
      <vt:lpstr>Presentación de PowerPoint</vt:lpstr>
      <vt:lpstr>Uso de rutas: Subiendo un solo archivo</vt:lpstr>
      <vt:lpstr>Uso de rutas: Subiendo multiples archivos</vt:lpstr>
      <vt:lpstr>Validación de los archivos recibidos</vt:lpstr>
      <vt:lpstr>Validación de los archivos recibidos</vt:lpstr>
      <vt:lpstr>Un ejemplo aplicando lo visto:</vt:lpstr>
      <vt:lpstr>Preparando Postman para probar:</vt:lpstr>
      <vt:lpstr>No te olvides de dar el presente</vt:lpstr>
      <vt:lpstr>Recordá:  Revisar la Cartelera de Novedades. Hacer tus consultas en el Foro. Realizá los ejercicios obligatorios.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Matias Hugo Seminara</dc:creator>
  <cp:lastModifiedBy>Matias Hugo Seminara</cp:lastModifiedBy>
  <cp:revision>2</cp:revision>
  <dcterms:created xsi:type="dcterms:W3CDTF">2024-01-30T23:07:05Z</dcterms:created>
  <dcterms:modified xsi:type="dcterms:W3CDTF">2024-06-12T11:44:59Z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