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9144000" cy="51435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Montserrat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iYhKb/oQ5CpvEamqvJg/zrx3T1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Light-bold.fntdata"/><Relationship Id="rId21" Type="http://schemas.openxmlformats.org/officeDocument/2006/relationships/slide" Target="slides/slide15.xml"/><Relationship Id="rId43" Type="http://schemas.openxmlformats.org/officeDocument/2006/relationships/font" Target="fonts/MontserratLight-regular.fntdata"/><Relationship Id="rId24" Type="http://schemas.openxmlformats.org/officeDocument/2006/relationships/slide" Target="slides/slide18.xml"/><Relationship Id="rId46" Type="http://schemas.openxmlformats.org/officeDocument/2006/relationships/font" Target="fonts/MontserratLight-bold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20ec6797a_0_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120ec6797a_0_3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20ec6797a_0_3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2120ec6797a_0_35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123cb1eb_0_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212123cb1eb_0_9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20ec6797a_0_18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2120ec6797a_0_182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20ec6797a_0_19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2120ec6797a_0_195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20ec6797a_0_20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2120ec6797a_0_207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20ec6797a_0_2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2120ec6797a_0_219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20ec6797a_0_23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2120ec6797a_0_234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20ec6797a_0_24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2120ec6797a_0_246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20ec6797a_0_26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2120ec6797a_0_261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20ec6797a_0_27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2120ec6797a_0_273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120ec6797a_0_2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2120ec6797a_0_286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0dce80866_0_18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f0dce80866_0_18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0dce80866_0_18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f0dce80866_0_18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20ec6797a_0_52:notes"/>
          <p:cNvSpPr/>
          <p:nvPr>
            <p:ph idx="2" type="sldImg"/>
          </p:nvPr>
        </p:nvSpPr>
        <p:spPr>
          <a:xfrm>
            <a:off x="5080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120ec6797a_0_5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0b022641e_0_16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f0b022641e_0_16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2123cb1eb_0_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12123cb1eb_0_2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20e55a337_0_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120e55a337_0_3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3" name="Google Shape;1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3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" name="Google Shape;16;p43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dce80866_0_20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f0dce80866_0_204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g1f0dce80866_0_2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00" name="Google Shape;100;g1f0dce80866_0_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f0dce80866_0_20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1f0dce80866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f0dce80866_0_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dce80866_0_21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f0dce80866_0_21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f0dce80866_0_21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f0dce80866_0_21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f0dce80866_0_21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f0dce80866_0_212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g1f0dce80866_0_212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g1f0dce80866_0_212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g1f0dce80866_0_212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g1f0dce80866_0_21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f0dce80866_0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f0dce80866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f0dce80866_0_212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0dce80866_0_226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f0dce80866_0_2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g1f0dce80866_0_226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2" name="Google Shape;122;g1f0dce80866_0_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f0dce80866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f0dce80866_0_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dce80866_0_24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f0dce80866_0_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1f0dce80866_0_2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f0dce80866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f0dce80866_0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f0dce80866_0_24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g1f0dce80866_0_24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0dce80866_0_25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f0dce80866_0_25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f0dce80866_0_25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f0dce80866_0_25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f0dce80866_0_25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f0dce80866_0_25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f0dce80866_0_25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g1f0dce80866_0_25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2" name="Google Shape;142;g1f0dce80866_0_25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g1f0dce80866_0_25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g1f0dce80866_0_25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g1f0dce80866_0_2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f0dce80866_0_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f0dce80866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f0dce80866_0_25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f0dce80866_0_25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0" name="Google Shape;150;g1f0dce80866_0_254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dce80866_0_27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f0dce80866_0_27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f0dce80866_0_27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f0dce80866_0_27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f0dce80866_0_27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g1f0dce80866_0_27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8" name="Google Shape;158;g1f0dce80866_0_27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g1f0dce80866_0_27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f0dce80866_0_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f0dce80866_0_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f0dce80866_0_27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f0dce80866_0_27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4" name="Google Shape;164;g1f0dce80866_0_272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0dce80866_0_286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g1f0dce80866_0_286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1f0dce80866_0_28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1f0dce80866_0_28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1f0dce80866_0_28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7c5592f34_0_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2b7c5592f34_0_5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g2b7c5592f34_0_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3" name="Google Shape;23;g2b7c5592f34_0_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b7c5592f34_0_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g2b7c5592f34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g2b7c5592f34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Clase 2 - 37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4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4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4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4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7c5592f34_0_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g2b7c5592f34_0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2b7c5592f3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2b7c5592f3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2b7c5592f34_0_8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2b7c5592f34_0_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b7c5592f34_0_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b7c5592f34_0_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7c5592f34_0_23"/>
          <p:cNvSpPr/>
          <p:nvPr/>
        </p:nvSpPr>
        <p:spPr>
          <a:xfrm>
            <a:off x="0" y="0"/>
            <a:ext cx="9144000" cy="513080"/>
          </a:xfrm>
          <a:custGeom>
            <a:rect b="b" l="l" r="r" t="t"/>
            <a:pathLst>
              <a:path extrusionOk="0" h="513080" w="9144000">
                <a:moveTo>
                  <a:pt x="0" y="0"/>
                </a:moveTo>
                <a:lnTo>
                  <a:pt x="9143999" y="0"/>
                </a:lnTo>
                <a:lnTo>
                  <a:pt x="9143999" y="512574"/>
                </a:lnTo>
                <a:lnTo>
                  <a:pt x="0" y="512574"/>
                </a:lnTo>
                <a:lnTo>
                  <a:pt x="0" y="0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g2b7c5592f34_0_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b7c5592f3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b7c5592f3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b7c5592f34_0_23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b7c5592f34_0_23"/>
          <p:cNvSpPr txBox="1"/>
          <p:nvPr>
            <p:ph idx="1" type="body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b7c5592f34_0_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b7c5592f34_0_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b7c5592f34_0_2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7c5592f34_0_17"/>
          <p:cNvSpPr txBox="1"/>
          <p:nvPr>
            <p:ph type="ctrTitle"/>
          </p:nvPr>
        </p:nvSpPr>
        <p:spPr>
          <a:xfrm>
            <a:off x="544858" y="1927223"/>
            <a:ext cx="80544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b7c5592f34_0_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b7c5592f34_0_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b7c5592f34_0_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b7c5592f34_0_1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7c5592f34_0_3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2b7c5592f34_0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b7c5592f3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b7c5592f34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b7c5592f34_0_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2b7c5592f34_0_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b7c5592f34_0_3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0dce80866_0_248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1f0dce80866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f0dce80866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f0dce80866_0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f0dce80866_0_24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dce80866_0_196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90" name="Google Shape;90;g1f0dce80866_0_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f0dce80866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f0dce80866_0_19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g1f0dce80866_0_196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g1f0dce80866_0_19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f0dce80866_0_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7c5592f34_0_2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b7c5592f34_0_2"/>
          <p:cNvSpPr txBox="1"/>
          <p:nvPr>
            <p:ph idx="1" type="body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b7c5592f34_0_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2b7c5592f34_0_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2b7c5592f34_0_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0dce80866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1f0dce80866_0_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1f0dce80866_0_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hyperlink" Target="https://github.com/JePaFe/cac-deploy/blob/main/vercel.json" TargetMode="External"/><Relationship Id="rId7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36.png"/><Relationship Id="rId8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 3</a:t>
            </a:r>
            <a:r>
              <a:rPr b="1" lang="en-US" sz="3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Node </a:t>
            </a:r>
            <a:r>
              <a:rPr lang="en-US" sz="2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2120ec6797a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g2120ec6797a_0_3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55" name="Google Shape;255;g2120ec6797a_0_3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6" name="Google Shape;256;g2120ec6797a_0_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7" name="Google Shape;257;g2120ec6797a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120ec6797a_0_3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Vercel</a:t>
            </a:r>
            <a:endParaRPr/>
          </a:p>
        </p:txBody>
      </p:sp>
      <p:sp>
        <p:nvSpPr>
          <p:cNvPr id="259" name="Google Shape;259;g2120ec6797a_0_3"/>
          <p:cNvSpPr txBox="1"/>
          <p:nvPr/>
        </p:nvSpPr>
        <p:spPr>
          <a:xfrm>
            <a:off x="384725" y="1467475"/>
            <a:ext cx="51261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hacer el deploy hay que tener en cuenta dos cosas: tenemos que crear un archivo </a:t>
            </a:r>
            <a:r>
              <a:rPr b="1" lang="en-US" sz="21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vercel.json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dentro de la carpeta principal, y es recomendable que el entry point sea 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index.js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Luego hacemos click en 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2120ec6797a_0_3"/>
          <p:cNvSpPr txBox="1"/>
          <p:nvPr/>
        </p:nvSpPr>
        <p:spPr>
          <a:xfrm>
            <a:off x="6284550" y="897575"/>
            <a:ext cx="235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"version": 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"builds":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"src": "./index.js",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"use": "@vercel/node"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"routes":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"src": "/(.*)",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"dest": "/"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grpSp>
        <p:nvGrpSpPr>
          <p:cNvPr id="261" name="Google Shape;261;g2120ec6797a_0_3"/>
          <p:cNvGrpSpPr/>
          <p:nvPr/>
        </p:nvGrpSpPr>
        <p:grpSpPr>
          <a:xfrm>
            <a:off x="2455511" y="3841025"/>
            <a:ext cx="3278626" cy="623150"/>
            <a:chOff x="2281324" y="3723525"/>
            <a:chExt cx="3278626" cy="623150"/>
          </a:xfrm>
        </p:grpSpPr>
        <p:pic>
          <p:nvPicPr>
            <p:cNvPr id="262" name="Google Shape;262;g2120ec6797a_0_3"/>
            <p:cNvPicPr preferRelativeResize="0"/>
            <p:nvPr/>
          </p:nvPicPr>
          <p:blipFill rotWithShape="1">
            <a:blip r:embed="rId7">
              <a:alphaModFix/>
            </a:blip>
            <a:srcRect b="0" l="0" r="45060" t="0"/>
            <a:stretch/>
          </p:blipFill>
          <p:spPr>
            <a:xfrm>
              <a:off x="2281324" y="3723525"/>
              <a:ext cx="2989152" cy="62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g2120ec6797a_0_3"/>
            <p:cNvPicPr preferRelativeResize="0"/>
            <p:nvPr/>
          </p:nvPicPr>
          <p:blipFill rotWithShape="1">
            <a:blip r:embed="rId7">
              <a:alphaModFix/>
            </a:blip>
            <a:srcRect b="0" l="79506" r="0" t="0"/>
            <a:stretch/>
          </p:blipFill>
          <p:spPr>
            <a:xfrm>
              <a:off x="4444933" y="3723525"/>
              <a:ext cx="1115017" cy="623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120ec6797a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g2120ec6797a_0_3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70" name="Google Shape;270;g2120ec6797a_0_35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1" name="Google Shape;271;g2120ec6797a_0_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2" name="Google Shape;272;g2120ec6797a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120ec6797a_0_35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Vercel</a:t>
            </a:r>
            <a:endParaRPr/>
          </a:p>
        </p:txBody>
      </p:sp>
      <p:sp>
        <p:nvSpPr>
          <p:cNvPr id="274" name="Google Shape;274;g2120ec6797a_0_35"/>
          <p:cNvSpPr txBox="1"/>
          <p:nvPr/>
        </p:nvSpPr>
        <p:spPr>
          <a:xfrm>
            <a:off x="384725" y="1467475"/>
            <a:ext cx="48792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Luego de hacer click en Deploy, no es necesario cambiar ninguna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opción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se puede dejar todo como esta de forma predeterminada.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g2120ec6797a_0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520" y="2795370"/>
            <a:ext cx="3989924" cy="18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120ec6797a_0_35"/>
          <p:cNvSpPr txBox="1"/>
          <p:nvPr/>
        </p:nvSpPr>
        <p:spPr>
          <a:xfrm>
            <a:off x="384725" y="3028600"/>
            <a:ext cx="37143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todo funcionó correctamente ya tendríamos el sitio funcionando en Vercel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2123cb1eb_0_9"/>
          <p:cNvSpPr txBox="1"/>
          <p:nvPr>
            <p:ph type="title"/>
          </p:nvPr>
        </p:nvSpPr>
        <p:spPr>
          <a:xfrm>
            <a:off x="310350" y="1196450"/>
            <a:ext cx="86346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alwaysdata </a:t>
            </a:r>
            <a:r>
              <a:rPr b="1" lang="en-US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es una plataforma de alojamiento web que ofrece una amplia gama de servicios para desarrolladores y empresas. Está diseñada para simplificar el despliegue y gestión de aplicaciones web. Tiene la ventaja de permitir alojar lenguajes de desarrollo y bases de datos como MySql, PostgreSQL, MongoDB y otras.</a:t>
            </a:r>
            <a:br>
              <a:rPr b="1" lang="en-US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g212123cb1eb_0_9"/>
          <p:cNvPicPr preferRelativeResize="0"/>
          <p:nvPr/>
        </p:nvPicPr>
        <p:blipFill rotWithShape="1">
          <a:blip r:embed="rId3">
            <a:alphaModFix/>
          </a:blip>
          <a:srcRect b="40696" l="0" r="0" t="42725"/>
          <a:stretch/>
        </p:blipFill>
        <p:spPr>
          <a:xfrm>
            <a:off x="2072975" y="226350"/>
            <a:ext cx="4876800" cy="8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2120ec6797a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g2120ec6797a_0_182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89" name="Google Shape;289;g2120ec6797a_0_182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" name="Google Shape;290;g2120ec6797a_0_1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1" name="Google Shape;291;g2120ec6797a_0_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120ec6797a_0_182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Alwaysdata</a:t>
            </a:r>
            <a:endParaRPr/>
          </a:p>
        </p:txBody>
      </p:sp>
      <p:sp>
        <p:nvSpPr>
          <p:cNvPr id="293" name="Google Shape;293;g2120ec6797a_0_182"/>
          <p:cNvSpPr txBox="1"/>
          <p:nvPr/>
        </p:nvSpPr>
        <p:spPr>
          <a:xfrm>
            <a:off x="384725" y="1467475"/>
            <a:ext cx="48792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Nos vamos a registrar en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alwaysdata.com, no pide un correo y una contraseña.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Tienen que elegir el plan 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Free</a:t>
            </a:r>
            <a:endParaRPr b="1"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g2120ec6797a_0_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0950" y="2644375"/>
            <a:ext cx="2527075" cy="20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2120ec6797a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g2120ec6797a_0_19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01" name="Google Shape;301;g2120ec6797a_0_195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2" name="Google Shape;302;g2120ec6797a_0_1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g2120ec6797a_0_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120ec6797a_0_195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Alwaysdata</a:t>
            </a:r>
            <a:endParaRPr/>
          </a:p>
        </p:txBody>
      </p:sp>
      <p:sp>
        <p:nvSpPr>
          <p:cNvPr id="305" name="Google Shape;305;g2120ec6797a_0_195"/>
          <p:cNvSpPr txBox="1"/>
          <p:nvPr/>
        </p:nvSpPr>
        <p:spPr>
          <a:xfrm>
            <a:off x="384725" y="1467475"/>
            <a:ext cx="48792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Una vez que ingresamos al administrador, tenemos que crear dos cosas un usuario ssh y un sitio con que funcione con Node.js.</a:t>
            </a:r>
            <a:endParaRPr b="1"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g2120ec6797a_0_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5126" y="562650"/>
            <a:ext cx="3272324" cy="40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2120ec6797a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g2120ec6797a_0_207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13" name="Google Shape;313;g2120ec6797a_0_207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4" name="Google Shape;314;g2120ec6797a_0_2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5" name="Google Shape;315;g2120ec6797a_0_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120ec6797a_0_207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Alwaysdata</a:t>
            </a:r>
            <a:endParaRPr/>
          </a:p>
        </p:txBody>
      </p:sp>
      <p:sp>
        <p:nvSpPr>
          <p:cNvPr id="317" name="Google Shape;317;g2120ec6797a_0_207"/>
          <p:cNvSpPr txBox="1"/>
          <p:nvPr/>
        </p:nvSpPr>
        <p:spPr>
          <a:xfrm>
            <a:off x="384725" y="1467475"/>
            <a:ext cx="48792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crear un usuario 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SSH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tenemos que ir al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menú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Remote access y el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submenú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SSH.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Podemos cambiar la contraseña del usuario principal o crear un nuevo usuario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g2120ec6797a_0_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150" y="862263"/>
            <a:ext cx="3053426" cy="34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2120ec6797a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g2120ec6797a_0_219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25" name="Google Shape;325;g2120ec6797a_0_219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6" name="Google Shape;326;g2120ec6797a_0_2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" name="Google Shape;327;g2120ec6797a_0_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120ec6797a_0_219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Alwaysdata</a:t>
            </a:r>
            <a:endParaRPr/>
          </a:p>
        </p:txBody>
      </p:sp>
      <p:sp>
        <p:nvSpPr>
          <p:cNvPr id="329" name="Google Shape;329;g2120ec6797a_0_219"/>
          <p:cNvSpPr txBox="1"/>
          <p:nvPr/>
        </p:nvSpPr>
        <p:spPr>
          <a:xfrm>
            <a:off x="384725" y="1467475"/>
            <a:ext cx="4859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 fontScale="62500" lnSpcReduction="100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050"/>
              <a:buFont typeface="Arial"/>
              <a:buNone/>
            </a:pPr>
            <a:r>
              <a:rPr lang="en-US" sz="25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crear un sitio vamos al </a:t>
            </a:r>
            <a:r>
              <a:rPr lang="en-US" sz="25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menú</a:t>
            </a:r>
            <a:r>
              <a:rPr lang="en-US" sz="25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Web y luego a Sites, y </a:t>
            </a:r>
            <a:r>
              <a:rPr lang="en-US" sz="25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</a:t>
            </a:r>
            <a:r>
              <a:rPr lang="en-US" sz="25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hacemos click en Add a Site</a:t>
            </a:r>
            <a:endParaRPr sz="25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050"/>
              <a:buFont typeface="Arial"/>
              <a:buNone/>
            </a:pPr>
            <a:r>
              <a:t/>
            </a:r>
            <a:endParaRPr sz="25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02"/>
              <a:buFont typeface="Arial"/>
              <a:buNone/>
            </a:pPr>
            <a:r>
              <a:rPr b="1" lang="en-US" sz="252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Addresses:</a:t>
            </a:r>
            <a:r>
              <a:rPr lang="en-US" sz="252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usuario.alwaysdata.net</a:t>
            </a:r>
            <a:endParaRPr sz="2528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3502"/>
              <a:buFont typeface="Arial"/>
              <a:buNone/>
            </a:pPr>
            <a:r>
              <a:rPr b="1" lang="en-US" sz="252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Type*:</a:t>
            </a:r>
            <a:r>
              <a:rPr lang="en-US" sz="252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Node.js</a:t>
            </a:r>
            <a:endParaRPr sz="2528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3502"/>
              <a:buFont typeface="Arial"/>
              <a:buNone/>
            </a:pPr>
            <a:r>
              <a:rPr b="1" lang="en-US" sz="252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Command*:</a:t>
            </a:r>
            <a:r>
              <a:rPr lang="en-US" sz="252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node ./index.js</a:t>
            </a:r>
            <a:endParaRPr sz="2528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3502"/>
              <a:buFont typeface="Arial"/>
              <a:buNone/>
            </a:pPr>
            <a:r>
              <a:rPr b="1" lang="en-US" sz="252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Working directory:</a:t>
            </a:r>
            <a:r>
              <a:rPr lang="en-US" sz="252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www/cac-deploy</a:t>
            </a:r>
            <a:endParaRPr sz="2528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6701"/>
              <a:buFont typeface="Arial"/>
              <a:buNone/>
            </a:pPr>
            <a:r>
              <a:rPr lang="en-US" sz="194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Datos de ejemplos pueden varias </a:t>
            </a:r>
            <a:r>
              <a:rPr lang="en-US" sz="194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según</a:t>
            </a:r>
            <a:r>
              <a:rPr lang="en-US" sz="194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el proyecto</a:t>
            </a:r>
            <a:endParaRPr sz="1940">
              <a:solidFill>
                <a:srgbClr val="33333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30" name="Google Shape;330;g2120ec6797a_0_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3775" y="1067850"/>
            <a:ext cx="3820226" cy="2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2120ec6797a_0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g2120ec6797a_0_234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37" name="Google Shape;337;g2120ec6797a_0_234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8" name="Google Shape;338;g2120ec6797a_0_2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9" name="Google Shape;339;g2120ec6797a_0_2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120ec6797a_0_234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Alwaysdata</a:t>
            </a:r>
            <a:endParaRPr/>
          </a:p>
        </p:txBody>
      </p:sp>
      <p:sp>
        <p:nvSpPr>
          <p:cNvPr id="341" name="Google Shape;341;g2120ec6797a_0_234"/>
          <p:cNvSpPr txBox="1"/>
          <p:nvPr/>
        </p:nvSpPr>
        <p:spPr>
          <a:xfrm>
            <a:off x="384725" y="1467475"/>
            <a:ext cx="4859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Ahora volvemos al 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menú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SSH y hacemos click en link que aparece en SSH host, se 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abrirá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un terminal en el navegador, para ingresar hay que usar los datos del usuario creado en el 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menú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SSH.</a:t>
            </a:r>
            <a:endParaRPr sz="2128">
              <a:solidFill>
                <a:srgbClr val="33333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42" name="Google Shape;342;g2120ec6797a_0_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2750" y="1467475"/>
            <a:ext cx="3899875" cy="17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2120ec6797a_0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425" y="3061225"/>
            <a:ext cx="5262200" cy="20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120ec6797a_0_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g2120ec6797a_0_246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50" name="Google Shape;350;g2120ec6797a_0_246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1" name="Google Shape;351;g2120ec6797a_0_2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2" name="Google Shape;352;g2120ec6797a_0_2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2120ec6797a_0_246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Alwaysdata</a:t>
            </a:r>
            <a:endParaRPr/>
          </a:p>
        </p:txBody>
      </p:sp>
      <p:sp>
        <p:nvSpPr>
          <p:cNvPr id="354" name="Google Shape;354;g2120ec6797a_0_246"/>
          <p:cNvSpPr txBox="1"/>
          <p:nvPr/>
        </p:nvSpPr>
        <p:spPr>
          <a:xfrm>
            <a:off x="384725" y="1378425"/>
            <a:ext cx="49188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la terminal usaremos los comandos de git para clonar el repositorio e instalar la dependencias de Node.js</a:t>
            </a:r>
            <a:endParaRPr sz="2128">
              <a:solidFill>
                <a:srgbClr val="33333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55" name="Google Shape;355;g2120ec6797a_0_2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4125" y="657648"/>
            <a:ext cx="3595075" cy="219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120ec6797a_0_2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725" y="3213625"/>
            <a:ext cx="2667800" cy="9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2120ec6797a_0_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g2120ec6797a_0_261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63" name="Google Shape;363;g2120ec6797a_0_261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4" name="Google Shape;364;g2120ec6797a_0_2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5" name="Google Shape;365;g2120ec6797a_0_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120ec6797a_0_261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Replit</a:t>
            </a:r>
            <a:endParaRPr/>
          </a:p>
        </p:txBody>
      </p:sp>
      <p:sp>
        <p:nvSpPr>
          <p:cNvPr id="367" name="Google Shape;367;g2120ec6797a_0_261"/>
          <p:cNvSpPr txBox="1"/>
          <p:nvPr/>
        </p:nvSpPr>
        <p:spPr>
          <a:xfrm>
            <a:off x="384725" y="1340400"/>
            <a:ext cx="4859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estas ultima opcion se puede 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hacer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un deploy en un entorno que incluye un editor, una termina y el servidor todo en uno.</a:t>
            </a:r>
            <a:endParaRPr sz="21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 puede crear la cuenta con el email o con GitHub</a:t>
            </a:r>
            <a:endParaRPr sz="21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el ejemplo la cuenta fue creada con el correo</a:t>
            </a:r>
            <a:endParaRPr sz="15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g2120ec6797a_0_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925" y="1186861"/>
            <a:ext cx="30575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Les damos la bienvenida</a:t>
            </a:r>
            <a:endParaRPr/>
          </a:p>
        </p:txBody>
      </p:sp>
      <p:sp>
        <p:nvSpPr>
          <p:cNvPr id="182" name="Google Shape;18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g2120ec6797a_0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g2120ec6797a_0_273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75" name="Google Shape;375;g2120ec6797a_0_273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6" name="Google Shape;376;g2120ec6797a_0_2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7" name="Google Shape;377;g2120ec6797a_0_2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120ec6797a_0_273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Replit</a:t>
            </a:r>
            <a:endParaRPr/>
          </a:p>
        </p:txBody>
      </p:sp>
      <p:sp>
        <p:nvSpPr>
          <p:cNvPr id="379" name="Google Shape;379;g2120ec6797a_0_273"/>
          <p:cNvSpPr txBox="1"/>
          <p:nvPr/>
        </p:nvSpPr>
        <p:spPr>
          <a:xfrm>
            <a:off x="384725" y="1340400"/>
            <a:ext cx="4859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Hacemos click en </a:t>
            </a:r>
            <a:r>
              <a:rPr b="1"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Import from GitHub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nos conectamos con GitHub, autorizamos e instalamos.</a:t>
            </a:r>
            <a:endParaRPr sz="21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Seleccionamos el 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repositorio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que queremos importar</a:t>
            </a:r>
            <a:endParaRPr sz="21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0" name="Google Shape;380;g2120ec6797a_0_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225" y="686975"/>
            <a:ext cx="2306325" cy="383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120ec6797a_0_2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3060" y="3778398"/>
            <a:ext cx="4243538" cy="56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g2120ec6797a_0_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g2120ec6797a_0_286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88" name="Google Shape;388;g2120ec6797a_0_286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9" name="Google Shape;389;g2120ec6797a_0_2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0" name="Google Shape;390;g2120ec6797a_0_2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120ec6797a_0_286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Replit</a:t>
            </a:r>
            <a:endParaRPr/>
          </a:p>
        </p:txBody>
      </p:sp>
      <p:sp>
        <p:nvSpPr>
          <p:cNvPr id="392" name="Google Shape;392;g2120ec6797a_0_286"/>
          <p:cNvSpPr txBox="1"/>
          <p:nvPr/>
        </p:nvSpPr>
        <p:spPr>
          <a:xfrm>
            <a:off x="384725" y="1340400"/>
            <a:ext cx="6656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b="1"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Run command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podemos dejar </a:t>
            </a:r>
            <a:r>
              <a:rPr i="1"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npm run dev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si lo tenemos configurado 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así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1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esta todo correcto, confirmamos y cerramos</a:t>
            </a:r>
            <a:endParaRPr sz="21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3" name="Google Shape;393;g2120ec6797a_0_286"/>
          <p:cNvPicPr preferRelativeResize="0"/>
          <p:nvPr/>
        </p:nvPicPr>
        <p:blipFill rotWithShape="1">
          <a:blip r:embed="rId6">
            <a:alphaModFix/>
          </a:blip>
          <a:srcRect b="0" l="0" r="0" t="28571"/>
          <a:stretch/>
        </p:blipFill>
        <p:spPr>
          <a:xfrm>
            <a:off x="4209850" y="3022799"/>
            <a:ext cx="3595075" cy="14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2120ec6797a_0_286"/>
          <p:cNvSpPr txBox="1"/>
          <p:nvPr/>
        </p:nvSpPr>
        <p:spPr>
          <a:xfrm>
            <a:off x="384725" y="3022800"/>
            <a:ext cx="36552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Solo queda hacer click en Run esperar un momento y 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estará</a:t>
            </a:r>
            <a:r>
              <a:rPr lang="en-US" sz="212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todo funcionando</a:t>
            </a:r>
            <a:endParaRPr sz="212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f0dce80866_0_184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0dce80866_0_18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n-U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n-U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20ec6797a_0_5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n-U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n-US"/>
              <a:t>Nos vemos pronto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Clase 32</a:t>
            </a:r>
            <a:endParaRPr/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Clase 30</a:t>
            </a:r>
            <a:endParaRPr/>
          </a:p>
        </p:txBody>
      </p:sp>
      <p:sp>
        <p:nvSpPr>
          <p:cNvPr id="189" name="Google Shape;189;p3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Clase 33</a:t>
            </a:r>
            <a:endParaRPr/>
          </a:p>
        </p:txBody>
      </p:sp>
      <p:sp>
        <p:nvSpPr>
          <p:cNvPr id="190" name="Google Shape;190;p3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Presentación de trabajos</a:t>
            </a:r>
            <a:endParaRPr b="1"/>
          </a:p>
        </p:txBody>
      </p:sp>
      <p:sp>
        <p:nvSpPr>
          <p:cNvPr id="191" name="Google Shape;191;p3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Node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171450" lvl="0" marL="336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US"/>
              <a:t>Deploy</a:t>
            </a:r>
            <a:endParaRPr/>
          </a:p>
          <a:p>
            <a:pPr indent="-171450" lvl="0" marL="336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US"/>
              <a:t>Vercel</a:t>
            </a:r>
            <a:endParaRPr/>
          </a:p>
          <a:p>
            <a:pPr indent="-171450" lvl="0" marL="336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US"/>
              <a:t>Alwaysdata</a:t>
            </a:r>
            <a:endParaRPr/>
          </a:p>
          <a:p>
            <a:pPr indent="-171450" lvl="0" marL="336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US"/>
              <a:t>Replit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532575" y="21503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Autenticación</a:t>
            </a:r>
            <a:b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JWT</a:t>
            </a:r>
            <a:b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Librerias jsonwebtoken,</a:t>
            </a:r>
            <a:b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bcryptsjs</a:t>
            </a:r>
            <a:b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Estructura posible del proyecto</a:t>
            </a:r>
            <a:b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Probando en POSTMAN</a:t>
            </a:r>
            <a:b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0b022641e_0_163"/>
          <p:cNvSpPr txBox="1"/>
          <p:nvPr>
            <p:ph type="ctrTitle"/>
          </p:nvPr>
        </p:nvSpPr>
        <p:spPr>
          <a:xfrm>
            <a:off x="3879700" y="1948170"/>
            <a:ext cx="4530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n-US" sz="3200"/>
              <a:t>Deploy</a:t>
            </a:r>
            <a:endParaRPr sz="180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f0b022641e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9" y="1620255"/>
            <a:ext cx="3107775" cy="19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>
            <p:ph type="title"/>
          </p:nvPr>
        </p:nvSpPr>
        <p:spPr>
          <a:xfrm>
            <a:off x="199206" y="1269730"/>
            <a:ext cx="87456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deploy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despliegue 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de software son todas las actividades que hacen que un sistema de software esté disponible para su uso, normalmente denominado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entorno de producción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8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199200" y="-300775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¿Qué es el deploy?</a:t>
            </a:r>
            <a:endParaRPr b="1"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7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11" name="Google Shape;211;p7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Repositorio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384725" y="1619773"/>
            <a:ext cx="8252724" cy="2368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 lnSpcReduction="10000"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realizar el 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cualquiera de la opciones se tiene que tener un repositorio en GitHub o similar, y es recomendable que lo que se vaya a 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desplegar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este en la rama principal (main o master*).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158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*El cambio de nombre de la rama predeterminada de "master" a "main" en sistemas de control de versiones como Git se debe a varias razones, principalmente enfocadas en la inclusión y la eliminación de terminología que pueda ser considerada insensible o excluyente.</a:t>
            </a:r>
            <a:endParaRPr sz="1158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2123cb1eb_0_2"/>
          <p:cNvSpPr txBox="1"/>
          <p:nvPr>
            <p:ph type="title"/>
          </p:nvPr>
        </p:nvSpPr>
        <p:spPr>
          <a:xfrm>
            <a:off x="310350" y="1196450"/>
            <a:ext cx="86346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Vercel </a:t>
            </a:r>
            <a:r>
              <a:rPr b="1" lang="en-US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es una plataforma de despliegue y alojamiento optimizada para aplicaciones front-end y sitios web estáticos. Está diseñada para facilitar y acelerar el proceso de llevar aplicaciones web desde el desarrollo hasta la producción, permitiendo a los desarrolladores centrarse en la creación de experiencias de usuario sin preocuparse por la infraestructura de servidor.</a:t>
            </a:r>
            <a:br>
              <a:rPr b="1" lang="en-US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g212123cb1e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688" y="229375"/>
            <a:ext cx="3093375" cy="7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159" y="630512"/>
            <a:ext cx="2525041" cy="3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8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29" name="Google Shape;229;p8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" name="Google Shape;230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1" name="Google Shape;23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8"/>
          <p:cNvSpPr txBox="1"/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Vercel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384725" y="1467475"/>
            <a:ext cx="56985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Tenemos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crear 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una</a:t>
            </a:r>
            <a:r>
              <a:rPr b="1"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cuenta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en el sitio vercel.com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tienen cuenta de GitHub lo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simple es ingresar con ella.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Nos va a preguntar para qué queremos la cuenta y nuestro nombre, luego cuando seleccionamos continuar con GitHub nos tiene que aparecer una pantalla solicitando autorización.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120e55a33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292" y="630512"/>
            <a:ext cx="2576833" cy="3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120e55a337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g2120e55a337_0_3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41" name="Google Shape;241;g2120e55a337_0_3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Google Shape;242;g2120e55a337_0_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" name="Google Shape;243;g2120e55a337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120e55a337_0_3"/>
          <p:cNvSpPr txBox="1"/>
          <p:nvPr>
            <p:ph type="title"/>
          </p:nvPr>
        </p:nvSpPr>
        <p:spPr>
          <a:xfrm>
            <a:off x="384725" y="657648"/>
            <a:ext cx="7420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Vercel</a:t>
            </a:r>
            <a:endParaRPr/>
          </a:p>
        </p:txBody>
      </p:sp>
      <p:sp>
        <p:nvSpPr>
          <p:cNvPr id="245" name="Google Shape;245;g2120e55a337_0_3"/>
          <p:cNvSpPr txBox="1"/>
          <p:nvPr/>
        </p:nvSpPr>
        <p:spPr>
          <a:xfrm>
            <a:off x="384725" y="1467475"/>
            <a:ext cx="56985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Una vez dentro de Vercel puede que nos solicite instalar Vercel como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aplicación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dentro de GitHub.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Luego ya podremos elegir dentro de nuestros repositorios el que queremos </a:t>
            </a:r>
            <a:r>
              <a:rPr lang="en-US" sz="2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desplegar.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6" name="Google Shape;246;g2120e55a337_0_3"/>
          <p:cNvGrpSpPr/>
          <p:nvPr/>
        </p:nvGrpSpPr>
        <p:grpSpPr>
          <a:xfrm>
            <a:off x="2455511" y="3841025"/>
            <a:ext cx="3278626" cy="623150"/>
            <a:chOff x="2281324" y="3723525"/>
            <a:chExt cx="3278626" cy="623150"/>
          </a:xfrm>
        </p:grpSpPr>
        <p:pic>
          <p:nvPicPr>
            <p:cNvPr id="247" name="Google Shape;247;g2120e55a337_0_3"/>
            <p:cNvPicPr preferRelativeResize="0"/>
            <p:nvPr/>
          </p:nvPicPr>
          <p:blipFill rotWithShape="1">
            <a:blip r:embed="rId7">
              <a:alphaModFix/>
            </a:blip>
            <a:srcRect b="0" l="0" r="45060" t="0"/>
            <a:stretch/>
          </p:blipFill>
          <p:spPr>
            <a:xfrm>
              <a:off x="2281324" y="3723525"/>
              <a:ext cx="2989152" cy="62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g2120e55a337_0_3"/>
            <p:cNvPicPr preferRelativeResize="0"/>
            <p:nvPr/>
          </p:nvPicPr>
          <p:blipFill rotWithShape="1">
            <a:blip r:embed="rId7">
              <a:alphaModFix/>
            </a:blip>
            <a:srcRect b="0" l="79506" r="0" t="0"/>
            <a:stretch/>
          </p:blipFill>
          <p:spPr>
            <a:xfrm>
              <a:off x="4444933" y="3723525"/>
              <a:ext cx="1115017" cy="623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2024-01-30T23:07:05Z</dcterms:created>
  <dc:creator>Matias Hugo Seminara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