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4" r:id="rId16"/>
    <p:sldId id="278" r:id="rId17"/>
    <p:sldId id="279" r:id="rId18"/>
    <p:sldId id="280" r:id="rId19"/>
    <p:sldId id="281" r:id="rId20"/>
  </p:sldIdLst>
  <p:sldSz cx="9144000" cy="5143500" type="screen16x9"/>
  <p:notesSz cx="6858000" cy="9144000"/>
  <p:embeddedFontLst>
    <p:embeddedFont>
      <p:font typeface="Montserrat SemiBold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Montserrat Medium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24711-6484-4075-8F57-111ECF80D119}" v="3" dt="2024-06-20T14:19:02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microsoft.com/office/2016/11/relationships/changesInfo" Target="changesInfos/changesInfo1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Hugo Seminara" userId="8f9eed4d986e149f" providerId="LiveId" clId="{4FD24711-6484-4075-8F57-111ECF80D119}"/>
    <pc:docChg chg="undo custSel addSld delSld modSld">
      <pc:chgData name="Matias Hugo Seminara" userId="8f9eed4d986e149f" providerId="LiveId" clId="{4FD24711-6484-4075-8F57-111ECF80D119}" dt="2024-06-20T14:30:56.717" v="565" actId="20577"/>
      <pc:docMkLst>
        <pc:docMk/>
      </pc:docMkLst>
      <pc:sldChg chg="modSp mod">
        <pc:chgData name="Matias Hugo Seminara" userId="8f9eed4d986e149f" providerId="LiveId" clId="{4FD24711-6484-4075-8F57-111ECF80D119}" dt="2024-06-20T13:48:15.963" v="7" actId="20577"/>
        <pc:sldMkLst>
          <pc:docMk/>
          <pc:sldMk cId="0" sldId="256"/>
        </pc:sldMkLst>
        <pc:spChg chg="mod">
          <ac:chgData name="Matias Hugo Seminara" userId="8f9eed4d986e149f" providerId="LiveId" clId="{4FD24711-6484-4075-8F57-111ECF80D119}" dt="2024-06-20T13:48:15.963" v="7" actId="20577"/>
          <ac:spMkLst>
            <pc:docMk/>
            <pc:sldMk cId="0" sldId="256"/>
            <ac:spMk id="143" creationId="{00000000-0000-0000-0000-000000000000}"/>
          </ac:spMkLst>
        </pc:spChg>
      </pc:sldChg>
      <pc:sldChg chg="modSp mod">
        <pc:chgData name="Matias Hugo Seminara" userId="8f9eed4d986e149f" providerId="LiveId" clId="{4FD24711-6484-4075-8F57-111ECF80D119}" dt="2024-06-20T13:49:39.564" v="9" actId="20577"/>
        <pc:sldMkLst>
          <pc:docMk/>
          <pc:sldMk cId="0" sldId="258"/>
        </pc:sldMkLst>
        <pc:spChg chg="mod">
          <ac:chgData name="Matias Hugo Seminara" userId="8f9eed4d986e149f" providerId="LiveId" clId="{4FD24711-6484-4075-8F57-111ECF80D119}" dt="2024-06-20T13:49:39.564" v="9" actId="20577"/>
          <ac:spMkLst>
            <pc:docMk/>
            <pc:sldMk cId="0" sldId="258"/>
            <ac:spMk id="155" creationId="{00000000-0000-0000-0000-000000000000}"/>
          </ac:spMkLst>
        </pc:spChg>
        <pc:spChg chg="mod">
          <ac:chgData name="Matias Hugo Seminara" userId="8f9eed4d986e149f" providerId="LiveId" clId="{4FD24711-6484-4075-8F57-111ECF80D119}" dt="2024-06-20T13:49:35.495" v="8" actId="20577"/>
          <ac:spMkLst>
            <pc:docMk/>
            <pc:sldMk cId="0" sldId="258"/>
            <ac:spMk id="156" creationId="{00000000-0000-0000-0000-000000000000}"/>
          </ac:spMkLst>
        </pc:spChg>
      </pc:sldChg>
      <pc:sldChg chg="modSp mod">
        <pc:chgData name="Matias Hugo Seminara" userId="8f9eed4d986e149f" providerId="LiveId" clId="{4FD24711-6484-4075-8F57-111ECF80D119}" dt="2024-06-20T13:54:38.492" v="16" actId="20577"/>
        <pc:sldMkLst>
          <pc:docMk/>
          <pc:sldMk cId="0" sldId="260"/>
        </pc:sldMkLst>
        <pc:spChg chg="mod">
          <ac:chgData name="Matias Hugo Seminara" userId="8f9eed4d986e149f" providerId="LiveId" clId="{4FD24711-6484-4075-8F57-111ECF80D119}" dt="2024-06-20T13:54:38.492" v="16" actId="20577"/>
          <ac:spMkLst>
            <pc:docMk/>
            <pc:sldMk cId="0" sldId="260"/>
            <ac:spMk id="169" creationId="{00000000-0000-0000-0000-000000000000}"/>
          </ac:spMkLst>
        </pc:spChg>
      </pc:sldChg>
      <pc:sldChg chg="modSp mod">
        <pc:chgData name="Matias Hugo Seminara" userId="8f9eed4d986e149f" providerId="LiveId" clId="{4FD24711-6484-4075-8F57-111ECF80D119}" dt="2024-06-20T14:13:12.931" v="71" actId="20577"/>
        <pc:sldMkLst>
          <pc:docMk/>
          <pc:sldMk cId="0" sldId="261"/>
        </pc:sldMkLst>
        <pc:spChg chg="mod">
          <ac:chgData name="Matias Hugo Seminara" userId="8f9eed4d986e149f" providerId="LiveId" clId="{4FD24711-6484-4075-8F57-111ECF80D119}" dt="2024-06-20T14:13:12.931" v="71" actId="20577"/>
          <ac:spMkLst>
            <pc:docMk/>
            <pc:sldMk cId="0" sldId="261"/>
            <ac:spMk id="175" creationId="{00000000-0000-0000-0000-000000000000}"/>
          </ac:spMkLst>
        </pc:spChg>
        <pc:spChg chg="mod">
          <ac:chgData name="Matias Hugo Seminara" userId="8f9eed4d986e149f" providerId="LiveId" clId="{4FD24711-6484-4075-8F57-111ECF80D119}" dt="2024-06-20T14:13:03.781" v="62" actId="6549"/>
          <ac:spMkLst>
            <pc:docMk/>
            <pc:sldMk cId="0" sldId="261"/>
            <ac:spMk id="176" creationId="{00000000-0000-0000-0000-000000000000}"/>
          </ac:spMkLst>
        </pc:spChg>
      </pc:sldChg>
      <pc:sldChg chg="modSp mod">
        <pc:chgData name="Matias Hugo Seminara" userId="8f9eed4d986e149f" providerId="LiveId" clId="{4FD24711-6484-4075-8F57-111ECF80D119}" dt="2024-06-20T14:15:19.494" v="358" actId="6549"/>
        <pc:sldMkLst>
          <pc:docMk/>
          <pc:sldMk cId="0" sldId="262"/>
        </pc:sldMkLst>
        <pc:spChg chg="mod">
          <ac:chgData name="Matias Hugo Seminara" userId="8f9eed4d986e149f" providerId="LiveId" clId="{4FD24711-6484-4075-8F57-111ECF80D119}" dt="2024-06-20T14:15:19.494" v="358" actId="6549"/>
          <ac:spMkLst>
            <pc:docMk/>
            <pc:sldMk cId="0" sldId="262"/>
            <ac:spMk id="182" creationId="{00000000-0000-0000-0000-000000000000}"/>
          </ac:spMkLst>
        </pc:spChg>
      </pc:sldChg>
      <pc:sldChg chg="delSp modSp mod">
        <pc:chgData name="Matias Hugo Seminara" userId="8f9eed4d986e149f" providerId="LiveId" clId="{4FD24711-6484-4075-8F57-111ECF80D119}" dt="2024-06-20T14:16:26.832" v="409" actId="27636"/>
        <pc:sldMkLst>
          <pc:docMk/>
          <pc:sldMk cId="0" sldId="263"/>
        </pc:sldMkLst>
        <pc:spChg chg="mod">
          <ac:chgData name="Matias Hugo Seminara" userId="8f9eed4d986e149f" providerId="LiveId" clId="{4FD24711-6484-4075-8F57-111ECF80D119}" dt="2024-06-20T14:15:53.382" v="362" actId="6549"/>
          <ac:spMkLst>
            <pc:docMk/>
            <pc:sldMk cId="0" sldId="263"/>
            <ac:spMk id="189" creationId="{00000000-0000-0000-0000-000000000000}"/>
          </ac:spMkLst>
        </pc:spChg>
        <pc:spChg chg="mod">
          <ac:chgData name="Matias Hugo Seminara" userId="8f9eed4d986e149f" providerId="LiveId" clId="{4FD24711-6484-4075-8F57-111ECF80D119}" dt="2024-06-20T14:16:26.832" v="409" actId="27636"/>
          <ac:spMkLst>
            <pc:docMk/>
            <pc:sldMk cId="0" sldId="263"/>
            <ac:spMk id="190" creationId="{00000000-0000-0000-0000-000000000000}"/>
          </ac:spMkLst>
        </pc:spChg>
        <pc:picChg chg="del">
          <ac:chgData name="Matias Hugo Seminara" userId="8f9eed4d986e149f" providerId="LiveId" clId="{4FD24711-6484-4075-8F57-111ECF80D119}" dt="2024-06-20T14:15:46.384" v="360" actId="478"/>
          <ac:picMkLst>
            <pc:docMk/>
            <pc:sldMk cId="0" sldId="263"/>
            <ac:picMk id="193" creationId="{00000000-0000-0000-0000-000000000000}"/>
          </ac:picMkLst>
        </pc:picChg>
        <pc:picChg chg="mod">
          <ac:chgData name="Matias Hugo Seminara" userId="8f9eed4d986e149f" providerId="LiveId" clId="{4FD24711-6484-4075-8F57-111ECF80D119}" dt="2024-06-20T14:16:03.396" v="405" actId="1037"/>
          <ac:picMkLst>
            <pc:docMk/>
            <pc:sldMk cId="0" sldId="263"/>
            <ac:picMk id="194" creationId="{00000000-0000-0000-0000-000000000000}"/>
          </ac:picMkLst>
        </pc:picChg>
        <pc:picChg chg="del">
          <ac:chgData name="Matias Hugo Seminara" userId="8f9eed4d986e149f" providerId="LiveId" clId="{4FD24711-6484-4075-8F57-111ECF80D119}" dt="2024-06-20T14:16:06.484" v="406" actId="478"/>
          <ac:picMkLst>
            <pc:docMk/>
            <pc:sldMk cId="0" sldId="263"/>
            <ac:picMk id="195" creationId="{00000000-0000-0000-0000-000000000000}"/>
          </ac:picMkLst>
        </pc:picChg>
        <pc:picChg chg="mod">
          <ac:chgData name="Matias Hugo Seminara" userId="8f9eed4d986e149f" providerId="LiveId" clId="{4FD24711-6484-4075-8F57-111ECF80D119}" dt="2024-06-20T14:16:11.936" v="407" actId="1076"/>
          <ac:picMkLst>
            <pc:docMk/>
            <pc:sldMk cId="0" sldId="263"/>
            <ac:picMk id="196" creationId="{00000000-0000-0000-0000-000000000000}"/>
          </ac:picMkLst>
        </pc:picChg>
      </pc:sldChg>
      <pc:sldChg chg="addSp delSp mod">
        <pc:chgData name="Matias Hugo Seminara" userId="8f9eed4d986e149f" providerId="LiveId" clId="{4FD24711-6484-4075-8F57-111ECF80D119}" dt="2024-06-20T14:16:50.805" v="412" actId="478"/>
        <pc:sldMkLst>
          <pc:docMk/>
          <pc:sldMk cId="0" sldId="264"/>
        </pc:sldMkLst>
        <pc:spChg chg="del">
          <ac:chgData name="Matias Hugo Seminara" userId="8f9eed4d986e149f" providerId="LiveId" clId="{4FD24711-6484-4075-8F57-111ECF80D119}" dt="2024-06-20T14:16:50.805" v="412" actId="478"/>
          <ac:spMkLst>
            <pc:docMk/>
            <pc:sldMk cId="0" sldId="264"/>
            <ac:spMk id="203" creationId="{00000000-0000-0000-0000-000000000000}"/>
          </ac:spMkLst>
        </pc:spChg>
        <pc:picChg chg="add del">
          <ac:chgData name="Matias Hugo Seminara" userId="8f9eed4d986e149f" providerId="LiveId" clId="{4FD24711-6484-4075-8F57-111ECF80D119}" dt="2024-06-20T14:16:48.089" v="411" actId="478"/>
          <ac:picMkLst>
            <pc:docMk/>
            <pc:sldMk cId="0" sldId="264"/>
            <ac:picMk id="204" creationId="{00000000-0000-0000-0000-000000000000}"/>
          </ac:picMkLst>
        </pc:picChg>
      </pc:sldChg>
      <pc:sldChg chg="addSp delSp modSp mod">
        <pc:chgData name="Matias Hugo Seminara" userId="8f9eed4d986e149f" providerId="LiveId" clId="{4FD24711-6484-4075-8F57-111ECF80D119}" dt="2024-06-20T14:20:27.796" v="523" actId="20577"/>
        <pc:sldMkLst>
          <pc:docMk/>
          <pc:sldMk cId="0" sldId="265"/>
        </pc:sldMkLst>
        <pc:spChg chg="add del mod">
          <ac:chgData name="Matias Hugo Seminara" userId="8f9eed4d986e149f" providerId="LiveId" clId="{4FD24711-6484-4075-8F57-111ECF80D119}" dt="2024-06-20T14:19:11.086" v="419" actId="478"/>
          <ac:spMkLst>
            <pc:docMk/>
            <pc:sldMk cId="0" sldId="265"/>
            <ac:spMk id="4" creationId="{10F57DBE-E611-0B2E-C9C9-58D9B30A8D2B}"/>
          </ac:spMkLst>
        </pc:spChg>
        <pc:spChg chg="mod">
          <ac:chgData name="Matias Hugo Seminara" userId="8f9eed4d986e149f" providerId="LiveId" clId="{4FD24711-6484-4075-8F57-111ECF80D119}" dt="2024-06-20T14:20:27.796" v="523" actId="20577"/>
          <ac:spMkLst>
            <pc:docMk/>
            <pc:sldMk cId="0" sldId="265"/>
            <ac:spMk id="211" creationId="{00000000-0000-0000-0000-000000000000}"/>
          </ac:spMkLst>
        </pc:spChg>
        <pc:picChg chg="add mod">
          <ac:chgData name="Matias Hugo Seminara" userId="8f9eed4d986e149f" providerId="LiveId" clId="{4FD24711-6484-4075-8F57-111ECF80D119}" dt="2024-06-20T14:19:28.541" v="424" actId="1076"/>
          <ac:picMkLst>
            <pc:docMk/>
            <pc:sldMk cId="0" sldId="265"/>
            <ac:picMk id="3" creationId="{56B31C82-88FD-619E-9BBC-F00F2876DB0B}"/>
          </ac:picMkLst>
        </pc:picChg>
        <pc:picChg chg="del">
          <ac:chgData name="Matias Hugo Seminara" userId="8f9eed4d986e149f" providerId="LiveId" clId="{4FD24711-6484-4075-8F57-111ECF80D119}" dt="2024-06-20T14:19:20.756" v="423" actId="478"/>
          <ac:picMkLst>
            <pc:docMk/>
            <pc:sldMk cId="0" sldId="265"/>
            <ac:picMk id="213" creationId="{00000000-0000-0000-0000-000000000000}"/>
          </ac:picMkLst>
        </pc:picChg>
      </pc:sldChg>
      <pc:sldChg chg="delSp modSp mod">
        <pc:chgData name="Matias Hugo Seminara" userId="8f9eed4d986e149f" providerId="LiveId" clId="{4FD24711-6484-4075-8F57-111ECF80D119}" dt="2024-06-20T14:21:10.765" v="553" actId="20577"/>
        <pc:sldMkLst>
          <pc:docMk/>
          <pc:sldMk cId="0" sldId="266"/>
        </pc:sldMkLst>
        <pc:spChg chg="mod">
          <ac:chgData name="Matias Hugo Seminara" userId="8f9eed4d986e149f" providerId="LiveId" clId="{4FD24711-6484-4075-8F57-111ECF80D119}" dt="2024-06-20T14:21:10.765" v="553" actId="20577"/>
          <ac:spMkLst>
            <pc:docMk/>
            <pc:sldMk cId="0" sldId="266"/>
            <ac:spMk id="218" creationId="{00000000-0000-0000-0000-000000000000}"/>
          </ac:spMkLst>
        </pc:spChg>
        <pc:spChg chg="del">
          <ac:chgData name="Matias Hugo Seminara" userId="8f9eed4d986e149f" providerId="LiveId" clId="{4FD24711-6484-4075-8F57-111ECF80D119}" dt="2024-06-20T14:20:40.260" v="526" actId="478"/>
          <ac:spMkLst>
            <pc:docMk/>
            <pc:sldMk cId="0" sldId="266"/>
            <ac:spMk id="220" creationId="{00000000-0000-0000-0000-000000000000}"/>
          </ac:spMkLst>
        </pc:spChg>
        <pc:picChg chg="del">
          <ac:chgData name="Matias Hugo Seminara" userId="8f9eed4d986e149f" providerId="LiveId" clId="{4FD24711-6484-4075-8F57-111ECF80D119}" dt="2024-06-20T14:20:36.293" v="524" actId="478"/>
          <ac:picMkLst>
            <pc:docMk/>
            <pc:sldMk cId="0" sldId="266"/>
            <ac:picMk id="222" creationId="{00000000-0000-0000-0000-000000000000}"/>
          </ac:picMkLst>
        </pc:picChg>
        <pc:picChg chg="del">
          <ac:chgData name="Matias Hugo Seminara" userId="8f9eed4d986e149f" providerId="LiveId" clId="{4FD24711-6484-4075-8F57-111ECF80D119}" dt="2024-06-20T14:20:38.004" v="525" actId="478"/>
          <ac:picMkLst>
            <pc:docMk/>
            <pc:sldMk cId="0" sldId="266"/>
            <ac:picMk id="223" creationId="{00000000-0000-0000-0000-000000000000}"/>
          </ac:picMkLst>
        </pc:picChg>
      </pc:sldChg>
      <pc:sldChg chg="modSp mod">
        <pc:chgData name="Matias Hugo Seminara" userId="8f9eed4d986e149f" providerId="LiveId" clId="{4FD24711-6484-4075-8F57-111ECF80D119}" dt="2024-06-20T14:13:15.677" v="76" actId="27636"/>
        <pc:sldMkLst>
          <pc:docMk/>
          <pc:sldMk cId="0" sldId="267"/>
        </pc:sldMkLst>
        <pc:spChg chg="mod">
          <ac:chgData name="Matias Hugo Seminara" userId="8f9eed4d986e149f" providerId="LiveId" clId="{4FD24711-6484-4075-8F57-111ECF80D119}" dt="2024-06-20T14:13:15.677" v="76" actId="27636"/>
          <ac:spMkLst>
            <pc:docMk/>
            <pc:sldMk cId="0" sldId="267"/>
            <ac:spMk id="229" creationId="{00000000-0000-0000-0000-000000000000}"/>
          </ac:spMkLst>
        </pc:spChg>
      </pc:sldChg>
      <pc:sldChg chg="modSp mod">
        <pc:chgData name="Matias Hugo Seminara" userId="8f9eed4d986e149f" providerId="LiveId" clId="{4FD24711-6484-4075-8F57-111ECF80D119}" dt="2024-06-20T14:13:15.684" v="77" actId="27636"/>
        <pc:sldMkLst>
          <pc:docMk/>
          <pc:sldMk cId="0" sldId="268"/>
        </pc:sldMkLst>
        <pc:spChg chg="mod">
          <ac:chgData name="Matias Hugo Seminara" userId="8f9eed4d986e149f" providerId="LiveId" clId="{4FD24711-6484-4075-8F57-111ECF80D119}" dt="2024-06-20T14:13:15.684" v="77" actId="27636"/>
          <ac:spMkLst>
            <pc:docMk/>
            <pc:sldMk cId="0" sldId="268"/>
            <ac:spMk id="235" creationId="{00000000-0000-0000-0000-000000000000}"/>
          </ac:spMkLst>
        </pc:spChg>
      </pc:sldChg>
      <pc:sldChg chg="modSp mod">
        <pc:chgData name="Matias Hugo Seminara" userId="8f9eed4d986e149f" providerId="LiveId" clId="{4FD24711-6484-4075-8F57-111ECF80D119}" dt="2024-06-20T14:30:06.061" v="557" actId="27636"/>
        <pc:sldMkLst>
          <pc:docMk/>
          <pc:sldMk cId="0" sldId="272"/>
        </pc:sldMkLst>
        <pc:spChg chg="mod">
          <ac:chgData name="Matias Hugo Seminara" userId="8f9eed4d986e149f" providerId="LiveId" clId="{4FD24711-6484-4075-8F57-111ECF80D119}" dt="2024-06-20T14:30:06.061" v="557" actId="27636"/>
          <ac:spMkLst>
            <pc:docMk/>
            <pc:sldMk cId="0" sldId="272"/>
            <ac:spMk id="258" creationId="{00000000-0000-0000-0000-000000000000}"/>
          </ac:spMkLst>
        </pc:spChg>
      </pc:sldChg>
      <pc:sldChg chg="delSp modSp mod">
        <pc:chgData name="Matias Hugo Seminara" userId="8f9eed4d986e149f" providerId="LiveId" clId="{4FD24711-6484-4075-8F57-111ECF80D119}" dt="2024-06-20T14:30:24.667" v="558" actId="478"/>
        <pc:sldMkLst>
          <pc:docMk/>
          <pc:sldMk cId="0" sldId="273"/>
        </pc:sldMkLst>
        <pc:spChg chg="mod">
          <ac:chgData name="Matias Hugo Seminara" userId="8f9eed4d986e149f" providerId="LiveId" clId="{4FD24711-6484-4075-8F57-111ECF80D119}" dt="2024-06-20T14:13:15.710" v="79" actId="27636"/>
          <ac:spMkLst>
            <pc:docMk/>
            <pc:sldMk cId="0" sldId="273"/>
            <ac:spMk id="266" creationId="{00000000-0000-0000-0000-000000000000}"/>
          </ac:spMkLst>
        </pc:spChg>
        <pc:spChg chg="del">
          <ac:chgData name="Matias Hugo Seminara" userId="8f9eed4d986e149f" providerId="LiveId" clId="{4FD24711-6484-4075-8F57-111ECF80D119}" dt="2024-06-20T14:30:24.667" v="558" actId="478"/>
          <ac:spMkLst>
            <pc:docMk/>
            <pc:sldMk cId="0" sldId="273"/>
            <ac:spMk id="268" creationId="{00000000-0000-0000-0000-000000000000}"/>
          </ac:spMkLst>
        </pc:spChg>
      </pc:sldChg>
      <pc:sldChg chg="modSp mod">
        <pc:chgData name="Matias Hugo Seminara" userId="8f9eed4d986e149f" providerId="LiveId" clId="{4FD24711-6484-4075-8F57-111ECF80D119}" dt="2024-06-20T14:13:15.714" v="80" actId="27636"/>
        <pc:sldMkLst>
          <pc:docMk/>
          <pc:sldMk cId="0" sldId="275"/>
        </pc:sldMkLst>
        <pc:spChg chg="mod">
          <ac:chgData name="Matias Hugo Seminara" userId="8f9eed4d986e149f" providerId="LiveId" clId="{4FD24711-6484-4075-8F57-111ECF80D119}" dt="2024-06-20T14:13:15.714" v="80" actId="27636"/>
          <ac:spMkLst>
            <pc:docMk/>
            <pc:sldMk cId="0" sldId="275"/>
            <ac:spMk id="282" creationId="{00000000-0000-0000-0000-000000000000}"/>
          </ac:spMkLst>
        </pc:spChg>
      </pc:sldChg>
      <pc:sldChg chg="del">
        <pc:chgData name="Matias Hugo Seminara" userId="8f9eed4d986e149f" providerId="LiveId" clId="{4FD24711-6484-4075-8F57-111ECF80D119}" dt="2024-06-20T14:30:46.137" v="559" actId="47"/>
        <pc:sldMkLst>
          <pc:docMk/>
          <pc:sldMk cId="0" sldId="276"/>
        </pc:sldMkLst>
      </pc:sldChg>
      <pc:sldChg chg="modSp mod">
        <pc:chgData name="Matias Hugo Seminara" userId="8f9eed4d986e149f" providerId="LiveId" clId="{4FD24711-6484-4075-8F57-111ECF80D119}" dt="2024-06-20T14:30:56.717" v="565" actId="20577"/>
        <pc:sldMkLst>
          <pc:docMk/>
          <pc:sldMk cId="0" sldId="278"/>
        </pc:sldMkLst>
        <pc:spChg chg="mod">
          <ac:chgData name="Matias Hugo Seminara" userId="8f9eed4d986e149f" providerId="LiveId" clId="{4FD24711-6484-4075-8F57-111ECF80D119}" dt="2024-06-20T14:30:56.717" v="565" actId="20577"/>
          <ac:spMkLst>
            <pc:docMk/>
            <pc:sldMk cId="0" sldId="278"/>
            <ac:spMk id="302" creationId="{00000000-0000-0000-0000-000000000000}"/>
          </ac:spMkLst>
        </pc:spChg>
      </pc:sldChg>
      <pc:sldChg chg="modSp mod">
        <pc:chgData name="Matias Hugo Seminara" userId="8f9eed4d986e149f" providerId="LiveId" clId="{4FD24711-6484-4075-8F57-111ECF80D119}" dt="2024-06-20T14:13:15.726" v="81" actId="27636"/>
        <pc:sldMkLst>
          <pc:docMk/>
          <pc:sldMk cId="0" sldId="281"/>
        </pc:sldMkLst>
        <pc:spChg chg="mod">
          <ac:chgData name="Matias Hugo Seminara" userId="8f9eed4d986e149f" providerId="LiveId" clId="{4FD24711-6484-4075-8F57-111ECF80D119}" dt="2024-06-20T14:13:15.726" v="81" actId="27636"/>
          <ac:spMkLst>
            <pc:docMk/>
            <pc:sldMk cId="0" sldId="281"/>
            <ac:spMk id="318" creationId="{00000000-0000-0000-0000-000000000000}"/>
          </ac:spMkLst>
        </pc:spChg>
      </pc:sldChg>
      <pc:sldChg chg="modSp add mod">
        <pc:chgData name="Matias Hugo Seminara" userId="8f9eed4d986e149f" providerId="LiveId" clId="{4FD24711-6484-4075-8F57-111ECF80D119}" dt="2024-06-20T14:14:09.836" v="175" actId="20577"/>
        <pc:sldMkLst>
          <pc:docMk/>
          <pc:sldMk cId="750700355" sldId="282"/>
        </pc:sldMkLst>
        <pc:spChg chg="mod">
          <ac:chgData name="Matias Hugo Seminara" userId="8f9eed4d986e149f" providerId="LiveId" clId="{4FD24711-6484-4075-8F57-111ECF80D119}" dt="2024-06-20T14:14:03.395" v="160" actId="20577"/>
          <ac:spMkLst>
            <pc:docMk/>
            <pc:sldMk cId="750700355" sldId="282"/>
            <ac:spMk id="175" creationId="{00000000-0000-0000-0000-000000000000}"/>
          </ac:spMkLst>
        </pc:spChg>
        <pc:spChg chg="mod">
          <ac:chgData name="Matias Hugo Seminara" userId="8f9eed4d986e149f" providerId="LiveId" clId="{4FD24711-6484-4075-8F57-111ECF80D119}" dt="2024-06-20T14:14:09.836" v="175" actId="20577"/>
          <ac:spMkLst>
            <pc:docMk/>
            <pc:sldMk cId="750700355" sldId="282"/>
            <ac:spMk id="176" creationId="{00000000-0000-0000-0000-000000000000}"/>
          </ac:spMkLst>
        </pc:spChg>
      </pc:sldChg>
      <pc:sldChg chg="modSp add mod">
        <pc:chgData name="Matias Hugo Seminara" userId="8f9eed4d986e149f" providerId="LiveId" clId="{4FD24711-6484-4075-8F57-111ECF80D119}" dt="2024-06-20T14:14:56.819" v="316" actId="20577"/>
        <pc:sldMkLst>
          <pc:docMk/>
          <pc:sldMk cId="2304082815" sldId="283"/>
        </pc:sldMkLst>
        <pc:spChg chg="mod">
          <ac:chgData name="Matias Hugo Seminara" userId="8f9eed4d986e149f" providerId="LiveId" clId="{4FD24711-6484-4075-8F57-111ECF80D119}" dt="2024-06-20T14:14:20.699" v="195" actId="20577"/>
          <ac:spMkLst>
            <pc:docMk/>
            <pc:sldMk cId="2304082815" sldId="283"/>
            <ac:spMk id="175" creationId="{00000000-0000-0000-0000-000000000000}"/>
          </ac:spMkLst>
        </pc:spChg>
        <pc:spChg chg="mod">
          <ac:chgData name="Matias Hugo Seminara" userId="8f9eed4d986e149f" providerId="LiveId" clId="{4FD24711-6484-4075-8F57-111ECF80D119}" dt="2024-06-20T14:14:56.819" v="316" actId="20577"/>
          <ac:spMkLst>
            <pc:docMk/>
            <pc:sldMk cId="2304082815" sldId="283"/>
            <ac:spMk id="176" creationId="{00000000-0000-0000-0000-000000000000}"/>
          </ac:spMkLst>
        </pc:spChg>
      </pc:sldChg>
      <pc:sldMasterChg chg="delSldLayout">
        <pc:chgData name="Matias Hugo Seminara" userId="8f9eed4d986e149f" providerId="LiveId" clId="{4FD24711-6484-4075-8F57-111ECF80D119}" dt="2024-06-20T14:30:46.137" v="559" actId="47"/>
        <pc:sldMasterMkLst>
          <pc:docMk/>
          <pc:sldMasterMk cId="0" sldId="2147483662"/>
        </pc:sldMasterMkLst>
        <pc:sldLayoutChg chg="del">
          <pc:chgData name="Matias Hugo Seminara" userId="8f9eed4d986e149f" providerId="LiveId" clId="{4FD24711-6484-4075-8F57-111ECF80D119}" dt="2024-06-20T14:30:46.137" v="559" actId="47"/>
          <pc:sldLayoutMkLst>
            <pc:docMk/>
            <pc:sldMasterMk cId="0" sldId="2147483662"/>
            <pc:sldLayoutMk cId="0" sldId="21474836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8d3f1c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8d3f1cc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ad581e59e3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ad581e59e3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d581e59e3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ad581e59e3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 Crear una planilla de contactos compartida con todos los estudiantes de sus cursos para que dejen sus datos y perfil de LinkedIn. Ayudará a que empiecen con potencien su perfil digital, armen comunidad y no pierdan el contacto con los estudiantes.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d581e59e3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ad581e59e3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ad581e59e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ad581e59e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ad581e59e3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ad581e59e3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fa872340e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fa872340e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d581e59e3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ad581e59e3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Nota: tu Docente compartirá la selfie en Discord para que la puedas compartir en redes sociales.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fa872340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fa872340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fa872340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fa872340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ad581e59e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ad581e59e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fa872340e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fa872340e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fa872340e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fa872340e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fa872340e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fa872340e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d581e59e3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d581e59e3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ad581e59e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ad581e59e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d581e59e3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d581e59e3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d581e59e3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ad581e59e3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genciadeaprendizaje.bue.edu.ar/codo-a-cod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uenosaires.gob.ar/educacion/codoacodo/preguntas-frecuent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nitayneeman.com/posts/standardizing-node.js-version-in-an-npm-package/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FULL STACK NODE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Última clase</a:t>
            </a:r>
            <a:endParaRPr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 de cursada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 lo aprendido pudimos desarrollar nuestro proyecto final.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Desarrollamos una aplicación web con Node JS y Express con conexión a Base de datos. Desarrollamos un sistema para la gestión de datos tipo CRUD. Esta web cuenta con páginas y formularios que nos permitió integrar los conceptos correspondientes al desarrollo Front y Back-End así como también poner en práctica el uso de frameworks y librerías.</a:t>
            </a:r>
            <a:endParaRPr dirty="0"/>
          </a:p>
        </p:txBody>
      </p:sp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Perfil profesional del egresado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3">
            <a:alphaModFix/>
          </a:blip>
          <a:srcRect l="18327" t="17455" r="17745" b="18581"/>
          <a:stretch/>
        </p:blipFill>
        <p:spPr>
          <a:xfrm>
            <a:off x="5582912" y="1943625"/>
            <a:ext cx="2498874" cy="13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Próximos pasos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Te recomendamos:</a:t>
            </a:r>
            <a:endParaRPr b="1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Crear tu portfolio, recordá que lo importante es lucirse y mostrar de forma clara todo lo que hicimos durante el curso.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Unirte a las redes sociales de Desarrolladores, y compartir tu portfolio.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Actualizar tu LinkedIn, y generar tu red de contactos profesional.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No perder el contacto con tu docente y tus compañeros/as.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Definir cuál de las áreas de IT te interesa más y apuntar a conseguir trabajo específico de lo que más disfrutaste del curso si es lo que te interesa.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Continuar con tu formación, estudiando y actualizándote constantemente.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continuamos?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poder seguir avanzando en tu carrera, también hay otras acciones que puedes hacer en el día a día para no dejar de aprender.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Como toda área relacionada a la tecnología, el desarrollo Full Stack es una disciplina que avanza continuamente, por lo que mantenerse actualizado es sumamente importante. Para ello lo recomendable es unirse a grupos de desarrolladores, asistir a webinars o conferencias cada cierto tiempo, y realizar cursos de especialización.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También es recomendable leer libros que traten temas técnicos u otros que te puedan servir de inspiración.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información</a:t>
            </a:r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 dirty="0"/>
              <a:t>Sitio oficial:</a:t>
            </a:r>
            <a:r>
              <a:rPr lang="es" dirty="0"/>
              <a:t> </a:t>
            </a:r>
            <a:r>
              <a:rPr lang="es" u="sng" dirty="0" smtClean="0">
                <a:solidFill>
                  <a:schemeClr val="hlink"/>
                </a:solidFill>
                <a:hlinkClick r:id="rId3"/>
              </a:rPr>
              <a:t>https://agenciadeaprendizaje.bue.edu.ar/codo-a-codo/</a:t>
            </a:r>
            <a:r>
              <a:rPr lang="es" dirty="0" smtClean="0"/>
              <a:t>  </a:t>
            </a:r>
            <a:endParaRPr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 dirty="0" smtClean="0"/>
              <a:t>Preguntas frecuentes:</a:t>
            </a:r>
            <a:r>
              <a:rPr lang="es" dirty="0" smtClean="0"/>
              <a:t> </a:t>
            </a:r>
            <a:r>
              <a:rPr lang="es" u="sng" dirty="0" smtClean="0">
                <a:solidFill>
                  <a:schemeClr val="hlink"/>
                </a:solidFill>
                <a:hlinkClick r:id="rId4"/>
              </a:rPr>
              <a:t>https://www.buenosaires.gob.ar/educacion/codoacodo/preguntas-frecuentes</a:t>
            </a:r>
            <a:r>
              <a:rPr lang="es" dirty="0" smtClean="0"/>
              <a:t> </a:t>
            </a:r>
            <a:endParaRPr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 dirty="0" smtClean="0"/>
              <a:t>Inscripciones</a:t>
            </a:r>
            <a:r>
              <a:rPr lang="es" b="1" dirty="0"/>
              <a:t>: (próximamente</a:t>
            </a:r>
            <a:r>
              <a:rPr lang="es" b="1" dirty="0" smtClean="0"/>
              <a:t>)</a:t>
            </a:r>
          </a:p>
          <a:p>
            <a:pPr marL="114300" lvl="0" indent="0">
              <a:buNone/>
            </a:pPr>
            <a:r>
              <a:rPr lang="es-AR" dirty="0" smtClean="0"/>
              <a:t>      https</a:t>
            </a:r>
            <a:r>
              <a:rPr lang="es-AR" dirty="0"/>
              <a:t>://inscripcionesagencia.bue.edu.ar/codoacodo/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Secretos para buscar empleo en IT</a:t>
            </a:r>
            <a:endParaRPr b="1" dirty="0"/>
          </a:p>
          <a:p>
            <a:pPr marL="457200" lvl="0" indent="-30416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Cómo posicionar tu perfil digital y potenciar tu inserción en el mundo IT.</a:t>
            </a:r>
            <a:endParaRPr dirty="0"/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Cómo planificar una estrategia de búsqueda.</a:t>
            </a:r>
            <a:endParaRPr dirty="0"/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Cómo crear un CV y publicar mi perfil profesional en LinkedIn.</a:t>
            </a:r>
            <a:endParaRPr dirty="0"/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Consejos para potenciar fortalezas y trabajar sobre las debilidades.</a:t>
            </a:r>
            <a:endParaRPr dirty="0"/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Consejos para preparar una buena entrevista laboral.</a:t>
            </a:r>
            <a:endParaRPr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¿Qué buscan los reclutadores?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no lo puedes explicar de forma sencilla, es que no lo has entendido bien.</a:t>
            </a:r>
            <a:endParaRPr/>
          </a:p>
        </p:txBody>
      </p:sp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50"/>
              <a:t>Albert Einstein</a:t>
            </a:r>
            <a:endParaRPr sz="1750"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550" y="3197975"/>
            <a:ext cx="1712425" cy="17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Momento selfie</a:t>
            </a:r>
            <a:endParaRPr/>
          </a:p>
        </p:txBody>
      </p:sp>
      <p:sp>
        <p:nvSpPr>
          <p:cNvPr id="302" name="Google Shape;302;p38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Si crees que Codo a Codo puede ser útil para alguien más, te invitamos a ayudarnos a difundir nuestro programa en redes sociales como LinkedIn, Instagram y más.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Comparte la captura que te pasará tu Instructor/a con los hashtags </a:t>
            </a:r>
            <a:r>
              <a:rPr lang="es" b="1" dirty="0">
                <a:latin typeface="Montserrat"/>
                <a:ea typeface="Montserrat"/>
                <a:cs typeface="Montserrat"/>
                <a:sym typeface="Montserrat"/>
              </a:rPr>
              <a:t>#CodoACodo #</a:t>
            </a:r>
            <a:r>
              <a:rPr lang="es" b="1">
                <a:latin typeface="Montserrat"/>
                <a:ea typeface="Montserrat"/>
                <a:cs typeface="Montserrat"/>
                <a:sym typeface="Montserrat"/>
              </a:rPr>
              <a:t>Fullstack #NodeJS</a:t>
            </a:r>
            <a:r>
              <a:rPr lang="es"/>
              <a:t> </a:t>
            </a:r>
            <a:r>
              <a:rPr lang="es" dirty="0"/>
              <a:t>y etiqueta a tu docente y la Agencia de Aprendizaje.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¡Celebremos juntos nuestro éxito en Codo a Codo!</a:t>
            </a:r>
            <a:endParaRPr dirty="0"/>
          </a:p>
        </p:txBody>
      </p:sp>
      <p:pic>
        <p:nvPicPr>
          <p:cNvPr id="303" name="Google Shape;3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050" y="3159150"/>
            <a:ext cx="2393226" cy="18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marL="457200" lvl="0" indent="-411480" algn="l" rtl="0"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Realizar la Encuesta de fin de cursada.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11480" algn="l" rtl="0">
              <a:spcBef>
                <a:spcPts val="0"/>
              </a:spcBef>
              <a:spcAft>
                <a:spcPts val="0"/>
              </a:spcAft>
              <a:buSzPct val="1000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Tu feedback es muy importante para nosotros.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Gracias por ser parte de esta increíble comunidad de aprendizaje.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¡Nos vemos en el próximo curso!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35</a:t>
            </a:r>
            <a:endParaRPr dirty="0"/>
          </a:p>
        </p:txBody>
      </p:sp>
      <p:sp>
        <p:nvSpPr>
          <p:cNvPr id="156" name="Google Shape;156;p18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36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Taller: Muestra de proyectos y Consultas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Muestra de proyectos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Consultas EFI (Examen Final Integrador)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Cierre de la cursada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Recomendaciones para el EFI.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Retrospectiva: fortalezas y oportunidades de mejora.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Próximos pasos. Después del curso, ¿qué puedo hacer? ¿Qué otras opciones ofrece Codo a Codo?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Cierre de cursada.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¡Te felicitamos por haber llegado al final del curso!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Recomendaciones EFI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Examen Final Integrador</a:t>
            </a: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Examen integrador disponible del </a:t>
            </a:r>
            <a:r>
              <a:rPr lang="es" b="1" dirty="0"/>
              <a:t>8 al 14 de julio</a:t>
            </a:r>
            <a:r>
              <a:rPr lang="es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Recuperatorio disponible del </a:t>
            </a:r>
            <a:r>
              <a:rPr lang="es" b="1" dirty="0"/>
              <a:t>15 al 19 de julio</a:t>
            </a:r>
            <a:r>
              <a:rPr lang="es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Es obligatorio y se aprueba con una calificación igual o mayor a </a:t>
            </a:r>
            <a:r>
              <a:rPr lang="es" b="1" dirty="0"/>
              <a:t>7</a:t>
            </a:r>
            <a:r>
              <a:rPr lang="es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Contás con </a:t>
            </a:r>
            <a:r>
              <a:rPr lang="es" b="1" dirty="0"/>
              <a:t>30 minutos </a:t>
            </a:r>
            <a:r>
              <a:rPr lang="es" dirty="0"/>
              <a:t>para poder responder las </a:t>
            </a:r>
            <a:r>
              <a:rPr lang="es" b="1" dirty="0"/>
              <a:t>10 preguntas</a:t>
            </a:r>
            <a:r>
              <a:rPr lang="es" dirty="0"/>
              <a:t>.</a:t>
            </a:r>
            <a:endParaRPr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de responder recordá: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Tenés dos intentos para poder aprobarlo.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Si lo aprobaste en el primer intento, no vas a poder realizar el segundo.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Estará disponible por una semana.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Si no estás seguro o querés volver a repasar los temas no ingreses a responderlo.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El ingresar al cuestionario, mirar las preguntas sin responderlas, vale como intento y más tarde no vas a poder volver a ingresar.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Diploma</a:t>
            </a:r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 dirty="0"/>
              <a:t>¿Cuándo lo recibo? </a:t>
            </a:r>
            <a:r>
              <a:rPr lang="es" dirty="0"/>
              <a:t>El diploma demora 9 meses (estimado).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 dirty="0"/>
              <a:t>¿Cómo lo recibo? </a:t>
            </a:r>
            <a:r>
              <a:rPr lang="es" dirty="0"/>
              <a:t>En caso de realizarse una ceremonia de entrega de diplomas, nos contactaremos con vos vía mail para informarte día, hora y lugar. Si no podés asistir al evento o en caso de no realizarse, se te enviará por mail en formato digital.</a:t>
            </a:r>
            <a:endParaRPr dirty="0"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9450" y="3170350"/>
            <a:ext cx="1376325" cy="13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Perfil profesional del egresado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Esto y más aprendimos juntos a lo largo de nuestra cursada.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s-AR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Desarrollar un sitio web.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Maquetar una web con HTML y CSS, siguiendo las mejores prácticas.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Versionar tú código con GIT y GitHub.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Subir tu web a un servidor.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Crear páginas web interactivas.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Almacenar de forma local datos generados por el usuario.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Construir soluciones cuyo frontend se pueda comunicar con un backend a través de un servicio.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Aplicar los conocimientos de JavaScript Consumir una API REST.</a:t>
            </a:r>
            <a:endParaRPr dirty="0"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00" y="1815169"/>
            <a:ext cx="352941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455" y="1815169"/>
            <a:ext cx="313043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1138" y="181517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6712" y="1815169"/>
            <a:ext cx="354346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Con lo aprendido hasta ese momento pudiste construir tu proyecto web.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Desarrollaste un sitio web responsive, atendiendo también cuestiones de diseño y estética y que sean visualmente prolijos y atractivos. Todo esto llevado adelante aplicando las mejores prácticas en desarrollo web, utilizando HTML, CSS y Javascript.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Ahora vas a poder incluirlo en tu portfolio profesional.</a:t>
            </a:r>
            <a:endParaRPr dirty="0"/>
          </a:p>
        </p:txBody>
      </p:sp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Perfil profesional del egresado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70125"/>
            <a:ext cx="3999901" cy="2999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Perfil profesional del egresado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Luego, aprendimos juntos los fundamentos del desarrollo Backend.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Crear bases de datos relacionales.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Desarrollar consultas SQL avanzadas.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Consultar bases de datos relacionales para extraer información.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Dominar los conceptos fundamentales de Node JS.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Trabajar con módulos, paquetes y librerías.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AR" dirty="0"/>
              <a:t>Crear un CRUD utilizando una arquitectura Api REST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Utilizar express.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dirty="0"/>
              <a:t>Crear tu propio backend.</a:t>
            </a:r>
            <a:endParaRPr dirty="0"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75" y="1815175"/>
            <a:ext cx="354627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56B31C82-88FD-619E-9BBC-F00F2876D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5097780" y="1815175"/>
            <a:ext cx="450000" cy="45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1075</Words>
  <Application>Microsoft Office PowerPoint</Application>
  <PresentationFormat>Presentación en pantalla (16:9)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Montserrat SemiBold</vt:lpstr>
      <vt:lpstr>Arial</vt:lpstr>
      <vt:lpstr>Montserrat</vt:lpstr>
      <vt:lpstr>Montserrat Medium</vt:lpstr>
      <vt:lpstr>Simple Light</vt:lpstr>
      <vt:lpstr>FULL STACK NODE Última clase</vt:lpstr>
      <vt:lpstr>Les damos la bienvenida</vt:lpstr>
      <vt:lpstr>Clase 35</vt:lpstr>
      <vt:lpstr>¡Te felicitamos por haber llegado al final del curso!</vt:lpstr>
      <vt:lpstr>Recomendaciones EFI</vt:lpstr>
      <vt:lpstr>Diploma</vt:lpstr>
      <vt:lpstr>Perfil profesional del egresado</vt:lpstr>
      <vt:lpstr>Perfil profesional del egresado</vt:lpstr>
      <vt:lpstr>Perfil profesional del egresado</vt:lpstr>
      <vt:lpstr>Perfil profesional del egresado</vt:lpstr>
      <vt:lpstr>Próximos pasos</vt:lpstr>
      <vt:lpstr>¿Cómo continuamos?</vt:lpstr>
      <vt:lpstr>Más información</vt:lpstr>
      <vt:lpstr>¿Qué buscan los reclutadores?</vt:lpstr>
      <vt:lpstr>Albert Einstein</vt:lpstr>
      <vt:lpstr>Momento selfie</vt:lpstr>
      <vt:lpstr>No te olvides de dar el presente</vt:lpstr>
      <vt:lpstr>Recordá:  Realizar la Encuesta de fin de cursada. Tu feedback es muy importante para nosotros.  Todo en el Aula Virtual.</vt:lpstr>
      <vt:lpstr>Gracias por ser parte de esta increíble comunidad de aprendizaje. ¡Nos vemos en el próximo curso!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NODE Última clase</dc:title>
  <dc:creator>Matias Hugo Seminara</dc:creator>
  <cp:lastModifiedBy>Arbusta</cp:lastModifiedBy>
  <cp:revision>3</cp:revision>
  <dcterms:modified xsi:type="dcterms:W3CDTF">2024-07-10T17:39:49Z</dcterms:modified>
</cp:coreProperties>
</file>