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heme/themeOverride1.xml" ContentType="application/vnd.openxmlformats-officedocument.themeOverride+xml"/>
  <Override PartName="/ppt/notesSlides/notesSlide11.xml" ContentType="application/vnd.openxmlformats-officedocument.presentationml.notesSlide+xml"/>
  <Override PartName="/ppt/theme/themeOverride2.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heme/themeOverride3.xml" ContentType="application/vnd.openxmlformats-officedocument.themeOverride+xml"/>
  <Override PartName="/ppt/notesSlides/notesSlide14.xml" ContentType="application/vnd.openxmlformats-officedocument.presentationml.notesSlide+xml"/>
  <Override PartName="/ppt/theme/themeOverride4.xml" ContentType="application/vnd.openxmlformats-officedocument.themeOverride+xml"/>
  <Override PartName="/ppt/notesSlides/notesSlide15.xml" ContentType="application/vnd.openxmlformats-officedocument.presentationml.notesSlide+xml"/>
  <Override PartName="/ppt/theme/themeOverride5.xml" ContentType="application/vnd.openxmlformats-officedocument.themeOverride+xml"/>
  <Override PartName="/ppt/notesSlides/notesSlide16.xml" ContentType="application/vnd.openxmlformats-officedocument.presentationml.notesSlide+xml"/>
  <Override PartName="/ppt/theme/themeOverride6.xml" ContentType="application/vnd.openxmlformats-officedocument.themeOverride+xml"/>
  <Override PartName="/ppt/notesSlides/notesSlide17.xml" ContentType="application/vnd.openxmlformats-officedocument.presentationml.notesSlide+xml"/>
  <Override PartName="/ppt/theme/themeOverride7.xml" ContentType="application/vnd.openxmlformats-officedocument.themeOverride+xml"/>
  <Override PartName="/ppt/notesSlides/notesSlide18.xml" ContentType="application/vnd.openxmlformats-officedocument.presentationml.notesSlide+xml"/>
  <Override PartName="/ppt/theme/themeOverride8.xml" ContentType="application/vnd.openxmlformats-officedocument.themeOverr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6"/>
  </p:notesMasterIdLst>
  <p:sldIdLst>
    <p:sldId id="256" r:id="rId2"/>
    <p:sldId id="257" r:id="rId3"/>
    <p:sldId id="258" r:id="rId4"/>
    <p:sldId id="259" r:id="rId5"/>
    <p:sldId id="293" r:id="rId6"/>
    <p:sldId id="266" r:id="rId7"/>
    <p:sldId id="294" r:id="rId8"/>
    <p:sldId id="260" r:id="rId9"/>
    <p:sldId id="261" r:id="rId10"/>
    <p:sldId id="290" r:id="rId11"/>
    <p:sldId id="291" r:id="rId12"/>
    <p:sldId id="292" r:id="rId13"/>
    <p:sldId id="296" r:id="rId14"/>
    <p:sldId id="297" r:id="rId15"/>
    <p:sldId id="298" r:id="rId16"/>
    <p:sldId id="300" r:id="rId17"/>
    <p:sldId id="302" r:id="rId18"/>
    <p:sldId id="303" r:id="rId19"/>
    <p:sldId id="304" r:id="rId20"/>
    <p:sldId id="284" r:id="rId21"/>
    <p:sldId id="285" r:id="rId22"/>
    <p:sldId id="287" r:id="rId23"/>
    <p:sldId id="288" r:id="rId24"/>
    <p:sldId id="289" r:id="rId25"/>
  </p:sldIdLst>
  <p:sldSz cx="9144000" cy="5143500" type="screen16x9"/>
  <p:notesSz cx="6858000" cy="9144000"/>
  <p:embeddedFontLst>
    <p:embeddedFont>
      <p:font typeface="Consolas" panose="020B0609020204030204" pitchFamily="49" charset="0"/>
      <p:regular r:id="rId27"/>
      <p:bold r:id="rId28"/>
      <p:italic r:id="rId29"/>
      <p:boldItalic r:id="rId30"/>
    </p:embeddedFont>
    <p:embeddedFont>
      <p:font typeface="Montserrat" panose="00000500000000000000" pitchFamily="2" charset="0"/>
      <p:regular r:id="rId31"/>
      <p:bold r:id="rId32"/>
      <p:italic r:id="rId33"/>
      <p:boldItalic r:id="rId34"/>
    </p:embeddedFont>
    <p:embeddedFont>
      <p:font typeface="Montserrat Medium" panose="00000600000000000000" pitchFamily="2" charset="0"/>
      <p:regular r:id="rId35"/>
      <p:bold r:id="rId36"/>
      <p:italic r:id="rId37"/>
      <p:boldItalic r:id="rId38"/>
    </p:embeddedFont>
    <p:embeddedFont>
      <p:font typeface="Montserrat SemiBold" panose="00000700000000000000" pitchFamily="2"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37">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3" roundtripDataSignature="AMtx7mh6+wIEdEvfwcb6WpV/NBetTJipV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1B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584EF3-6CA1-4A66-95E9-BC4CEC3B4CB2}" v="69" dt="2024-05-06T03:21:30.619"/>
  </p1510:revLst>
</p1510:revInfo>
</file>

<file path=ppt/tableStyles.xml><?xml version="1.0" encoding="utf-8"?>
<a:tblStyleLst xmlns:a="http://schemas.openxmlformats.org/drawingml/2006/main" def="{B007031D-47AB-4540-A077-F2A98BD796E4}">
  <a:tblStyle styleId="{B007031D-47AB-4540-A077-F2A98BD796E4}"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6" d="100"/>
          <a:sy n="146" d="100"/>
        </p:scale>
        <p:origin x="594" y="126"/>
      </p:cViewPr>
      <p:guideLst>
        <p:guide orient="horz" pos="737"/>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font" Target="fonts/font16.fntdata"/><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3.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53" Type="http://customschemas.google.com/relationships/presentationmetadata" Target="metadata"/><Relationship Id="rId58"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56"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59"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font" Target="fonts/font15.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ias Hugo Seminara" userId="8f9eed4d986e149f" providerId="LiveId" clId="{00584EF3-6CA1-4A66-95E9-BC4CEC3B4CB2}"/>
    <pc:docChg chg="undo redo custSel addSld delSld modSld sldOrd">
      <pc:chgData name="Matias Hugo Seminara" userId="8f9eed4d986e149f" providerId="LiveId" clId="{00584EF3-6CA1-4A66-95E9-BC4CEC3B4CB2}" dt="2024-05-06T03:21:24.171" v="2046" actId="12"/>
      <pc:docMkLst>
        <pc:docMk/>
      </pc:docMkLst>
      <pc:sldChg chg="modSp mod">
        <pc:chgData name="Matias Hugo Seminara" userId="8f9eed4d986e149f" providerId="LiveId" clId="{00584EF3-6CA1-4A66-95E9-BC4CEC3B4CB2}" dt="2024-05-05T18:11:14.532" v="17" actId="6549"/>
        <pc:sldMkLst>
          <pc:docMk/>
          <pc:sldMk cId="0" sldId="256"/>
        </pc:sldMkLst>
        <pc:spChg chg="mod">
          <ac:chgData name="Matias Hugo Seminara" userId="8f9eed4d986e149f" providerId="LiveId" clId="{00584EF3-6CA1-4A66-95E9-BC4CEC3B4CB2}" dt="2024-05-05T18:11:11.357" v="15" actId="6549"/>
          <ac:spMkLst>
            <pc:docMk/>
            <pc:sldMk cId="0" sldId="256"/>
            <ac:spMk id="143" creationId="{00000000-0000-0000-0000-000000000000}"/>
          </ac:spMkLst>
        </pc:spChg>
        <pc:spChg chg="mod">
          <ac:chgData name="Matias Hugo Seminara" userId="8f9eed4d986e149f" providerId="LiveId" clId="{00584EF3-6CA1-4A66-95E9-BC4CEC3B4CB2}" dt="2024-05-05T18:11:14.532" v="17" actId="6549"/>
          <ac:spMkLst>
            <pc:docMk/>
            <pc:sldMk cId="0" sldId="256"/>
            <ac:spMk id="144" creationId="{00000000-0000-0000-0000-000000000000}"/>
          </ac:spMkLst>
        </pc:spChg>
      </pc:sldChg>
      <pc:sldChg chg="addSp delSp modSp mod">
        <pc:chgData name="Matias Hugo Seminara" userId="8f9eed4d986e149f" providerId="LiveId" clId="{00584EF3-6CA1-4A66-95E9-BC4CEC3B4CB2}" dt="2024-05-06T03:11:54.122" v="1849" actId="20577"/>
        <pc:sldMkLst>
          <pc:docMk/>
          <pc:sldMk cId="0" sldId="257"/>
        </pc:sldMkLst>
        <pc:spChg chg="mod">
          <ac:chgData name="Matias Hugo Seminara" userId="8f9eed4d986e149f" providerId="LiveId" clId="{00584EF3-6CA1-4A66-95E9-BC4CEC3B4CB2}" dt="2024-05-06T03:11:54.122" v="1849" actId="20577"/>
          <ac:spMkLst>
            <pc:docMk/>
            <pc:sldMk cId="0" sldId="257"/>
            <ac:spMk id="149" creationId="{00000000-0000-0000-0000-000000000000}"/>
          </ac:spMkLst>
        </pc:spChg>
        <pc:spChg chg="add del">
          <ac:chgData name="Matias Hugo Seminara" userId="8f9eed4d986e149f" providerId="LiveId" clId="{00584EF3-6CA1-4A66-95E9-BC4CEC3B4CB2}" dt="2024-05-05T18:16:59.084" v="61" actId="478"/>
          <ac:spMkLst>
            <pc:docMk/>
            <pc:sldMk cId="0" sldId="257"/>
            <ac:spMk id="150" creationId="{00000000-0000-0000-0000-000000000000}"/>
          </ac:spMkLst>
        </pc:spChg>
        <pc:picChg chg="mod">
          <ac:chgData name="Matias Hugo Seminara" userId="8f9eed4d986e149f" providerId="LiveId" clId="{00584EF3-6CA1-4A66-95E9-BC4CEC3B4CB2}" dt="2024-05-06T03:11:45.282" v="1844" actId="1035"/>
          <ac:picMkLst>
            <pc:docMk/>
            <pc:sldMk cId="0" sldId="257"/>
            <ac:picMk id="151" creationId="{00000000-0000-0000-0000-000000000000}"/>
          </ac:picMkLst>
        </pc:picChg>
      </pc:sldChg>
      <pc:sldChg chg="modNotes">
        <pc:chgData name="Matias Hugo Seminara" userId="8f9eed4d986e149f" providerId="LiveId" clId="{00584EF3-6CA1-4A66-95E9-BC4CEC3B4CB2}" dt="2024-05-05T18:48:52.202" v="491"/>
        <pc:sldMkLst>
          <pc:docMk/>
          <pc:sldMk cId="0" sldId="258"/>
        </pc:sldMkLst>
      </pc:sldChg>
      <pc:sldChg chg="addSp delSp modSp mod">
        <pc:chgData name="Matias Hugo Seminara" userId="8f9eed4d986e149f" providerId="LiveId" clId="{00584EF3-6CA1-4A66-95E9-BC4CEC3B4CB2}" dt="2024-05-06T03:14:35.657" v="2018" actId="20577"/>
        <pc:sldMkLst>
          <pc:docMk/>
          <pc:sldMk cId="0" sldId="259"/>
        </pc:sldMkLst>
        <pc:spChg chg="add del mod">
          <ac:chgData name="Matias Hugo Seminara" userId="8f9eed4d986e149f" providerId="LiveId" clId="{00584EF3-6CA1-4A66-95E9-BC4CEC3B4CB2}" dt="2024-05-05T18:18:37.819" v="83" actId="478"/>
          <ac:spMkLst>
            <pc:docMk/>
            <pc:sldMk cId="0" sldId="259"/>
            <ac:spMk id="3" creationId="{4AC7358C-A8E2-4DA5-1CB4-36489679E6FD}"/>
          </ac:spMkLst>
        </pc:spChg>
        <pc:spChg chg="add mod">
          <ac:chgData name="Matias Hugo Seminara" userId="8f9eed4d986e149f" providerId="LiveId" clId="{00584EF3-6CA1-4A66-95E9-BC4CEC3B4CB2}" dt="2024-05-05T18:18:49.979" v="92" actId="1076"/>
          <ac:spMkLst>
            <pc:docMk/>
            <pc:sldMk cId="0" sldId="259"/>
            <ac:spMk id="4" creationId="{08D07BA8-99E1-39AD-D4C4-4BE208AF2019}"/>
          </ac:spMkLst>
        </pc:spChg>
        <pc:spChg chg="add mod">
          <ac:chgData name="Matias Hugo Seminara" userId="8f9eed4d986e149f" providerId="LiveId" clId="{00584EF3-6CA1-4A66-95E9-BC4CEC3B4CB2}" dt="2024-05-06T03:14:35.657" v="2018" actId="20577"/>
          <ac:spMkLst>
            <pc:docMk/>
            <pc:sldMk cId="0" sldId="259"/>
            <ac:spMk id="5" creationId="{2AA8BACE-F703-70CB-03E2-07FD5110AF39}"/>
          </ac:spMkLst>
        </pc:spChg>
        <pc:spChg chg="mod">
          <ac:chgData name="Matias Hugo Seminara" userId="8f9eed4d986e149f" providerId="LiveId" clId="{00584EF3-6CA1-4A66-95E9-BC4CEC3B4CB2}" dt="2024-05-05T18:22:10.571" v="244" actId="20577"/>
          <ac:spMkLst>
            <pc:docMk/>
            <pc:sldMk cId="0" sldId="259"/>
            <ac:spMk id="162" creationId="{00000000-0000-0000-0000-000000000000}"/>
          </ac:spMkLst>
        </pc:spChg>
        <pc:spChg chg="mod">
          <ac:chgData name="Matias Hugo Seminara" userId="8f9eed4d986e149f" providerId="LiveId" clId="{00584EF3-6CA1-4A66-95E9-BC4CEC3B4CB2}" dt="2024-05-05T18:22:07.732" v="243" actId="20577"/>
          <ac:spMkLst>
            <pc:docMk/>
            <pc:sldMk cId="0" sldId="259"/>
            <ac:spMk id="163" creationId="{00000000-0000-0000-0000-000000000000}"/>
          </ac:spMkLst>
        </pc:spChg>
        <pc:spChg chg="mod">
          <ac:chgData name="Matias Hugo Seminara" userId="8f9eed4d986e149f" providerId="LiveId" clId="{00584EF3-6CA1-4A66-95E9-BC4CEC3B4CB2}" dt="2024-05-05T18:22:13.683" v="246" actId="20577"/>
          <ac:spMkLst>
            <pc:docMk/>
            <pc:sldMk cId="0" sldId="259"/>
            <ac:spMk id="164" creationId="{00000000-0000-0000-0000-000000000000}"/>
          </ac:spMkLst>
        </pc:spChg>
        <pc:spChg chg="del mod">
          <ac:chgData name="Matias Hugo Seminara" userId="8f9eed4d986e149f" providerId="LiveId" clId="{00584EF3-6CA1-4A66-95E9-BC4CEC3B4CB2}" dt="2024-05-05T18:18:34.818" v="82" actId="478"/>
          <ac:spMkLst>
            <pc:docMk/>
            <pc:sldMk cId="0" sldId="259"/>
            <ac:spMk id="165" creationId="{00000000-0000-0000-0000-000000000000}"/>
          </ac:spMkLst>
        </pc:spChg>
        <pc:spChg chg="del mod">
          <ac:chgData name="Matias Hugo Seminara" userId="8f9eed4d986e149f" providerId="LiveId" clId="{00584EF3-6CA1-4A66-95E9-BC4CEC3B4CB2}" dt="2024-05-06T03:12:27.129" v="1852" actId="478"/>
          <ac:spMkLst>
            <pc:docMk/>
            <pc:sldMk cId="0" sldId="259"/>
            <ac:spMk id="166" creationId="{00000000-0000-0000-0000-000000000000}"/>
          </ac:spMkLst>
        </pc:spChg>
        <pc:spChg chg="mod">
          <ac:chgData name="Matias Hugo Seminara" userId="8f9eed4d986e149f" providerId="LiveId" clId="{00584EF3-6CA1-4A66-95E9-BC4CEC3B4CB2}" dt="2024-05-06T03:14:31.379" v="2007" actId="20577"/>
          <ac:spMkLst>
            <pc:docMk/>
            <pc:sldMk cId="0" sldId="259"/>
            <ac:spMk id="167" creationId="{00000000-0000-0000-0000-000000000000}"/>
          </ac:spMkLst>
        </pc:spChg>
      </pc:sldChg>
      <pc:sldChg chg="modSp mod">
        <pc:chgData name="Matias Hugo Seminara" userId="8f9eed4d986e149f" providerId="LiveId" clId="{00584EF3-6CA1-4A66-95E9-BC4CEC3B4CB2}" dt="2024-05-05T18:28:42.090" v="321" actId="108"/>
        <pc:sldMkLst>
          <pc:docMk/>
          <pc:sldMk cId="0" sldId="260"/>
        </pc:sldMkLst>
        <pc:spChg chg="mod">
          <ac:chgData name="Matias Hugo Seminara" userId="8f9eed4d986e149f" providerId="LiveId" clId="{00584EF3-6CA1-4A66-95E9-BC4CEC3B4CB2}" dt="2024-05-05T18:24:35.639" v="262" actId="6549"/>
          <ac:spMkLst>
            <pc:docMk/>
            <pc:sldMk cId="0" sldId="260"/>
            <ac:spMk id="172" creationId="{00000000-0000-0000-0000-000000000000}"/>
          </ac:spMkLst>
        </pc:spChg>
        <pc:spChg chg="mod">
          <ac:chgData name="Matias Hugo Seminara" userId="8f9eed4d986e149f" providerId="LiveId" clId="{00584EF3-6CA1-4A66-95E9-BC4CEC3B4CB2}" dt="2024-05-05T18:28:42.090" v="321" actId="108"/>
          <ac:spMkLst>
            <pc:docMk/>
            <pc:sldMk cId="0" sldId="260"/>
            <ac:spMk id="173" creationId="{00000000-0000-0000-0000-000000000000}"/>
          </ac:spMkLst>
        </pc:spChg>
      </pc:sldChg>
      <pc:sldChg chg="delSp modSp mod">
        <pc:chgData name="Matias Hugo Seminara" userId="8f9eed4d986e149f" providerId="LiveId" clId="{00584EF3-6CA1-4A66-95E9-BC4CEC3B4CB2}" dt="2024-05-05T18:33:35.834" v="340" actId="27636"/>
        <pc:sldMkLst>
          <pc:docMk/>
          <pc:sldMk cId="0" sldId="261"/>
        </pc:sldMkLst>
        <pc:spChg chg="mod">
          <ac:chgData name="Matias Hugo Seminara" userId="8f9eed4d986e149f" providerId="LiveId" clId="{00584EF3-6CA1-4A66-95E9-BC4CEC3B4CB2}" dt="2024-05-05T18:29:07.610" v="326"/>
          <ac:spMkLst>
            <pc:docMk/>
            <pc:sldMk cId="0" sldId="261"/>
            <ac:spMk id="178" creationId="{00000000-0000-0000-0000-000000000000}"/>
          </ac:spMkLst>
        </pc:spChg>
        <pc:spChg chg="mod">
          <ac:chgData name="Matias Hugo Seminara" userId="8f9eed4d986e149f" providerId="LiveId" clId="{00584EF3-6CA1-4A66-95E9-BC4CEC3B4CB2}" dt="2024-05-05T18:33:35.834" v="340" actId="27636"/>
          <ac:spMkLst>
            <pc:docMk/>
            <pc:sldMk cId="0" sldId="261"/>
            <ac:spMk id="179" creationId="{00000000-0000-0000-0000-000000000000}"/>
          </ac:spMkLst>
        </pc:spChg>
        <pc:picChg chg="del">
          <ac:chgData name="Matias Hugo Seminara" userId="8f9eed4d986e149f" providerId="LiveId" clId="{00584EF3-6CA1-4A66-95E9-BC4CEC3B4CB2}" dt="2024-05-05T18:29:26.723" v="328" actId="478"/>
          <ac:picMkLst>
            <pc:docMk/>
            <pc:sldMk cId="0" sldId="261"/>
            <ac:picMk id="180" creationId="{00000000-0000-0000-0000-000000000000}"/>
          </ac:picMkLst>
        </pc:picChg>
        <pc:picChg chg="del">
          <ac:chgData name="Matias Hugo Seminara" userId="8f9eed4d986e149f" providerId="LiveId" clId="{00584EF3-6CA1-4A66-95E9-BC4CEC3B4CB2}" dt="2024-05-05T18:29:25.987" v="327" actId="478"/>
          <ac:picMkLst>
            <pc:docMk/>
            <pc:sldMk cId="0" sldId="261"/>
            <ac:picMk id="181" creationId="{00000000-0000-0000-0000-000000000000}"/>
          </ac:picMkLst>
        </pc:picChg>
      </pc:sldChg>
      <pc:sldChg chg="addSp delSp modSp del mod">
        <pc:chgData name="Matias Hugo Seminara" userId="8f9eed4d986e149f" providerId="LiveId" clId="{00584EF3-6CA1-4A66-95E9-BC4CEC3B4CB2}" dt="2024-05-05T18:34:28.761" v="343" actId="47"/>
        <pc:sldMkLst>
          <pc:docMk/>
          <pc:sldMk cId="0" sldId="262"/>
        </pc:sldMkLst>
        <pc:spChg chg="add mod">
          <ac:chgData name="Matias Hugo Seminara" userId="8f9eed4d986e149f" providerId="LiveId" clId="{00584EF3-6CA1-4A66-95E9-BC4CEC3B4CB2}" dt="2024-05-05T18:34:14.707" v="342" actId="478"/>
          <ac:spMkLst>
            <pc:docMk/>
            <pc:sldMk cId="0" sldId="262"/>
            <ac:spMk id="3" creationId="{3C300F40-E932-0EB9-3F4D-E1058810F15C}"/>
          </ac:spMkLst>
        </pc:spChg>
        <pc:spChg chg="mod">
          <ac:chgData name="Matias Hugo Seminara" userId="8f9eed4d986e149f" providerId="LiveId" clId="{00584EF3-6CA1-4A66-95E9-BC4CEC3B4CB2}" dt="2024-05-05T18:34:11.606" v="341" actId="6549"/>
          <ac:spMkLst>
            <pc:docMk/>
            <pc:sldMk cId="0" sldId="262"/>
            <ac:spMk id="187" creationId="{00000000-0000-0000-0000-000000000000}"/>
          </ac:spMkLst>
        </pc:spChg>
        <pc:spChg chg="del mod">
          <ac:chgData name="Matias Hugo Seminara" userId="8f9eed4d986e149f" providerId="LiveId" clId="{00584EF3-6CA1-4A66-95E9-BC4CEC3B4CB2}" dt="2024-05-05T18:34:14.707" v="342" actId="478"/>
          <ac:spMkLst>
            <pc:docMk/>
            <pc:sldMk cId="0" sldId="262"/>
            <ac:spMk id="189" creationId="{00000000-0000-0000-0000-000000000000}"/>
          </ac:spMkLst>
        </pc:spChg>
      </pc:sldChg>
      <pc:sldChg chg="del">
        <pc:chgData name="Matias Hugo Seminara" userId="8f9eed4d986e149f" providerId="LiveId" clId="{00584EF3-6CA1-4A66-95E9-BC4CEC3B4CB2}" dt="2024-05-05T18:38:13.085" v="374" actId="47"/>
        <pc:sldMkLst>
          <pc:docMk/>
          <pc:sldMk cId="0" sldId="263"/>
        </pc:sldMkLst>
      </pc:sldChg>
      <pc:sldChg chg="del">
        <pc:chgData name="Matias Hugo Seminara" userId="8f9eed4d986e149f" providerId="LiveId" clId="{00584EF3-6CA1-4A66-95E9-BC4CEC3B4CB2}" dt="2024-05-05T18:38:16.429" v="375" actId="47"/>
        <pc:sldMkLst>
          <pc:docMk/>
          <pc:sldMk cId="0" sldId="264"/>
        </pc:sldMkLst>
      </pc:sldChg>
      <pc:sldChg chg="del">
        <pc:chgData name="Matias Hugo Seminara" userId="8f9eed4d986e149f" providerId="LiveId" clId="{00584EF3-6CA1-4A66-95E9-BC4CEC3B4CB2}" dt="2024-05-05T18:38:25.823" v="376" actId="47"/>
        <pc:sldMkLst>
          <pc:docMk/>
          <pc:sldMk cId="0" sldId="265"/>
        </pc:sldMkLst>
      </pc:sldChg>
      <pc:sldChg chg="addSp modSp mod ord">
        <pc:chgData name="Matias Hugo Seminara" userId="8f9eed4d986e149f" providerId="LiveId" clId="{00584EF3-6CA1-4A66-95E9-BC4CEC3B4CB2}" dt="2024-05-05T19:03:37.850" v="759"/>
        <pc:sldMkLst>
          <pc:docMk/>
          <pc:sldMk cId="0" sldId="266"/>
        </pc:sldMkLst>
        <pc:spChg chg="add mod">
          <ac:chgData name="Matias Hugo Seminara" userId="8f9eed4d986e149f" providerId="LiveId" clId="{00584EF3-6CA1-4A66-95E9-BC4CEC3B4CB2}" dt="2024-05-05T18:46:58.332" v="453" actId="113"/>
          <ac:spMkLst>
            <pc:docMk/>
            <pc:sldMk cId="0" sldId="266"/>
            <ac:spMk id="2" creationId="{6E2DF78C-3A43-66B7-F35C-033E820F3F6E}"/>
          </ac:spMkLst>
        </pc:spChg>
        <pc:spChg chg="add mod">
          <ac:chgData name="Matias Hugo Seminara" userId="8f9eed4d986e149f" providerId="LiveId" clId="{00584EF3-6CA1-4A66-95E9-BC4CEC3B4CB2}" dt="2024-05-05T18:46:33.203" v="440"/>
          <ac:spMkLst>
            <pc:docMk/>
            <pc:sldMk cId="0" sldId="266"/>
            <ac:spMk id="3" creationId="{54D271A6-5FB7-AFE5-094C-AF238DF1BF08}"/>
          </ac:spMkLst>
        </pc:spChg>
        <pc:spChg chg="mod">
          <ac:chgData name="Matias Hugo Seminara" userId="8f9eed4d986e149f" providerId="LiveId" clId="{00584EF3-6CA1-4A66-95E9-BC4CEC3B4CB2}" dt="2024-05-05T18:47:14.543" v="456" actId="14100"/>
          <ac:spMkLst>
            <pc:docMk/>
            <pc:sldMk cId="0" sldId="266"/>
            <ac:spMk id="214" creationId="{00000000-0000-0000-0000-000000000000}"/>
          </ac:spMkLst>
        </pc:spChg>
        <pc:spChg chg="mod">
          <ac:chgData name="Matias Hugo Seminara" userId="8f9eed4d986e149f" providerId="LiveId" clId="{00584EF3-6CA1-4A66-95E9-BC4CEC3B4CB2}" dt="2024-05-05T18:49:15.662" v="496" actId="108"/>
          <ac:spMkLst>
            <pc:docMk/>
            <pc:sldMk cId="0" sldId="266"/>
            <ac:spMk id="215" creationId="{00000000-0000-0000-0000-000000000000}"/>
          </ac:spMkLst>
        </pc:spChg>
        <pc:spChg chg="mod">
          <ac:chgData name="Matias Hugo Seminara" userId="8f9eed4d986e149f" providerId="LiveId" clId="{00584EF3-6CA1-4A66-95E9-BC4CEC3B4CB2}" dt="2024-05-05T18:47:20.874" v="462" actId="1036"/>
          <ac:spMkLst>
            <pc:docMk/>
            <pc:sldMk cId="0" sldId="266"/>
            <ac:spMk id="216" creationId="{00000000-0000-0000-0000-000000000000}"/>
          </ac:spMkLst>
        </pc:spChg>
      </pc:sldChg>
      <pc:sldChg chg="modSp del mod">
        <pc:chgData name="Matias Hugo Seminara" userId="8f9eed4d986e149f" providerId="LiveId" clId="{00584EF3-6CA1-4A66-95E9-BC4CEC3B4CB2}" dt="2024-05-05T19:07:02.273" v="762" actId="47"/>
        <pc:sldMkLst>
          <pc:docMk/>
          <pc:sldMk cId="0" sldId="267"/>
        </pc:sldMkLst>
        <pc:spChg chg="mod">
          <ac:chgData name="Matias Hugo Seminara" userId="8f9eed4d986e149f" providerId="LiveId" clId="{00584EF3-6CA1-4A66-95E9-BC4CEC3B4CB2}" dt="2024-05-05T18:18:43.022" v="86" actId="27636"/>
          <ac:spMkLst>
            <pc:docMk/>
            <pc:sldMk cId="0" sldId="267"/>
            <ac:spMk id="222" creationId="{00000000-0000-0000-0000-000000000000}"/>
          </ac:spMkLst>
        </pc:spChg>
      </pc:sldChg>
      <pc:sldChg chg="del modNotes">
        <pc:chgData name="Matias Hugo Seminara" userId="8f9eed4d986e149f" providerId="LiveId" clId="{00584EF3-6CA1-4A66-95E9-BC4CEC3B4CB2}" dt="2024-05-05T19:07:04.530" v="763" actId="47"/>
        <pc:sldMkLst>
          <pc:docMk/>
          <pc:sldMk cId="0" sldId="268"/>
        </pc:sldMkLst>
      </pc:sldChg>
      <pc:sldChg chg="modSp del mod">
        <pc:chgData name="Matias Hugo Seminara" userId="8f9eed4d986e149f" providerId="LiveId" clId="{00584EF3-6CA1-4A66-95E9-BC4CEC3B4CB2}" dt="2024-05-05T19:07:06.384" v="764" actId="47"/>
        <pc:sldMkLst>
          <pc:docMk/>
          <pc:sldMk cId="0" sldId="269"/>
        </pc:sldMkLst>
        <pc:spChg chg="mod">
          <ac:chgData name="Matias Hugo Seminara" userId="8f9eed4d986e149f" providerId="LiveId" clId="{00584EF3-6CA1-4A66-95E9-BC4CEC3B4CB2}" dt="2024-05-05T18:18:43.028" v="87" actId="27636"/>
          <ac:spMkLst>
            <pc:docMk/>
            <pc:sldMk cId="0" sldId="269"/>
            <ac:spMk id="238" creationId="{00000000-0000-0000-0000-000000000000}"/>
          </ac:spMkLst>
        </pc:spChg>
      </pc:sldChg>
      <pc:sldChg chg="modSp del mod">
        <pc:chgData name="Matias Hugo Seminara" userId="8f9eed4d986e149f" providerId="LiveId" clId="{00584EF3-6CA1-4A66-95E9-BC4CEC3B4CB2}" dt="2024-05-05T19:07:09.280" v="765" actId="47"/>
        <pc:sldMkLst>
          <pc:docMk/>
          <pc:sldMk cId="0" sldId="270"/>
        </pc:sldMkLst>
        <pc:spChg chg="mod">
          <ac:chgData name="Matias Hugo Seminara" userId="8f9eed4d986e149f" providerId="LiveId" clId="{00584EF3-6CA1-4A66-95E9-BC4CEC3B4CB2}" dt="2024-05-05T18:18:43.032" v="88" actId="27636"/>
          <ac:spMkLst>
            <pc:docMk/>
            <pc:sldMk cId="0" sldId="270"/>
            <ac:spMk id="244" creationId="{00000000-0000-0000-0000-000000000000}"/>
          </ac:spMkLst>
        </pc:spChg>
        <pc:spChg chg="mod">
          <ac:chgData name="Matias Hugo Seminara" userId="8f9eed4d986e149f" providerId="LiveId" clId="{00584EF3-6CA1-4A66-95E9-BC4CEC3B4CB2}" dt="2024-05-05T18:18:43.035" v="89" actId="27636"/>
          <ac:spMkLst>
            <pc:docMk/>
            <pc:sldMk cId="0" sldId="270"/>
            <ac:spMk id="245" creationId="{00000000-0000-0000-0000-000000000000}"/>
          </ac:spMkLst>
        </pc:spChg>
      </pc:sldChg>
      <pc:sldChg chg="modSp del mod">
        <pc:chgData name="Matias Hugo Seminara" userId="8f9eed4d986e149f" providerId="LiveId" clId="{00584EF3-6CA1-4A66-95E9-BC4CEC3B4CB2}" dt="2024-05-05T19:07:14.650" v="766" actId="47"/>
        <pc:sldMkLst>
          <pc:docMk/>
          <pc:sldMk cId="0" sldId="271"/>
        </pc:sldMkLst>
        <pc:spChg chg="mod">
          <ac:chgData name="Matias Hugo Seminara" userId="8f9eed4d986e149f" providerId="LiveId" clId="{00584EF3-6CA1-4A66-95E9-BC4CEC3B4CB2}" dt="2024-05-05T18:18:43.039" v="90" actId="27636"/>
          <ac:spMkLst>
            <pc:docMk/>
            <pc:sldMk cId="0" sldId="271"/>
            <ac:spMk id="254" creationId="{00000000-0000-0000-0000-000000000000}"/>
          </ac:spMkLst>
        </pc:spChg>
      </pc:sldChg>
      <pc:sldChg chg="del">
        <pc:chgData name="Matias Hugo Seminara" userId="8f9eed4d986e149f" providerId="LiveId" clId="{00584EF3-6CA1-4A66-95E9-BC4CEC3B4CB2}" dt="2024-05-05T19:07:17.986" v="767" actId="47"/>
        <pc:sldMkLst>
          <pc:docMk/>
          <pc:sldMk cId="0" sldId="272"/>
        </pc:sldMkLst>
      </pc:sldChg>
      <pc:sldChg chg="del modNotes">
        <pc:chgData name="Matias Hugo Seminara" userId="8f9eed4d986e149f" providerId="LiveId" clId="{00584EF3-6CA1-4A66-95E9-BC4CEC3B4CB2}" dt="2024-05-05T19:07:21.480" v="768" actId="47"/>
        <pc:sldMkLst>
          <pc:docMk/>
          <pc:sldMk cId="0" sldId="273"/>
        </pc:sldMkLst>
      </pc:sldChg>
      <pc:sldChg chg="del modNotes">
        <pc:chgData name="Matias Hugo Seminara" userId="8f9eed4d986e149f" providerId="LiveId" clId="{00584EF3-6CA1-4A66-95E9-BC4CEC3B4CB2}" dt="2024-05-05T19:07:23.829" v="769" actId="47"/>
        <pc:sldMkLst>
          <pc:docMk/>
          <pc:sldMk cId="0" sldId="274"/>
        </pc:sldMkLst>
      </pc:sldChg>
      <pc:sldChg chg="del modNotes">
        <pc:chgData name="Matias Hugo Seminara" userId="8f9eed4d986e149f" providerId="LiveId" clId="{00584EF3-6CA1-4A66-95E9-BC4CEC3B4CB2}" dt="2024-05-05T19:07:26.141" v="770" actId="47"/>
        <pc:sldMkLst>
          <pc:docMk/>
          <pc:sldMk cId="0" sldId="275"/>
        </pc:sldMkLst>
      </pc:sldChg>
      <pc:sldChg chg="del modNotes">
        <pc:chgData name="Matias Hugo Seminara" userId="8f9eed4d986e149f" providerId="LiveId" clId="{00584EF3-6CA1-4A66-95E9-BC4CEC3B4CB2}" dt="2024-05-05T19:07:28.425" v="771" actId="47"/>
        <pc:sldMkLst>
          <pc:docMk/>
          <pc:sldMk cId="0" sldId="276"/>
        </pc:sldMkLst>
      </pc:sldChg>
      <pc:sldChg chg="del">
        <pc:chgData name="Matias Hugo Seminara" userId="8f9eed4d986e149f" providerId="LiveId" clId="{00584EF3-6CA1-4A66-95E9-BC4CEC3B4CB2}" dt="2024-05-05T19:07:30.673" v="772" actId="47"/>
        <pc:sldMkLst>
          <pc:docMk/>
          <pc:sldMk cId="0" sldId="277"/>
        </pc:sldMkLst>
      </pc:sldChg>
      <pc:sldChg chg="modSp del mod">
        <pc:chgData name="Matias Hugo Seminara" userId="8f9eed4d986e149f" providerId="LiveId" clId="{00584EF3-6CA1-4A66-95E9-BC4CEC3B4CB2}" dt="2024-05-05T19:07:33.361" v="773" actId="47"/>
        <pc:sldMkLst>
          <pc:docMk/>
          <pc:sldMk cId="0" sldId="278"/>
        </pc:sldMkLst>
        <pc:spChg chg="mod">
          <ac:chgData name="Matias Hugo Seminara" userId="8f9eed4d986e149f" providerId="LiveId" clId="{00584EF3-6CA1-4A66-95E9-BC4CEC3B4CB2}" dt="2024-05-05T18:18:43.054" v="91" actId="27636"/>
          <ac:spMkLst>
            <pc:docMk/>
            <pc:sldMk cId="0" sldId="278"/>
            <ac:spMk id="305" creationId="{00000000-0000-0000-0000-000000000000}"/>
          </ac:spMkLst>
        </pc:spChg>
      </pc:sldChg>
      <pc:sldChg chg="del">
        <pc:chgData name="Matias Hugo Seminara" userId="8f9eed4d986e149f" providerId="LiveId" clId="{00584EF3-6CA1-4A66-95E9-BC4CEC3B4CB2}" dt="2024-05-05T19:07:38.694" v="774" actId="47"/>
        <pc:sldMkLst>
          <pc:docMk/>
          <pc:sldMk cId="0" sldId="279"/>
        </pc:sldMkLst>
      </pc:sldChg>
      <pc:sldChg chg="del">
        <pc:chgData name="Matias Hugo Seminara" userId="8f9eed4d986e149f" providerId="LiveId" clId="{00584EF3-6CA1-4A66-95E9-BC4CEC3B4CB2}" dt="2024-05-05T19:07:41.749" v="775" actId="47"/>
        <pc:sldMkLst>
          <pc:docMk/>
          <pc:sldMk cId="0" sldId="280"/>
        </pc:sldMkLst>
      </pc:sldChg>
      <pc:sldChg chg="del modNotes">
        <pc:chgData name="Matias Hugo Seminara" userId="8f9eed4d986e149f" providerId="LiveId" clId="{00584EF3-6CA1-4A66-95E9-BC4CEC3B4CB2}" dt="2024-05-05T19:07:44.348" v="776" actId="47"/>
        <pc:sldMkLst>
          <pc:docMk/>
          <pc:sldMk cId="0" sldId="281"/>
        </pc:sldMkLst>
      </pc:sldChg>
      <pc:sldChg chg="del modNotes">
        <pc:chgData name="Matias Hugo Seminara" userId="8f9eed4d986e149f" providerId="LiveId" clId="{00584EF3-6CA1-4A66-95E9-BC4CEC3B4CB2}" dt="2024-05-05T19:07:46.834" v="777" actId="47"/>
        <pc:sldMkLst>
          <pc:docMk/>
          <pc:sldMk cId="0" sldId="282"/>
        </pc:sldMkLst>
      </pc:sldChg>
      <pc:sldChg chg="del modNotes">
        <pc:chgData name="Matias Hugo Seminara" userId="8f9eed4d986e149f" providerId="LiveId" clId="{00584EF3-6CA1-4A66-95E9-BC4CEC3B4CB2}" dt="2024-05-05T19:07:48.170" v="778" actId="47"/>
        <pc:sldMkLst>
          <pc:docMk/>
          <pc:sldMk cId="0" sldId="283"/>
        </pc:sldMkLst>
      </pc:sldChg>
      <pc:sldChg chg="delSp mod modNotes">
        <pc:chgData name="Matias Hugo Seminara" userId="8f9eed4d986e149f" providerId="LiveId" clId="{00584EF3-6CA1-4A66-95E9-BC4CEC3B4CB2}" dt="2024-05-06T03:02:32.340" v="1730" actId="478"/>
        <pc:sldMkLst>
          <pc:docMk/>
          <pc:sldMk cId="0" sldId="284"/>
        </pc:sldMkLst>
        <pc:spChg chg="del">
          <ac:chgData name="Matias Hugo Seminara" userId="8f9eed4d986e149f" providerId="LiveId" clId="{00584EF3-6CA1-4A66-95E9-BC4CEC3B4CB2}" dt="2024-05-06T03:02:32.340" v="1730" actId="478"/>
          <ac:spMkLst>
            <pc:docMk/>
            <pc:sldMk cId="0" sldId="284"/>
            <ac:spMk id="346" creationId="{00000000-0000-0000-0000-000000000000}"/>
          </ac:spMkLst>
        </pc:spChg>
      </pc:sldChg>
      <pc:sldChg chg="modSp mod modNotes">
        <pc:chgData name="Matias Hugo Seminara" userId="8f9eed4d986e149f" providerId="LiveId" clId="{00584EF3-6CA1-4A66-95E9-BC4CEC3B4CB2}" dt="2024-05-06T03:11:17.091" v="1817" actId="20577"/>
        <pc:sldMkLst>
          <pc:docMk/>
          <pc:sldMk cId="0" sldId="285"/>
        </pc:sldMkLst>
        <pc:spChg chg="mod">
          <ac:chgData name="Matias Hugo Seminara" userId="8f9eed4d986e149f" providerId="LiveId" clId="{00584EF3-6CA1-4A66-95E9-BC4CEC3B4CB2}" dt="2024-05-06T03:11:17.091" v="1817" actId="20577"/>
          <ac:spMkLst>
            <pc:docMk/>
            <pc:sldMk cId="0" sldId="285"/>
            <ac:spMk id="352" creationId="{00000000-0000-0000-0000-000000000000}"/>
          </ac:spMkLst>
        </pc:spChg>
      </pc:sldChg>
      <pc:sldChg chg="del modNotes">
        <pc:chgData name="Matias Hugo Seminara" userId="8f9eed4d986e149f" providerId="LiveId" clId="{00584EF3-6CA1-4A66-95E9-BC4CEC3B4CB2}" dt="2024-05-05T19:07:57.909" v="779" actId="47"/>
        <pc:sldMkLst>
          <pc:docMk/>
          <pc:sldMk cId="0" sldId="286"/>
        </pc:sldMkLst>
      </pc:sldChg>
      <pc:sldChg chg="modNotes">
        <pc:chgData name="Matias Hugo Seminara" userId="8f9eed4d986e149f" providerId="LiveId" clId="{00584EF3-6CA1-4A66-95E9-BC4CEC3B4CB2}" dt="2024-05-05T18:48:52.202" v="491"/>
        <pc:sldMkLst>
          <pc:docMk/>
          <pc:sldMk cId="0" sldId="287"/>
        </pc:sldMkLst>
      </pc:sldChg>
      <pc:sldChg chg="modNotes">
        <pc:chgData name="Matias Hugo Seminara" userId="8f9eed4d986e149f" providerId="LiveId" clId="{00584EF3-6CA1-4A66-95E9-BC4CEC3B4CB2}" dt="2024-05-05T18:48:52.202" v="491"/>
        <pc:sldMkLst>
          <pc:docMk/>
          <pc:sldMk cId="0" sldId="288"/>
        </pc:sldMkLst>
      </pc:sldChg>
      <pc:sldChg chg="modNotes">
        <pc:chgData name="Matias Hugo Seminara" userId="8f9eed4d986e149f" providerId="LiveId" clId="{00584EF3-6CA1-4A66-95E9-BC4CEC3B4CB2}" dt="2024-05-05T18:48:52.202" v="491"/>
        <pc:sldMkLst>
          <pc:docMk/>
          <pc:sldMk cId="0" sldId="289"/>
        </pc:sldMkLst>
      </pc:sldChg>
      <pc:sldChg chg="modSp add mod">
        <pc:chgData name="Matias Hugo Seminara" userId="8f9eed4d986e149f" providerId="LiveId" clId="{00584EF3-6CA1-4A66-95E9-BC4CEC3B4CB2}" dt="2024-05-05T18:36:10.846" v="370" actId="113"/>
        <pc:sldMkLst>
          <pc:docMk/>
          <pc:sldMk cId="3188640188" sldId="290"/>
        </pc:sldMkLst>
        <pc:spChg chg="mod">
          <ac:chgData name="Matias Hugo Seminara" userId="8f9eed4d986e149f" providerId="LiveId" clId="{00584EF3-6CA1-4A66-95E9-BC4CEC3B4CB2}" dt="2024-05-05T18:36:10.846" v="370" actId="113"/>
          <ac:spMkLst>
            <pc:docMk/>
            <pc:sldMk cId="3188640188" sldId="290"/>
            <ac:spMk id="179" creationId="{00000000-0000-0000-0000-000000000000}"/>
          </ac:spMkLst>
        </pc:spChg>
      </pc:sldChg>
      <pc:sldChg chg="modSp add mod setBg">
        <pc:chgData name="Matias Hugo Seminara" userId="8f9eed4d986e149f" providerId="LiveId" clId="{00584EF3-6CA1-4A66-95E9-BC4CEC3B4CB2}" dt="2024-05-06T02:02:57.074" v="791"/>
        <pc:sldMkLst>
          <pc:docMk/>
          <pc:sldMk cId="3245241204" sldId="291"/>
        </pc:sldMkLst>
        <pc:spChg chg="mod">
          <ac:chgData name="Matias Hugo Seminara" userId="8f9eed4d986e149f" providerId="LiveId" clId="{00584EF3-6CA1-4A66-95E9-BC4CEC3B4CB2}" dt="2024-05-06T02:02:57.074" v="791"/>
          <ac:spMkLst>
            <pc:docMk/>
            <pc:sldMk cId="3245241204" sldId="291"/>
            <ac:spMk id="178" creationId="{00000000-0000-0000-0000-000000000000}"/>
          </ac:spMkLst>
        </pc:spChg>
        <pc:spChg chg="mod">
          <ac:chgData name="Matias Hugo Seminara" userId="8f9eed4d986e149f" providerId="LiveId" clId="{00584EF3-6CA1-4A66-95E9-BC4CEC3B4CB2}" dt="2024-05-06T02:02:57.074" v="791"/>
          <ac:spMkLst>
            <pc:docMk/>
            <pc:sldMk cId="3245241204" sldId="291"/>
            <ac:spMk id="179" creationId="{00000000-0000-0000-0000-000000000000}"/>
          </ac:spMkLst>
        </pc:spChg>
      </pc:sldChg>
      <pc:sldChg chg="addSp delSp modSp add mod setBg">
        <pc:chgData name="Matias Hugo Seminara" userId="8f9eed4d986e149f" providerId="LiveId" clId="{00584EF3-6CA1-4A66-95E9-BC4CEC3B4CB2}" dt="2024-05-05T18:50:44.778" v="506" actId="14100"/>
        <pc:sldMkLst>
          <pc:docMk/>
          <pc:sldMk cId="1157620485" sldId="292"/>
        </pc:sldMkLst>
        <pc:spChg chg="del mod">
          <ac:chgData name="Matias Hugo Seminara" userId="8f9eed4d986e149f" providerId="LiveId" clId="{00584EF3-6CA1-4A66-95E9-BC4CEC3B4CB2}" dt="2024-05-05T18:50:18.851" v="502" actId="478"/>
          <ac:spMkLst>
            <pc:docMk/>
            <pc:sldMk cId="1157620485" sldId="292"/>
            <ac:spMk id="2" creationId="{6E2DF78C-3A43-66B7-F35C-033E820F3F6E}"/>
          </ac:spMkLst>
        </pc:spChg>
        <pc:spChg chg="add">
          <ac:chgData name="Matias Hugo Seminara" userId="8f9eed4d986e149f" providerId="LiveId" clId="{00584EF3-6CA1-4A66-95E9-BC4CEC3B4CB2}" dt="2024-05-05T18:48:03.255" v="475"/>
          <ac:spMkLst>
            <pc:docMk/>
            <pc:sldMk cId="1157620485" sldId="292"/>
            <ac:spMk id="3" creationId="{655F537E-6806-C37B-7FCE-63E192C07094}"/>
          </ac:spMkLst>
        </pc:spChg>
        <pc:spChg chg="mod">
          <ac:chgData name="Matias Hugo Seminara" userId="8f9eed4d986e149f" providerId="LiveId" clId="{00584EF3-6CA1-4A66-95E9-BC4CEC3B4CB2}" dt="2024-05-05T18:47:52.517" v="474" actId="20577"/>
          <ac:spMkLst>
            <pc:docMk/>
            <pc:sldMk cId="1157620485" sldId="292"/>
            <ac:spMk id="214" creationId="{00000000-0000-0000-0000-000000000000}"/>
          </ac:spMkLst>
        </pc:spChg>
        <pc:spChg chg="mod">
          <ac:chgData name="Matias Hugo Seminara" userId="8f9eed4d986e149f" providerId="LiveId" clId="{00584EF3-6CA1-4A66-95E9-BC4CEC3B4CB2}" dt="2024-05-05T18:50:40.081" v="505" actId="14100"/>
          <ac:spMkLst>
            <pc:docMk/>
            <pc:sldMk cId="1157620485" sldId="292"/>
            <ac:spMk id="215" creationId="{00000000-0000-0000-0000-000000000000}"/>
          </ac:spMkLst>
        </pc:spChg>
        <pc:spChg chg="mod">
          <ac:chgData name="Matias Hugo Seminara" userId="8f9eed4d986e149f" providerId="LiveId" clId="{00584EF3-6CA1-4A66-95E9-BC4CEC3B4CB2}" dt="2024-05-05T18:50:44.778" v="506" actId="14100"/>
          <ac:spMkLst>
            <pc:docMk/>
            <pc:sldMk cId="1157620485" sldId="292"/>
            <ac:spMk id="216" creationId="{00000000-0000-0000-0000-000000000000}"/>
          </ac:spMkLst>
        </pc:spChg>
      </pc:sldChg>
      <pc:sldChg chg="modSp add mod">
        <pc:chgData name="Matias Hugo Seminara" userId="8f9eed4d986e149f" providerId="LiveId" clId="{00584EF3-6CA1-4A66-95E9-BC4CEC3B4CB2}" dt="2024-05-05T18:59:46.363" v="732" actId="108"/>
        <pc:sldMkLst>
          <pc:docMk/>
          <pc:sldMk cId="1412987486" sldId="293"/>
        </pc:sldMkLst>
        <pc:spChg chg="mod">
          <ac:chgData name="Matias Hugo Seminara" userId="8f9eed4d986e149f" providerId="LiveId" clId="{00584EF3-6CA1-4A66-95E9-BC4CEC3B4CB2}" dt="2024-05-05T18:57:23.915" v="601" actId="14100"/>
          <ac:spMkLst>
            <pc:docMk/>
            <pc:sldMk cId="1412987486" sldId="293"/>
            <ac:spMk id="172" creationId="{00000000-0000-0000-0000-000000000000}"/>
          </ac:spMkLst>
        </pc:spChg>
        <pc:spChg chg="mod">
          <ac:chgData name="Matias Hugo Seminara" userId="8f9eed4d986e149f" providerId="LiveId" clId="{00584EF3-6CA1-4A66-95E9-BC4CEC3B4CB2}" dt="2024-05-05T18:59:46.363" v="732" actId="108"/>
          <ac:spMkLst>
            <pc:docMk/>
            <pc:sldMk cId="1412987486" sldId="293"/>
            <ac:spMk id="173" creationId="{00000000-0000-0000-0000-000000000000}"/>
          </ac:spMkLst>
        </pc:spChg>
      </pc:sldChg>
      <pc:sldChg chg="addSp delSp modSp add mod ord">
        <pc:chgData name="Matias Hugo Seminara" userId="8f9eed4d986e149f" providerId="LiveId" clId="{00584EF3-6CA1-4A66-95E9-BC4CEC3B4CB2}" dt="2024-05-05T19:03:39.308" v="761"/>
        <pc:sldMkLst>
          <pc:docMk/>
          <pc:sldMk cId="4045699071" sldId="294"/>
        </pc:sldMkLst>
        <pc:spChg chg="mod">
          <ac:chgData name="Matias Hugo Seminara" userId="8f9eed4d986e149f" providerId="LiveId" clId="{00584EF3-6CA1-4A66-95E9-BC4CEC3B4CB2}" dt="2024-05-05T19:03:11.138" v="757" actId="27636"/>
          <ac:spMkLst>
            <pc:docMk/>
            <pc:sldMk cId="4045699071" sldId="294"/>
            <ac:spMk id="2" creationId="{6E2DF78C-3A43-66B7-F35C-033E820F3F6E}"/>
          </ac:spMkLst>
        </pc:spChg>
        <pc:spChg chg="add del mod">
          <ac:chgData name="Matias Hugo Seminara" userId="8f9eed4d986e149f" providerId="LiveId" clId="{00584EF3-6CA1-4A66-95E9-BC4CEC3B4CB2}" dt="2024-05-05T19:02:04.468" v="746" actId="478"/>
          <ac:spMkLst>
            <pc:docMk/>
            <pc:sldMk cId="4045699071" sldId="294"/>
            <ac:spMk id="4" creationId="{B842C194-E4C7-FDFF-B51A-314E25D10F2F}"/>
          </ac:spMkLst>
        </pc:spChg>
        <pc:spChg chg="mod">
          <ac:chgData name="Matias Hugo Seminara" userId="8f9eed4d986e149f" providerId="LiveId" clId="{00584EF3-6CA1-4A66-95E9-BC4CEC3B4CB2}" dt="2024-05-05T19:02:53.968" v="755" actId="1035"/>
          <ac:spMkLst>
            <pc:docMk/>
            <pc:sldMk cId="4045699071" sldId="294"/>
            <ac:spMk id="214" creationId="{00000000-0000-0000-0000-000000000000}"/>
          </ac:spMkLst>
        </pc:spChg>
        <pc:spChg chg="del">
          <ac:chgData name="Matias Hugo Seminara" userId="8f9eed4d986e149f" providerId="LiveId" clId="{00584EF3-6CA1-4A66-95E9-BC4CEC3B4CB2}" dt="2024-05-05T19:02:00.054" v="745" actId="478"/>
          <ac:spMkLst>
            <pc:docMk/>
            <pc:sldMk cId="4045699071" sldId="294"/>
            <ac:spMk id="215" creationId="{00000000-0000-0000-0000-000000000000}"/>
          </ac:spMkLst>
        </pc:spChg>
        <pc:spChg chg="mod">
          <ac:chgData name="Matias Hugo Seminara" userId="8f9eed4d986e149f" providerId="LiveId" clId="{00584EF3-6CA1-4A66-95E9-BC4CEC3B4CB2}" dt="2024-05-05T19:02:15.326" v="748" actId="1076"/>
          <ac:spMkLst>
            <pc:docMk/>
            <pc:sldMk cId="4045699071" sldId="294"/>
            <ac:spMk id="216" creationId="{00000000-0000-0000-0000-000000000000}"/>
          </ac:spMkLst>
        </pc:spChg>
      </pc:sldChg>
      <pc:sldChg chg="modSp add del mod">
        <pc:chgData name="Matias Hugo Seminara" userId="8f9eed4d986e149f" providerId="LiveId" clId="{00584EF3-6CA1-4A66-95E9-BC4CEC3B4CB2}" dt="2024-05-06T03:02:28.440" v="1729" actId="47"/>
        <pc:sldMkLst>
          <pc:docMk/>
          <pc:sldMk cId="3305766733" sldId="295"/>
        </pc:sldMkLst>
        <pc:spChg chg="mod">
          <ac:chgData name="Matias Hugo Seminara" userId="8f9eed4d986e149f" providerId="LiveId" clId="{00584EF3-6CA1-4A66-95E9-BC4CEC3B4CB2}" dt="2024-05-06T02:02:03.663" v="781"/>
          <ac:spMkLst>
            <pc:docMk/>
            <pc:sldMk cId="3305766733" sldId="295"/>
            <ac:spMk id="214" creationId="{00000000-0000-0000-0000-000000000000}"/>
          </ac:spMkLst>
        </pc:spChg>
        <pc:spChg chg="mod">
          <ac:chgData name="Matias Hugo Seminara" userId="8f9eed4d986e149f" providerId="LiveId" clId="{00584EF3-6CA1-4A66-95E9-BC4CEC3B4CB2}" dt="2024-05-06T02:03:33.181" v="797" actId="14100"/>
          <ac:spMkLst>
            <pc:docMk/>
            <pc:sldMk cId="3305766733" sldId="295"/>
            <ac:spMk id="215" creationId="{00000000-0000-0000-0000-000000000000}"/>
          </ac:spMkLst>
        </pc:spChg>
        <pc:spChg chg="mod">
          <ac:chgData name="Matias Hugo Seminara" userId="8f9eed4d986e149f" providerId="LiveId" clId="{00584EF3-6CA1-4A66-95E9-BC4CEC3B4CB2}" dt="2024-05-06T02:03:51.725" v="800" actId="6549"/>
          <ac:spMkLst>
            <pc:docMk/>
            <pc:sldMk cId="3305766733" sldId="295"/>
            <ac:spMk id="216" creationId="{00000000-0000-0000-0000-000000000000}"/>
          </ac:spMkLst>
        </pc:spChg>
      </pc:sldChg>
      <pc:sldChg chg="add del">
        <pc:chgData name="Matias Hugo Seminara" userId="8f9eed4d986e149f" providerId="LiveId" clId="{00584EF3-6CA1-4A66-95E9-BC4CEC3B4CB2}" dt="2024-05-06T02:05:32.530" v="802" actId="47"/>
        <pc:sldMkLst>
          <pc:docMk/>
          <pc:sldMk cId="198533011" sldId="296"/>
        </pc:sldMkLst>
      </pc:sldChg>
      <pc:sldChg chg="modSp add mod">
        <pc:chgData name="Matias Hugo Seminara" userId="8f9eed4d986e149f" providerId="LiveId" clId="{00584EF3-6CA1-4A66-95E9-BC4CEC3B4CB2}" dt="2024-05-06T02:10:21.538" v="899" actId="1035"/>
        <pc:sldMkLst>
          <pc:docMk/>
          <pc:sldMk cId="1443309613" sldId="296"/>
        </pc:sldMkLst>
        <pc:spChg chg="mod">
          <ac:chgData name="Matias Hugo Seminara" userId="8f9eed4d986e149f" providerId="LiveId" clId="{00584EF3-6CA1-4A66-95E9-BC4CEC3B4CB2}" dt="2024-05-06T02:07:01.867" v="821" actId="14100"/>
          <ac:spMkLst>
            <pc:docMk/>
            <pc:sldMk cId="1443309613" sldId="296"/>
            <ac:spMk id="172" creationId="{00000000-0000-0000-0000-000000000000}"/>
          </ac:spMkLst>
        </pc:spChg>
        <pc:spChg chg="mod">
          <ac:chgData name="Matias Hugo Seminara" userId="8f9eed4d986e149f" providerId="LiveId" clId="{00584EF3-6CA1-4A66-95E9-BC4CEC3B4CB2}" dt="2024-05-06T02:10:21.538" v="899" actId="1035"/>
          <ac:spMkLst>
            <pc:docMk/>
            <pc:sldMk cId="1443309613" sldId="296"/>
            <ac:spMk id="173" creationId="{00000000-0000-0000-0000-000000000000}"/>
          </ac:spMkLst>
        </pc:spChg>
      </pc:sldChg>
      <pc:sldChg chg="delSp modSp add mod">
        <pc:chgData name="Matias Hugo Seminara" userId="8f9eed4d986e149f" providerId="LiveId" clId="{00584EF3-6CA1-4A66-95E9-BC4CEC3B4CB2}" dt="2024-05-06T02:12:08.462" v="970" actId="108"/>
        <pc:sldMkLst>
          <pc:docMk/>
          <pc:sldMk cId="4156557409" sldId="297"/>
        </pc:sldMkLst>
        <pc:spChg chg="mod">
          <ac:chgData name="Matias Hugo Seminara" userId="8f9eed4d986e149f" providerId="LiveId" clId="{00584EF3-6CA1-4A66-95E9-BC4CEC3B4CB2}" dt="2024-05-06T02:11:29.738" v="962" actId="20577"/>
          <ac:spMkLst>
            <pc:docMk/>
            <pc:sldMk cId="4156557409" sldId="297"/>
            <ac:spMk id="214" creationId="{00000000-0000-0000-0000-000000000000}"/>
          </ac:spMkLst>
        </pc:spChg>
        <pc:spChg chg="mod">
          <ac:chgData name="Matias Hugo Seminara" userId="8f9eed4d986e149f" providerId="LiveId" clId="{00584EF3-6CA1-4A66-95E9-BC4CEC3B4CB2}" dt="2024-05-06T02:12:08.462" v="970" actId="108"/>
          <ac:spMkLst>
            <pc:docMk/>
            <pc:sldMk cId="4156557409" sldId="297"/>
            <ac:spMk id="215" creationId="{00000000-0000-0000-0000-000000000000}"/>
          </ac:spMkLst>
        </pc:spChg>
        <pc:spChg chg="del">
          <ac:chgData name="Matias Hugo Seminara" userId="8f9eed4d986e149f" providerId="LiveId" clId="{00584EF3-6CA1-4A66-95E9-BC4CEC3B4CB2}" dt="2024-05-06T02:11:34.425" v="963" actId="478"/>
          <ac:spMkLst>
            <pc:docMk/>
            <pc:sldMk cId="4156557409" sldId="297"/>
            <ac:spMk id="216" creationId="{00000000-0000-0000-0000-000000000000}"/>
          </ac:spMkLst>
        </pc:spChg>
      </pc:sldChg>
      <pc:sldChg chg="addSp delSp modSp add mod ord">
        <pc:chgData name="Matias Hugo Seminara" userId="8f9eed4d986e149f" providerId="LiveId" clId="{00584EF3-6CA1-4A66-95E9-BC4CEC3B4CB2}" dt="2024-05-06T02:43:07.020" v="1476"/>
        <pc:sldMkLst>
          <pc:docMk/>
          <pc:sldMk cId="2213754566" sldId="298"/>
        </pc:sldMkLst>
        <pc:spChg chg="add mod">
          <ac:chgData name="Matias Hugo Seminara" userId="8f9eed4d986e149f" providerId="LiveId" clId="{00584EF3-6CA1-4A66-95E9-BC4CEC3B4CB2}" dt="2024-05-06T02:35:11.673" v="1271" actId="1076"/>
          <ac:spMkLst>
            <pc:docMk/>
            <pc:sldMk cId="2213754566" sldId="298"/>
            <ac:spMk id="2" creationId="{B4C1F294-3C33-F835-A9F2-4C04CE01C245}"/>
          </ac:spMkLst>
        </pc:spChg>
        <pc:spChg chg="add del mod">
          <ac:chgData name="Matias Hugo Seminara" userId="8f9eed4d986e149f" providerId="LiveId" clId="{00584EF3-6CA1-4A66-95E9-BC4CEC3B4CB2}" dt="2024-05-06T02:34:38.467" v="1265" actId="478"/>
          <ac:spMkLst>
            <pc:docMk/>
            <pc:sldMk cId="2213754566" sldId="298"/>
            <ac:spMk id="4" creationId="{246BDDFC-1275-E82E-18A8-052E763A6D7B}"/>
          </ac:spMkLst>
        </pc:spChg>
        <pc:spChg chg="add del mod">
          <ac:chgData name="Matias Hugo Seminara" userId="8f9eed4d986e149f" providerId="LiveId" clId="{00584EF3-6CA1-4A66-95E9-BC4CEC3B4CB2}" dt="2024-05-06T02:37:38.109" v="1379" actId="478"/>
          <ac:spMkLst>
            <pc:docMk/>
            <pc:sldMk cId="2213754566" sldId="298"/>
            <ac:spMk id="5" creationId="{B24873C7-A0DD-1B1A-9510-4EE98E0CAF58}"/>
          </ac:spMkLst>
        </pc:spChg>
        <pc:spChg chg="add mod">
          <ac:chgData name="Matias Hugo Seminara" userId="8f9eed4d986e149f" providerId="LiveId" clId="{00584EF3-6CA1-4A66-95E9-BC4CEC3B4CB2}" dt="2024-05-06T02:40:11.187" v="1459" actId="1035"/>
          <ac:spMkLst>
            <pc:docMk/>
            <pc:sldMk cId="2213754566" sldId="298"/>
            <ac:spMk id="7" creationId="{68A343DF-C2E7-EF1F-8DD4-3863CD0A935E}"/>
          </ac:spMkLst>
        </pc:spChg>
        <pc:spChg chg="add mod">
          <ac:chgData name="Matias Hugo Seminara" userId="8f9eed4d986e149f" providerId="LiveId" clId="{00584EF3-6CA1-4A66-95E9-BC4CEC3B4CB2}" dt="2024-05-06T02:42:07.519" v="1473" actId="14100"/>
          <ac:spMkLst>
            <pc:docMk/>
            <pc:sldMk cId="2213754566" sldId="298"/>
            <ac:spMk id="11" creationId="{E6497A2B-F3AD-33C9-4212-D66634FC76FC}"/>
          </ac:spMkLst>
        </pc:spChg>
        <pc:spChg chg="mod">
          <ac:chgData name="Matias Hugo Seminara" userId="8f9eed4d986e149f" providerId="LiveId" clId="{00584EF3-6CA1-4A66-95E9-BC4CEC3B4CB2}" dt="2024-05-06T02:37:54.660" v="1401" actId="20577"/>
          <ac:spMkLst>
            <pc:docMk/>
            <pc:sldMk cId="2213754566" sldId="298"/>
            <ac:spMk id="214" creationId="{00000000-0000-0000-0000-000000000000}"/>
          </ac:spMkLst>
        </pc:spChg>
        <pc:spChg chg="del mod">
          <ac:chgData name="Matias Hugo Seminara" userId="8f9eed4d986e149f" providerId="LiveId" clId="{00584EF3-6CA1-4A66-95E9-BC4CEC3B4CB2}" dt="2024-05-06T02:13:02.272" v="1006"/>
          <ac:spMkLst>
            <pc:docMk/>
            <pc:sldMk cId="2213754566" sldId="298"/>
            <ac:spMk id="215" creationId="{00000000-0000-0000-0000-000000000000}"/>
          </ac:spMkLst>
        </pc:spChg>
        <pc:cxnChg chg="add mod">
          <ac:chgData name="Matias Hugo Seminara" userId="8f9eed4d986e149f" providerId="LiveId" clId="{00584EF3-6CA1-4A66-95E9-BC4CEC3B4CB2}" dt="2024-05-06T02:40:07.817" v="1453" actId="1582"/>
          <ac:cxnSpMkLst>
            <pc:docMk/>
            <pc:sldMk cId="2213754566" sldId="298"/>
            <ac:cxnSpMk id="9" creationId="{31A2B228-5E45-1F4B-7212-21428B2F0E08}"/>
          </ac:cxnSpMkLst>
        </pc:cxnChg>
      </pc:sldChg>
      <pc:sldChg chg="addSp delSp modSp add del mod">
        <pc:chgData name="Matias Hugo Seminara" userId="8f9eed4d986e149f" providerId="LiveId" clId="{00584EF3-6CA1-4A66-95E9-BC4CEC3B4CB2}" dt="2024-05-06T02:42:44.832" v="1474" actId="47"/>
        <pc:sldMkLst>
          <pc:docMk/>
          <pc:sldMk cId="179616321" sldId="299"/>
        </pc:sldMkLst>
        <pc:spChg chg="del">
          <ac:chgData name="Matias Hugo Seminara" userId="8f9eed4d986e149f" providerId="LiveId" clId="{00584EF3-6CA1-4A66-95E9-BC4CEC3B4CB2}" dt="2024-05-06T02:23:10.871" v="1096" actId="478"/>
          <ac:spMkLst>
            <pc:docMk/>
            <pc:sldMk cId="179616321" sldId="299"/>
            <ac:spMk id="2" creationId="{B4C1F294-3C33-F835-A9F2-4C04CE01C245}"/>
          </ac:spMkLst>
        </pc:spChg>
        <pc:spChg chg="add mod">
          <ac:chgData name="Matias Hugo Seminara" userId="8f9eed4d986e149f" providerId="LiveId" clId="{00584EF3-6CA1-4A66-95E9-BC4CEC3B4CB2}" dt="2024-05-06T02:38:37.481" v="1443" actId="21"/>
          <ac:spMkLst>
            <pc:docMk/>
            <pc:sldMk cId="179616321" sldId="299"/>
            <ac:spMk id="4" creationId="{6B8484FA-6BA3-668F-3F89-0EC23AD9F8B7}"/>
          </ac:spMkLst>
        </pc:spChg>
        <pc:spChg chg="mod">
          <ac:chgData name="Matias Hugo Seminara" userId="8f9eed4d986e149f" providerId="LiveId" clId="{00584EF3-6CA1-4A66-95E9-BC4CEC3B4CB2}" dt="2024-05-06T02:23:27.990" v="1156" actId="6549"/>
          <ac:spMkLst>
            <pc:docMk/>
            <pc:sldMk cId="179616321" sldId="299"/>
            <ac:spMk id="214" creationId="{00000000-0000-0000-0000-000000000000}"/>
          </ac:spMkLst>
        </pc:spChg>
      </pc:sldChg>
      <pc:sldChg chg="addSp modSp add mod">
        <pc:chgData name="Matias Hugo Seminara" userId="8f9eed4d986e149f" providerId="LiveId" clId="{00584EF3-6CA1-4A66-95E9-BC4CEC3B4CB2}" dt="2024-05-06T02:48:04.639" v="1534" actId="27636"/>
        <pc:sldMkLst>
          <pc:docMk/>
          <pc:sldMk cId="2279891132" sldId="300"/>
        </pc:sldMkLst>
        <pc:spChg chg="add">
          <ac:chgData name="Matias Hugo Seminara" userId="8f9eed4d986e149f" providerId="LiveId" clId="{00584EF3-6CA1-4A66-95E9-BC4CEC3B4CB2}" dt="2024-05-06T02:27:42.461" v="1167"/>
          <ac:spMkLst>
            <pc:docMk/>
            <pc:sldMk cId="2279891132" sldId="300"/>
            <ac:spMk id="2" creationId="{9E12578A-B19B-99EC-B856-06B6B207A9AE}"/>
          </ac:spMkLst>
        </pc:spChg>
        <pc:spChg chg="add mod">
          <ac:chgData name="Matias Hugo Seminara" userId="8f9eed4d986e149f" providerId="LiveId" clId="{00584EF3-6CA1-4A66-95E9-BC4CEC3B4CB2}" dt="2024-05-06T02:43:25.440" v="1477"/>
          <ac:spMkLst>
            <pc:docMk/>
            <pc:sldMk cId="2279891132" sldId="300"/>
            <ac:spMk id="3" creationId="{BF15B628-11D3-6E0E-EFCD-8611FDACBCFC}"/>
          </ac:spMkLst>
        </pc:spChg>
        <pc:spChg chg="mod ord">
          <ac:chgData name="Matias Hugo Seminara" userId="8f9eed4d986e149f" providerId="LiveId" clId="{00584EF3-6CA1-4A66-95E9-BC4CEC3B4CB2}" dt="2024-05-06T02:48:04.639" v="1534" actId="27636"/>
          <ac:spMkLst>
            <pc:docMk/>
            <pc:sldMk cId="2279891132" sldId="300"/>
            <ac:spMk id="4" creationId="{6B8484FA-6BA3-668F-3F89-0EC23AD9F8B7}"/>
          </ac:spMkLst>
        </pc:spChg>
        <pc:spChg chg="add mod">
          <ac:chgData name="Matias Hugo Seminara" userId="8f9eed4d986e149f" providerId="LiveId" clId="{00584EF3-6CA1-4A66-95E9-BC4CEC3B4CB2}" dt="2024-05-06T02:47:16.818" v="1526" actId="207"/>
          <ac:spMkLst>
            <pc:docMk/>
            <pc:sldMk cId="2279891132" sldId="300"/>
            <ac:spMk id="5" creationId="{D387C5E7-BED0-44D1-9873-4D0AEB206167}"/>
          </ac:spMkLst>
        </pc:spChg>
        <pc:spChg chg="mod">
          <ac:chgData name="Matias Hugo Seminara" userId="8f9eed4d986e149f" providerId="LiveId" clId="{00584EF3-6CA1-4A66-95E9-BC4CEC3B4CB2}" dt="2024-05-06T02:27:30.037" v="1166"/>
          <ac:spMkLst>
            <pc:docMk/>
            <pc:sldMk cId="2279891132" sldId="300"/>
            <ac:spMk id="214" creationId="{00000000-0000-0000-0000-000000000000}"/>
          </ac:spMkLst>
        </pc:spChg>
        <pc:cxnChg chg="add mod">
          <ac:chgData name="Matias Hugo Seminara" userId="8f9eed4d986e149f" providerId="LiveId" clId="{00584EF3-6CA1-4A66-95E9-BC4CEC3B4CB2}" dt="2024-05-06T02:45:52.615" v="1518" actId="1582"/>
          <ac:cxnSpMkLst>
            <pc:docMk/>
            <pc:sldMk cId="2279891132" sldId="300"/>
            <ac:cxnSpMk id="7" creationId="{8537D554-B970-6CAC-6A3B-3B76C4D09AAB}"/>
          </ac:cxnSpMkLst>
        </pc:cxnChg>
        <pc:cxnChg chg="add mod">
          <ac:chgData name="Matias Hugo Seminara" userId="8f9eed4d986e149f" providerId="LiveId" clId="{00584EF3-6CA1-4A66-95E9-BC4CEC3B4CB2}" dt="2024-05-06T02:46:14.650" v="1522" actId="14100"/>
          <ac:cxnSpMkLst>
            <pc:docMk/>
            <pc:sldMk cId="2279891132" sldId="300"/>
            <ac:cxnSpMk id="11" creationId="{6AA53F8B-451A-23EA-6C80-196214AD9C99}"/>
          </ac:cxnSpMkLst>
        </pc:cxnChg>
      </pc:sldChg>
      <pc:sldChg chg="modSp add del mod">
        <pc:chgData name="Matias Hugo Seminara" userId="8f9eed4d986e149f" providerId="LiveId" clId="{00584EF3-6CA1-4A66-95E9-BC4CEC3B4CB2}" dt="2024-05-06T02:59:11.889" v="1726" actId="47"/>
        <pc:sldMkLst>
          <pc:docMk/>
          <pc:sldMk cId="987905935" sldId="301"/>
        </pc:sldMkLst>
        <pc:spChg chg="mod">
          <ac:chgData name="Matias Hugo Seminara" userId="8f9eed4d986e149f" providerId="LiveId" clId="{00584EF3-6CA1-4A66-95E9-BC4CEC3B4CB2}" dt="2024-05-06T02:49:49.065" v="1565" actId="21"/>
          <ac:spMkLst>
            <pc:docMk/>
            <pc:sldMk cId="987905935" sldId="301"/>
            <ac:spMk id="4" creationId="{6B8484FA-6BA3-668F-3F89-0EC23AD9F8B7}"/>
          </ac:spMkLst>
        </pc:spChg>
        <pc:spChg chg="mod">
          <ac:chgData name="Matias Hugo Seminara" userId="8f9eed4d986e149f" providerId="LiveId" clId="{00584EF3-6CA1-4A66-95E9-BC4CEC3B4CB2}" dt="2024-05-06T02:29:35.140" v="1181"/>
          <ac:spMkLst>
            <pc:docMk/>
            <pc:sldMk cId="987905935" sldId="301"/>
            <ac:spMk id="214" creationId="{00000000-0000-0000-0000-000000000000}"/>
          </ac:spMkLst>
        </pc:spChg>
      </pc:sldChg>
      <pc:sldChg chg="addSp delSp modSp add del mod ord">
        <pc:chgData name="Matias Hugo Seminara" userId="8f9eed4d986e149f" providerId="LiveId" clId="{00584EF3-6CA1-4A66-95E9-BC4CEC3B4CB2}" dt="2024-05-06T03:01:49.040" v="1728" actId="14100"/>
        <pc:sldMkLst>
          <pc:docMk/>
          <pc:sldMk cId="3427437430" sldId="302"/>
        </pc:sldMkLst>
        <pc:spChg chg="del">
          <ac:chgData name="Matias Hugo Seminara" userId="8f9eed4d986e149f" providerId="LiveId" clId="{00584EF3-6CA1-4A66-95E9-BC4CEC3B4CB2}" dt="2024-05-06T02:35:24.648" v="1275" actId="478"/>
          <ac:spMkLst>
            <pc:docMk/>
            <pc:sldMk cId="3427437430" sldId="302"/>
            <ac:spMk id="2" creationId="{B4C1F294-3C33-F835-A9F2-4C04CE01C245}"/>
          </ac:spMkLst>
        </pc:spChg>
        <pc:spChg chg="add del mod">
          <ac:chgData name="Matias Hugo Seminara" userId="8f9eed4d986e149f" providerId="LiveId" clId="{00584EF3-6CA1-4A66-95E9-BC4CEC3B4CB2}" dt="2024-05-06T02:35:33.829" v="1278" actId="478"/>
          <ac:spMkLst>
            <pc:docMk/>
            <pc:sldMk cId="3427437430" sldId="302"/>
            <ac:spMk id="4" creationId="{A7B90E4C-2943-7531-5479-A8EB7A3A0E9D}"/>
          </ac:spMkLst>
        </pc:spChg>
        <pc:spChg chg="mod">
          <ac:chgData name="Matias Hugo Seminara" userId="8f9eed4d986e149f" providerId="LiveId" clId="{00584EF3-6CA1-4A66-95E9-BC4CEC3B4CB2}" dt="2024-05-06T02:57:48.988" v="1688" actId="14100"/>
          <ac:spMkLst>
            <pc:docMk/>
            <pc:sldMk cId="3427437430" sldId="302"/>
            <ac:spMk id="5" creationId="{B24873C7-A0DD-1B1A-9510-4EE98E0CAF58}"/>
          </ac:spMkLst>
        </pc:spChg>
        <pc:spChg chg="add mod">
          <ac:chgData name="Matias Hugo Seminara" userId="8f9eed4d986e149f" providerId="LiveId" clId="{00584EF3-6CA1-4A66-95E9-BC4CEC3B4CB2}" dt="2024-05-06T02:58:51.555" v="1725" actId="1036"/>
          <ac:spMkLst>
            <pc:docMk/>
            <pc:sldMk cId="3427437430" sldId="302"/>
            <ac:spMk id="7" creationId="{1332E8A9-CC9D-B49D-66E1-1302A34F41FA}"/>
          </ac:spMkLst>
        </pc:spChg>
        <pc:spChg chg="add">
          <ac:chgData name="Matias Hugo Seminara" userId="8f9eed4d986e149f" providerId="LiveId" clId="{00584EF3-6CA1-4A66-95E9-BC4CEC3B4CB2}" dt="2024-05-06T02:54:06.752" v="1596"/>
          <ac:spMkLst>
            <pc:docMk/>
            <pc:sldMk cId="3427437430" sldId="302"/>
            <ac:spMk id="8" creationId="{09033707-01F0-4CEC-B632-6191CD3CB3FF}"/>
          </ac:spMkLst>
        </pc:spChg>
        <pc:spChg chg="add">
          <ac:chgData name="Matias Hugo Seminara" userId="8f9eed4d986e149f" providerId="LiveId" clId="{00584EF3-6CA1-4A66-95E9-BC4CEC3B4CB2}" dt="2024-05-06T02:54:17.178" v="1597"/>
          <ac:spMkLst>
            <pc:docMk/>
            <pc:sldMk cId="3427437430" sldId="302"/>
            <ac:spMk id="9" creationId="{635A73AC-C92F-5EDD-8D1A-BE9352DAC472}"/>
          </ac:spMkLst>
        </pc:spChg>
        <pc:spChg chg="mod">
          <ac:chgData name="Matias Hugo Seminara" userId="8f9eed4d986e149f" providerId="LiveId" clId="{00584EF3-6CA1-4A66-95E9-BC4CEC3B4CB2}" dt="2024-05-06T03:01:49.040" v="1728" actId="14100"/>
          <ac:spMkLst>
            <pc:docMk/>
            <pc:sldMk cId="3427437430" sldId="302"/>
            <ac:spMk id="214" creationId="{00000000-0000-0000-0000-000000000000}"/>
          </ac:spMkLst>
        </pc:spChg>
      </pc:sldChg>
      <pc:sldChg chg="delSp modSp add mod">
        <pc:chgData name="Matias Hugo Seminara" userId="8f9eed4d986e149f" providerId="LiveId" clId="{00584EF3-6CA1-4A66-95E9-BC4CEC3B4CB2}" dt="2024-05-06T03:19:06.801" v="2043" actId="478"/>
        <pc:sldMkLst>
          <pc:docMk/>
          <pc:sldMk cId="1251941611" sldId="303"/>
        </pc:sldMkLst>
        <pc:spChg chg="mod">
          <ac:chgData name="Matias Hugo Seminara" userId="8f9eed4d986e149f" providerId="LiveId" clId="{00584EF3-6CA1-4A66-95E9-BC4CEC3B4CB2}" dt="2024-05-06T03:18:47.232" v="2041" actId="1038"/>
          <ac:spMkLst>
            <pc:docMk/>
            <pc:sldMk cId="1251941611" sldId="303"/>
            <ac:spMk id="5" creationId="{B24873C7-A0DD-1B1A-9510-4EE98E0CAF58}"/>
          </ac:spMkLst>
        </pc:spChg>
        <pc:spChg chg="del mod">
          <ac:chgData name="Matias Hugo Seminara" userId="8f9eed4d986e149f" providerId="LiveId" clId="{00584EF3-6CA1-4A66-95E9-BC4CEC3B4CB2}" dt="2024-05-06T03:19:06.801" v="2043" actId="478"/>
          <ac:spMkLst>
            <pc:docMk/>
            <pc:sldMk cId="1251941611" sldId="303"/>
            <ac:spMk id="7" creationId="{1332E8A9-CC9D-B49D-66E1-1302A34F41FA}"/>
          </ac:spMkLst>
        </pc:spChg>
        <pc:spChg chg="mod">
          <ac:chgData name="Matias Hugo Seminara" userId="8f9eed4d986e149f" providerId="LiveId" clId="{00584EF3-6CA1-4A66-95E9-BC4CEC3B4CB2}" dt="2024-05-06T03:17:17.006" v="2022"/>
          <ac:spMkLst>
            <pc:docMk/>
            <pc:sldMk cId="1251941611" sldId="303"/>
            <ac:spMk id="214" creationId="{00000000-0000-0000-0000-000000000000}"/>
          </ac:spMkLst>
        </pc:spChg>
      </pc:sldChg>
      <pc:sldChg chg="modSp add mod">
        <pc:chgData name="Matias Hugo Seminara" userId="8f9eed4d986e149f" providerId="LiveId" clId="{00584EF3-6CA1-4A66-95E9-BC4CEC3B4CB2}" dt="2024-05-06T03:21:24.171" v="2046" actId="12"/>
        <pc:sldMkLst>
          <pc:docMk/>
          <pc:sldMk cId="2168028408" sldId="304"/>
        </pc:sldMkLst>
        <pc:spChg chg="mod">
          <ac:chgData name="Matias Hugo Seminara" userId="8f9eed4d986e149f" providerId="LiveId" clId="{00584EF3-6CA1-4A66-95E9-BC4CEC3B4CB2}" dt="2024-05-06T03:21:24.171" v="2046" actId="12"/>
          <ac:spMkLst>
            <pc:docMk/>
            <pc:sldMk cId="2168028408" sldId="304"/>
            <ac:spMk id="5" creationId="{B24873C7-A0DD-1B1A-9510-4EE98E0CAF58}"/>
          </ac:spMkLst>
        </pc:spChg>
      </pc:sldChg>
      <pc:sldMasterChg chg="delSldLayout">
        <pc:chgData name="Matias Hugo Seminara" userId="8f9eed4d986e149f" providerId="LiveId" clId="{00584EF3-6CA1-4A66-95E9-BC4CEC3B4CB2}" dt="2024-05-05T19:07:57.909" v="779" actId="47"/>
        <pc:sldMasterMkLst>
          <pc:docMk/>
          <pc:sldMasterMk cId="0" sldId="2147483648"/>
        </pc:sldMasterMkLst>
        <pc:sldLayoutChg chg="del">
          <pc:chgData name="Matias Hugo Seminara" userId="8f9eed4d986e149f" providerId="LiveId" clId="{00584EF3-6CA1-4A66-95E9-BC4CEC3B4CB2}" dt="2024-05-05T19:07:57.909" v="779" actId="47"/>
          <pc:sldLayoutMkLst>
            <pc:docMk/>
            <pc:sldMasterMk cId="0" sldId="2147483648"/>
            <pc:sldLayoutMk cId="0" sldId="2147483654"/>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185716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900476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2" name="Google Shape;212;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338958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448811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2" name="Google Shape;212;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257157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2" name="Google Shape;212;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069557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2" name="Google Shape;212;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37586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2" name="Google Shape;212;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237173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2" name="Google Shape;212;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715131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2" name="Google Shape;212;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196659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3" name="Google Shape;343;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9" name="Google Shape;349;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1" name="Google Shape;361;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6" name="Google Shape;366;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1" name="Google Shape;371;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051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2" name="Google Shape;212;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2" name="Google Shape;212;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896657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
        <p:cNvGrpSpPr/>
        <p:nvPr/>
      </p:nvGrpSpPr>
      <p:grpSpPr>
        <a:xfrm>
          <a:off x="0" y="0"/>
          <a:ext cx="0" cy="0"/>
          <a:chOff x="0" y="0"/>
          <a:chExt cx="0" cy="0"/>
        </a:xfrm>
      </p:grpSpPr>
      <p:sp>
        <p:nvSpPr>
          <p:cNvPr id="10" name="Google Shape;10;p36"/>
          <p:cNvSpPr txBox="1">
            <a:spLocks noGrp="1"/>
          </p:cNvSpPr>
          <p:nvPr>
            <p:ph type="title"/>
          </p:nvPr>
        </p:nvSpPr>
        <p:spPr>
          <a:xfrm>
            <a:off x="3335100" y="1617575"/>
            <a:ext cx="5497200" cy="13752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700"/>
              <a:buFont typeface="Montserrat"/>
              <a:buNone/>
              <a:defRPr sz="3700" b="1">
                <a:latin typeface="Montserrat"/>
                <a:ea typeface="Montserrat"/>
                <a:cs typeface="Montserrat"/>
                <a:sym typeface="Montserrat"/>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pic>
        <p:nvPicPr>
          <p:cNvPr id="11" name="Google Shape;11;p36"/>
          <p:cNvPicPr preferRelativeResize="0"/>
          <p:nvPr/>
        </p:nvPicPr>
        <p:blipFill rotWithShape="1">
          <a:blip r:embed="rId2">
            <a:alphaModFix/>
          </a:blip>
          <a:srcRect/>
          <a:stretch/>
        </p:blipFill>
        <p:spPr>
          <a:xfrm>
            <a:off x="0" y="1290050"/>
            <a:ext cx="3040999" cy="2072300"/>
          </a:xfrm>
          <a:prstGeom prst="rect">
            <a:avLst/>
          </a:prstGeom>
          <a:noFill/>
          <a:ln>
            <a:noFill/>
          </a:ln>
        </p:spPr>
      </p:pic>
      <p:pic>
        <p:nvPicPr>
          <p:cNvPr id="12" name="Google Shape;12;p36"/>
          <p:cNvPicPr preferRelativeResize="0"/>
          <p:nvPr/>
        </p:nvPicPr>
        <p:blipFill rotWithShape="1">
          <a:blip r:embed="rId3">
            <a:alphaModFix/>
          </a:blip>
          <a:srcRect/>
          <a:stretch/>
        </p:blipFill>
        <p:spPr>
          <a:xfrm>
            <a:off x="8222877" y="4573625"/>
            <a:ext cx="741498" cy="399274"/>
          </a:xfrm>
          <a:prstGeom prst="rect">
            <a:avLst/>
          </a:prstGeom>
          <a:noFill/>
          <a:ln>
            <a:noFill/>
          </a:ln>
        </p:spPr>
      </p:pic>
      <p:sp>
        <p:nvSpPr>
          <p:cNvPr id="13" name="Google Shape;13;p36"/>
          <p:cNvSpPr txBox="1"/>
          <p:nvPr/>
        </p:nvSpPr>
        <p:spPr>
          <a:xfrm>
            <a:off x="3326000" y="3062475"/>
            <a:ext cx="5534400" cy="400200"/>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Medium"/>
              <a:ea typeface="Montserrat Medium"/>
              <a:cs typeface="Montserrat Medium"/>
              <a:sym typeface="Montserrat Medium"/>
            </a:endParaRPr>
          </a:p>
        </p:txBody>
      </p:sp>
      <p:sp>
        <p:nvSpPr>
          <p:cNvPr id="14" name="Google Shape;14;p36"/>
          <p:cNvSpPr txBox="1">
            <a:spLocks noGrp="1"/>
          </p:cNvSpPr>
          <p:nvPr>
            <p:ph type="subTitle" idx="1"/>
          </p:nvPr>
        </p:nvSpPr>
        <p:spPr>
          <a:xfrm>
            <a:off x="3335025" y="2986525"/>
            <a:ext cx="55344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5" name="Google Shape;15;p36"/>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 name="Google Shape;16;p36"/>
          <p:cNvPicPr preferRelativeResize="0"/>
          <p:nvPr/>
        </p:nvPicPr>
        <p:blipFill rotWithShape="1">
          <a:blip r:embed="rId4">
            <a:alphaModFix/>
          </a:blip>
          <a:srcRect/>
          <a:stretch/>
        </p:blipFill>
        <p:spPr>
          <a:xfrm>
            <a:off x="8155184" y="33947"/>
            <a:ext cx="876879" cy="3992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Ejercicios e imagen">
  <p:cSld name="SECTION_TITLE_AND_DESCRIPTION">
    <p:spTree>
      <p:nvGrpSpPr>
        <p:cNvPr id="1" name="Shape 91"/>
        <p:cNvGrpSpPr/>
        <p:nvPr/>
      </p:nvGrpSpPr>
      <p:grpSpPr>
        <a:xfrm>
          <a:off x="0" y="0"/>
          <a:ext cx="0" cy="0"/>
          <a:chOff x="0" y="0"/>
          <a:chExt cx="0" cy="0"/>
        </a:xfrm>
      </p:grpSpPr>
      <p:sp>
        <p:nvSpPr>
          <p:cNvPr id="92" name="Google Shape;92;p4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46"/>
          <p:cNvSpPr txBox="1">
            <a:spLocks noGrp="1"/>
          </p:cNvSpPr>
          <p:nvPr>
            <p:ph type="title"/>
          </p:nvPr>
        </p:nvSpPr>
        <p:spPr>
          <a:xfrm>
            <a:off x="265500" y="7759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3800"/>
              <a:buFont typeface="Montserrat"/>
              <a:buNone/>
              <a:defRPr sz="3800">
                <a:latin typeface="Montserrat"/>
                <a:ea typeface="Montserrat"/>
                <a:cs typeface="Montserrat"/>
                <a:sym typeface="Montserrat"/>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94" name="Google Shape;94;p46"/>
          <p:cNvSpPr txBox="1">
            <a:spLocks noGrp="1"/>
          </p:cNvSpPr>
          <p:nvPr>
            <p:ph type="subTitle" idx="1"/>
          </p:nvPr>
        </p:nvSpPr>
        <p:spPr>
          <a:xfrm>
            <a:off x="265500" y="24982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Font typeface="Montserrat"/>
              <a:buNone/>
              <a:defRPr sz="2100">
                <a:latin typeface="Montserrat"/>
                <a:ea typeface="Montserrat"/>
                <a:cs typeface="Montserrat"/>
                <a:sym typeface="Montserrat"/>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95" name="Google Shape;95;p4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
        <p:nvSpPr>
          <p:cNvPr id="96" name="Google Shape;96;p46"/>
          <p:cNvSpPr/>
          <p:nvPr/>
        </p:nvSpPr>
        <p:spPr>
          <a:xfrm>
            <a:off x="4572150" y="-18175"/>
            <a:ext cx="4572000" cy="51618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97" name="Google Shape;97;p46"/>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98" name="Google Shape;98;p46"/>
          <p:cNvPicPr preferRelativeResize="0"/>
          <p:nvPr/>
        </p:nvPicPr>
        <p:blipFill rotWithShape="1">
          <a:blip r:embed="rId3">
            <a:alphaModFix/>
          </a:blip>
          <a:srcRect/>
          <a:stretch/>
        </p:blipFill>
        <p:spPr>
          <a:xfrm>
            <a:off x="3506975" y="4699100"/>
            <a:ext cx="558475" cy="300725"/>
          </a:xfrm>
          <a:prstGeom prst="rect">
            <a:avLst/>
          </a:prstGeom>
          <a:noFill/>
          <a:ln>
            <a:noFill/>
          </a:ln>
        </p:spPr>
      </p:pic>
      <p:pic>
        <p:nvPicPr>
          <p:cNvPr id="99" name="Google Shape;99;p46"/>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itas">
  <p:cSld name="CAPTION_ONLY">
    <p:spTree>
      <p:nvGrpSpPr>
        <p:cNvPr id="1" name="Shape 100"/>
        <p:cNvGrpSpPr/>
        <p:nvPr/>
      </p:nvGrpSpPr>
      <p:grpSpPr>
        <a:xfrm>
          <a:off x="0" y="0"/>
          <a:ext cx="0" cy="0"/>
          <a:chOff x="0" y="0"/>
          <a:chExt cx="0" cy="0"/>
        </a:xfrm>
      </p:grpSpPr>
      <p:sp>
        <p:nvSpPr>
          <p:cNvPr id="101" name="Google Shape;101;p47"/>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47"/>
          <p:cNvSpPr txBox="1">
            <a:spLocks noGrp="1"/>
          </p:cNvSpPr>
          <p:nvPr>
            <p:ph type="body" idx="1"/>
          </p:nvPr>
        </p:nvSpPr>
        <p:spPr>
          <a:xfrm>
            <a:off x="433800" y="1715975"/>
            <a:ext cx="8203800" cy="14820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2000"/>
              <a:buFont typeface="Montserrat"/>
              <a:buNone/>
              <a:defRPr sz="2000" i="1">
                <a:latin typeface="Montserrat"/>
                <a:ea typeface="Montserrat"/>
                <a:cs typeface="Montserrat"/>
                <a:sym typeface="Montserrat"/>
              </a:defRPr>
            </a:lvl1pPr>
          </a:lstStyle>
          <a:p>
            <a:endParaRPr/>
          </a:p>
        </p:txBody>
      </p:sp>
      <p:pic>
        <p:nvPicPr>
          <p:cNvPr id="103" name="Google Shape;103;p47"/>
          <p:cNvPicPr preferRelativeResize="0"/>
          <p:nvPr/>
        </p:nvPicPr>
        <p:blipFill rotWithShape="1">
          <a:blip r:embed="rId2">
            <a:alphaModFix/>
          </a:blip>
          <a:srcRect/>
          <a:stretch/>
        </p:blipFill>
        <p:spPr>
          <a:xfrm>
            <a:off x="127225" y="906000"/>
            <a:ext cx="1429649" cy="936662"/>
          </a:xfrm>
          <a:prstGeom prst="rect">
            <a:avLst/>
          </a:prstGeom>
          <a:noFill/>
          <a:ln>
            <a:noFill/>
          </a:ln>
        </p:spPr>
      </p:pic>
      <p:pic>
        <p:nvPicPr>
          <p:cNvPr id="104" name="Google Shape;104;p47"/>
          <p:cNvPicPr preferRelativeResize="0"/>
          <p:nvPr/>
        </p:nvPicPr>
        <p:blipFill rotWithShape="1">
          <a:blip r:embed="rId3">
            <a:alphaModFix/>
          </a:blip>
          <a:srcRect/>
          <a:stretch/>
        </p:blipFill>
        <p:spPr>
          <a:xfrm>
            <a:off x="7632800" y="2758064"/>
            <a:ext cx="1385650" cy="907836"/>
          </a:xfrm>
          <a:prstGeom prst="rect">
            <a:avLst/>
          </a:prstGeom>
          <a:noFill/>
          <a:ln>
            <a:noFill/>
          </a:ln>
        </p:spPr>
      </p:pic>
      <p:sp>
        <p:nvSpPr>
          <p:cNvPr id="105" name="Google Shape;105;p47"/>
          <p:cNvSpPr txBox="1"/>
          <p:nvPr/>
        </p:nvSpPr>
        <p:spPr>
          <a:xfrm>
            <a:off x="432025" y="3792225"/>
            <a:ext cx="8401800" cy="400200"/>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Clr>
                <a:srgbClr val="000000"/>
              </a:buClr>
              <a:buSzPts val="1400"/>
              <a:buFont typeface="Arial"/>
              <a:buNone/>
            </a:pPr>
            <a:r>
              <a:rPr lang="es" sz="1400" b="1" i="0" u="none" strike="noStrike" cap="none">
                <a:solidFill>
                  <a:schemeClr val="dk1"/>
                </a:solidFill>
                <a:latin typeface="Montserrat"/>
                <a:ea typeface="Montserrat"/>
                <a:cs typeface="Montserrat"/>
                <a:sym typeface="Montserrat"/>
              </a:rPr>
              <a:t>Autor/as/es:</a:t>
            </a:r>
            <a:endParaRPr sz="1400" b="1" i="0" u="none" strike="noStrike" cap="none">
              <a:solidFill>
                <a:schemeClr val="dk1"/>
              </a:solidFill>
              <a:latin typeface="Montserrat"/>
              <a:ea typeface="Montserrat"/>
              <a:cs typeface="Montserrat"/>
              <a:sym typeface="Montserrat"/>
            </a:endParaRPr>
          </a:p>
        </p:txBody>
      </p:sp>
      <p:pic>
        <p:nvPicPr>
          <p:cNvPr id="106" name="Google Shape;106;p47"/>
          <p:cNvPicPr preferRelativeResize="0"/>
          <p:nvPr/>
        </p:nvPicPr>
        <p:blipFill rotWithShape="1">
          <a:blip r:embed="rId4">
            <a:alphaModFix/>
          </a:blip>
          <a:srcRect/>
          <a:stretch/>
        </p:blipFill>
        <p:spPr>
          <a:xfrm>
            <a:off x="8155184" y="33947"/>
            <a:ext cx="876879" cy="399275"/>
          </a:xfrm>
          <a:prstGeom prst="rect">
            <a:avLst/>
          </a:prstGeom>
          <a:noFill/>
          <a:ln>
            <a:noFill/>
          </a:ln>
        </p:spPr>
      </p:pic>
      <p:pic>
        <p:nvPicPr>
          <p:cNvPr id="107" name="Google Shape;107;p47"/>
          <p:cNvPicPr preferRelativeResize="0"/>
          <p:nvPr/>
        </p:nvPicPr>
        <p:blipFill rotWithShape="1">
          <a:blip r:embed="rId5">
            <a:alphaModFix/>
          </a:blip>
          <a:srcRect/>
          <a:stretch/>
        </p:blipFill>
        <p:spPr>
          <a:xfrm>
            <a:off x="8078975" y="4699100"/>
            <a:ext cx="558475" cy="300725"/>
          </a:xfrm>
          <a:prstGeom prst="rect">
            <a:avLst/>
          </a:prstGeom>
          <a:noFill/>
          <a:ln>
            <a:noFill/>
          </a:ln>
        </p:spPr>
      </p:pic>
      <p:sp>
        <p:nvSpPr>
          <p:cNvPr id="108" name="Google Shape;108;p47"/>
          <p:cNvSpPr txBox="1">
            <a:spLocks noGrp="1"/>
          </p:cNvSpPr>
          <p:nvPr>
            <p:ph type="title"/>
          </p:nvPr>
        </p:nvSpPr>
        <p:spPr>
          <a:xfrm>
            <a:off x="1766475" y="3773600"/>
            <a:ext cx="7145100" cy="300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500"/>
              <a:buFont typeface="Montserrat Medium"/>
              <a:buNone/>
              <a:defRPr sz="15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09" name="Google Shape;109;p47"/>
          <p:cNvSpPr txBox="1">
            <a:spLocks noGrp="1"/>
          </p:cNvSpPr>
          <p:nvPr>
            <p:ph type="title" idx="2"/>
          </p:nvPr>
        </p:nvSpPr>
        <p:spPr>
          <a:xfrm>
            <a:off x="432025" y="83275"/>
            <a:ext cx="7145100" cy="3993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500"/>
              <a:buFont typeface="Montserrat SemiBold"/>
              <a:buNone/>
              <a:defRPr sz="1500">
                <a:latin typeface="Montserrat SemiBold"/>
                <a:ea typeface="Montserrat SemiBold"/>
                <a:cs typeface="Montserrat SemiBold"/>
                <a:sym typeface="Montserrat SemiBold"/>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pic>
        <p:nvPicPr>
          <p:cNvPr id="110" name="Google Shape;110;p47"/>
          <p:cNvPicPr preferRelativeResize="0"/>
          <p:nvPr/>
        </p:nvPicPr>
        <p:blipFill rotWithShape="1">
          <a:blip r:embed="rId6">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72">
          <p15:clr>
            <a:srgbClr val="FA7B17"/>
          </p15:clr>
        </p15:guide>
        <p15:guide id="2" pos="5441">
          <p15:clr>
            <a:srgbClr val="FA7B17"/>
          </p15:clr>
        </p15:guide>
        <p15:guide id="3" orient="horz" pos="2551">
          <p15:clr>
            <a:srgbClr val="FA7B17"/>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lase 0">
  <p:cSld name="BLANK_1">
    <p:spTree>
      <p:nvGrpSpPr>
        <p:cNvPr id="1" name="Shape 111"/>
        <p:cNvGrpSpPr/>
        <p:nvPr/>
      </p:nvGrpSpPr>
      <p:grpSpPr>
        <a:xfrm>
          <a:off x="0" y="0"/>
          <a:ext cx="0" cy="0"/>
          <a:chOff x="0" y="0"/>
          <a:chExt cx="0" cy="0"/>
        </a:xfrm>
      </p:grpSpPr>
      <p:sp>
        <p:nvSpPr>
          <p:cNvPr id="112" name="Google Shape;112;p48"/>
          <p:cNvSpPr/>
          <p:nvPr/>
        </p:nvSpPr>
        <p:spPr>
          <a:xfrm>
            <a:off x="212425" y="1172325"/>
            <a:ext cx="8636100" cy="436800"/>
          </a:xfrm>
          <a:prstGeom prst="chevron">
            <a:avLst>
              <a:gd name="adj" fmla="val 50000"/>
            </a:avLst>
          </a:prstGeom>
          <a:solidFill>
            <a:srgbClr val="7685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D9D9D9"/>
              </a:solidFill>
              <a:latin typeface="Arial"/>
              <a:ea typeface="Arial"/>
              <a:cs typeface="Arial"/>
              <a:sym typeface="Arial"/>
            </a:endParaRPr>
          </a:p>
        </p:txBody>
      </p:sp>
      <p:sp>
        <p:nvSpPr>
          <p:cNvPr id="113" name="Google Shape;113;p48"/>
          <p:cNvSpPr/>
          <p:nvPr/>
        </p:nvSpPr>
        <p:spPr>
          <a:xfrm>
            <a:off x="3907500" y="792225"/>
            <a:ext cx="1176600" cy="1164600"/>
          </a:xfrm>
          <a:prstGeom prst="ellipse">
            <a:avLst/>
          </a:pr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48"/>
          <p:cNvSpPr/>
          <p:nvPr/>
        </p:nvSpPr>
        <p:spPr>
          <a:xfrm>
            <a:off x="6745000" y="8084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48"/>
          <p:cNvSpPr txBox="1"/>
          <p:nvPr/>
        </p:nvSpPr>
        <p:spPr>
          <a:xfrm>
            <a:off x="3331525" y="2150250"/>
            <a:ext cx="2397900" cy="2121600"/>
          </a:xfrm>
          <a:prstGeom prst="rect">
            <a:avLst/>
          </a:prstGeom>
          <a:solidFill>
            <a:srgbClr val="F1C232"/>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16" name="Google Shape;116;p48"/>
          <p:cNvSpPr txBox="1"/>
          <p:nvPr/>
        </p:nvSpPr>
        <p:spPr>
          <a:xfrm>
            <a:off x="6134350" y="2150250"/>
            <a:ext cx="2397900" cy="21216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17" name="Google Shape;117;p48"/>
          <p:cNvSpPr txBox="1">
            <a:spLocks noGrp="1"/>
          </p:cNvSpPr>
          <p:nvPr>
            <p:ph type="title"/>
          </p:nvPr>
        </p:nvSpPr>
        <p:spPr>
          <a:xfrm>
            <a:off x="3331525" y="2159925"/>
            <a:ext cx="2397900" cy="2121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8" name="Google Shape;118;p48"/>
          <p:cNvSpPr txBox="1">
            <a:spLocks noGrp="1"/>
          </p:cNvSpPr>
          <p:nvPr>
            <p:ph type="title" idx="2"/>
          </p:nvPr>
        </p:nvSpPr>
        <p:spPr>
          <a:xfrm>
            <a:off x="6134350" y="2196275"/>
            <a:ext cx="2397900" cy="2075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9" name="Google Shape;119;p48"/>
          <p:cNvSpPr txBox="1">
            <a:spLocks noGrp="1"/>
          </p:cNvSpPr>
          <p:nvPr>
            <p:ph type="title" idx="3"/>
          </p:nvPr>
        </p:nvSpPr>
        <p:spPr>
          <a:xfrm>
            <a:off x="4039950" y="1164225"/>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1400"/>
              <a:buFont typeface="Montserrat"/>
              <a:buNone/>
              <a:defRPr sz="1400" b="1">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20" name="Google Shape;120;p48"/>
          <p:cNvSpPr txBox="1">
            <a:spLocks noGrp="1"/>
          </p:cNvSpPr>
          <p:nvPr>
            <p:ph type="title" idx="4"/>
          </p:nvPr>
        </p:nvSpPr>
        <p:spPr>
          <a:xfrm>
            <a:off x="6877450" y="1164225"/>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21" name="Google Shape;121;p48"/>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2" name="Google Shape;122;p48"/>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123" name="Google Shape;123;p48"/>
          <p:cNvPicPr preferRelativeResize="0"/>
          <p:nvPr/>
        </p:nvPicPr>
        <p:blipFill rotWithShape="1">
          <a:blip r:embed="rId3">
            <a:alphaModFix/>
          </a:blip>
          <a:srcRect/>
          <a:stretch/>
        </p:blipFill>
        <p:spPr>
          <a:xfrm>
            <a:off x="8078975" y="4699100"/>
            <a:ext cx="558475" cy="300725"/>
          </a:xfrm>
          <a:prstGeom prst="rect">
            <a:avLst/>
          </a:prstGeom>
          <a:noFill/>
          <a:ln>
            <a:noFill/>
          </a:ln>
        </p:spPr>
      </p:pic>
      <p:pic>
        <p:nvPicPr>
          <p:cNvPr id="124" name="Google Shape;124;p48"/>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832">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Última clase">
  <p:cSld name="BLANK_1_1_1">
    <p:spTree>
      <p:nvGrpSpPr>
        <p:cNvPr id="1" name="Shape 125"/>
        <p:cNvGrpSpPr/>
        <p:nvPr/>
      </p:nvGrpSpPr>
      <p:grpSpPr>
        <a:xfrm>
          <a:off x="0" y="0"/>
          <a:ext cx="0" cy="0"/>
          <a:chOff x="0" y="0"/>
          <a:chExt cx="0" cy="0"/>
        </a:xfrm>
      </p:grpSpPr>
      <p:sp>
        <p:nvSpPr>
          <p:cNvPr id="126" name="Google Shape;126;p49"/>
          <p:cNvSpPr/>
          <p:nvPr/>
        </p:nvSpPr>
        <p:spPr>
          <a:xfrm>
            <a:off x="212425" y="1172325"/>
            <a:ext cx="4818000" cy="436800"/>
          </a:xfrm>
          <a:prstGeom prst="chevron">
            <a:avLst>
              <a:gd name="adj" fmla="val 45084"/>
            </a:avLst>
          </a:prstGeom>
          <a:solidFill>
            <a:srgbClr val="7685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D9D9D9"/>
              </a:solidFill>
              <a:latin typeface="Arial"/>
              <a:ea typeface="Arial"/>
              <a:cs typeface="Arial"/>
              <a:sym typeface="Arial"/>
            </a:endParaRPr>
          </a:p>
        </p:txBody>
      </p:sp>
      <p:sp>
        <p:nvSpPr>
          <p:cNvPr id="127" name="Google Shape;127;p49"/>
          <p:cNvSpPr/>
          <p:nvPr/>
        </p:nvSpPr>
        <p:spPr>
          <a:xfrm>
            <a:off x="3907500" y="792225"/>
            <a:ext cx="1176600" cy="1164600"/>
          </a:xfrm>
          <a:prstGeom prst="ellipse">
            <a:avLst/>
          </a:pr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49"/>
          <p:cNvSpPr/>
          <p:nvPr/>
        </p:nvSpPr>
        <p:spPr>
          <a:xfrm>
            <a:off x="1139350" y="7922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49"/>
          <p:cNvSpPr txBox="1"/>
          <p:nvPr/>
        </p:nvSpPr>
        <p:spPr>
          <a:xfrm>
            <a:off x="528700" y="2150250"/>
            <a:ext cx="2397900" cy="21312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30" name="Google Shape;130;p49"/>
          <p:cNvSpPr txBox="1">
            <a:spLocks noGrp="1"/>
          </p:cNvSpPr>
          <p:nvPr>
            <p:ph type="title"/>
          </p:nvPr>
        </p:nvSpPr>
        <p:spPr>
          <a:xfrm>
            <a:off x="1271800" y="1159375"/>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131" name="Google Shape;131;p49"/>
          <p:cNvSpPr txBox="1">
            <a:spLocks noGrp="1"/>
          </p:cNvSpPr>
          <p:nvPr>
            <p:ph type="title" idx="2"/>
          </p:nvPr>
        </p:nvSpPr>
        <p:spPr>
          <a:xfrm>
            <a:off x="3938175" y="1159375"/>
            <a:ext cx="109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1400"/>
              <a:buFont typeface="Montserrat"/>
              <a:buNone/>
              <a:defRPr sz="1400" b="1">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132" name="Google Shape;132;p49"/>
          <p:cNvSpPr txBox="1">
            <a:spLocks noGrp="1"/>
          </p:cNvSpPr>
          <p:nvPr>
            <p:ph type="title" idx="3"/>
          </p:nvPr>
        </p:nvSpPr>
        <p:spPr>
          <a:xfrm>
            <a:off x="532575" y="2150850"/>
            <a:ext cx="2397900" cy="2112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33" name="Google Shape;133;p49"/>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34" name="Google Shape;134;p49"/>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135" name="Google Shape;135;p49"/>
          <p:cNvPicPr preferRelativeResize="0"/>
          <p:nvPr/>
        </p:nvPicPr>
        <p:blipFill rotWithShape="1">
          <a:blip r:embed="rId3">
            <a:alphaModFix/>
          </a:blip>
          <a:srcRect/>
          <a:stretch/>
        </p:blipFill>
        <p:spPr>
          <a:xfrm>
            <a:off x="8078975" y="4699100"/>
            <a:ext cx="558475" cy="300725"/>
          </a:xfrm>
          <a:prstGeom prst="rect">
            <a:avLst/>
          </a:prstGeom>
          <a:noFill/>
          <a:ln>
            <a:noFill/>
          </a:ln>
        </p:spPr>
      </p:pic>
      <p:sp>
        <p:nvSpPr>
          <p:cNvPr id="136" name="Google Shape;136;p49"/>
          <p:cNvSpPr txBox="1"/>
          <p:nvPr/>
        </p:nvSpPr>
        <p:spPr>
          <a:xfrm>
            <a:off x="3331525" y="2150250"/>
            <a:ext cx="2397900" cy="2121600"/>
          </a:xfrm>
          <a:prstGeom prst="rect">
            <a:avLst/>
          </a:prstGeom>
          <a:solidFill>
            <a:srgbClr val="F1C232"/>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37" name="Google Shape;137;p49"/>
          <p:cNvSpPr txBox="1">
            <a:spLocks noGrp="1"/>
          </p:cNvSpPr>
          <p:nvPr>
            <p:ph type="title" idx="4"/>
          </p:nvPr>
        </p:nvSpPr>
        <p:spPr>
          <a:xfrm>
            <a:off x="3331525" y="2159925"/>
            <a:ext cx="2397900" cy="2121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pic>
        <p:nvPicPr>
          <p:cNvPr id="138" name="Google Shape;138;p49"/>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832">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apositiva con título y subtítulo" type="title">
  <p:cSld name="TITLE">
    <p:spTree>
      <p:nvGrpSpPr>
        <p:cNvPr id="1" name="Shape 17"/>
        <p:cNvGrpSpPr/>
        <p:nvPr/>
      </p:nvGrpSpPr>
      <p:grpSpPr>
        <a:xfrm>
          <a:off x="0" y="0"/>
          <a:ext cx="0" cy="0"/>
          <a:chOff x="0" y="0"/>
          <a:chExt cx="0" cy="0"/>
        </a:xfrm>
      </p:grpSpPr>
      <p:sp>
        <p:nvSpPr>
          <p:cNvPr id="18" name="Google Shape;18;p37"/>
          <p:cNvSpPr/>
          <p:nvPr/>
        </p:nvSpPr>
        <p:spPr>
          <a:xfrm>
            <a:off x="-13650" y="4328925"/>
            <a:ext cx="9171300" cy="8559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37"/>
          <p:cNvSpPr txBox="1">
            <a:spLocks noGrp="1"/>
          </p:cNvSpPr>
          <p:nvPr>
            <p:ph type="ctrTitle"/>
          </p:nvPr>
        </p:nvSpPr>
        <p:spPr>
          <a:xfrm>
            <a:off x="311700" y="1226800"/>
            <a:ext cx="8520600" cy="1570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Clr>
                <a:srgbClr val="333333"/>
              </a:buClr>
              <a:buSzPts val="4900"/>
              <a:buFont typeface="Montserrat"/>
              <a:buNone/>
              <a:defRPr sz="4900" b="1">
                <a:solidFill>
                  <a:srgbClr val="333333"/>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20" name="Google Shape;20;p37"/>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21" name="Google Shape;21;p37"/>
          <p:cNvPicPr preferRelativeResize="0"/>
          <p:nvPr/>
        </p:nvPicPr>
        <p:blipFill rotWithShape="1">
          <a:blip r:embed="rId2">
            <a:alphaModFix/>
          </a:blip>
          <a:srcRect/>
          <a:stretch/>
        </p:blipFill>
        <p:spPr>
          <a:xfrm>
            <a:off x="7910675" y="4073939"/>
            <a:ext cx="1365875" cy="1365875"/>
          </a:xfrm>
          <a:prstGeom prst="rect">
            <a:avLst/>
          </a:prstGeom>
          <a:noFill/>
          <a:ln>
            <a:noFill/>
          </a:ln>
        </p:spPr>
      </p:pic>
      <p:sp>
        <p:nvSpPr>
          <p:cNvPr id="22" name="Google Shape;22;p37"/>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3" name="Google Shape;23;p37"/>
          <p:cNvPicPr preferRelativeResize="0"/>
          <p:nvPr/>
        </p:nvPicPr>
        <p:blipFill rotWithShape="1">
          <a:blip r:embed="rId3">
            <a:alphaModFix/>
          </a:blip>
          <a:srcRect/>
          <a:stretch/>
        </p:blipFill>
        <p:spPr>
          <a:xfrm>
            <a:off x="8155184" y="33947"/>
            <a:ext cx="876879" cy="399275"/>
          </a:xfrm>
          <a:prstGeom prst="rect">
            <a:avLst/>
          </a:prstGeom>
          <a:noFill/>
          <a:ln>
            <a:noFill/>
          </a:ln>
        </p:spPr>
      </p:pic>
      <p:pic>
        <p:nvPicPr>
          <p:cNvPr id="24" name="Google Shape;24;p37"/>
          <p:cNvPicPr preferRelativeResize="0"/>
          <p:nvPr/>
        </p:nvPicPr>
        <p:blipFill rotWithShape="1">
          <a:blip r:embed="rId4">
            <a:alphaModFix/>
          </a:blip>
          <a:srcRect/>
          <a:stretch/>
        </p:blipFill>
        <p:spPr>
          <a:xfrm>
            <a:off x="0" y="4264238"/>
            <a:ext cx="1163080" cy="792599"/>
          </a:xfrm>
          <a:prstGeom prst="rect">
            <a:avLst/>
          </a:prstGeom>
          <a:noFill/>
          <a:ln>
            <a:noFill/>
          </a:ln>
        </p:spPr>
      </p:pic>
    </p:spTree>
  </p:cSld>
  <p:clrMapOvr>
    <a:masterClrMapping/>
  </p:clrMapOvr>
  <p:extLst>
    <p:ext uri="{DCECCB84-F9BA-43D5-87BE-67443E8EF086}">
      <p15:sldGuideLst xmlns:p15="http://schemas.microsoft.com/office/powerpoint/2012/main">
        <p15:guide id="1" pos="5413">
          <p15:clr>
            <a:srgbClr val="FA7B17"/>
          </p15:clr>
        </p15:guide>
        <p15:guide id="2" pos="347">
          <p15:clr>
            <a:srgbClr val="FA7B17"/>
          </p15:clr>
        </p15:guide>
        <p15:guide id="3" orient="horz" pos="2778">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lase 2 - 37">
  <p:cSld name="BLANK_1_1">
    <p:spTree>
      <p:nvGrpSpPr>
        <p:cNvPr id="1" name="Shape 25"/>
        <p:cNvGrpSpPr/>
        <p:nvPr/>
      </p:nvGrpSpPr>
      <p:grpSpPr>
        <a:xfrm>
          <a:off x="0" y="0"/>
          <a:ext cx="0" cy="0"/>
          <a:chOff x="0" y="0"/>
          <a:chExt cx="0" cy="0"/>
        </a:xfrm>
      </p:grpSpPr>
      <p:sp>
        <p:nvSpPr>
          <p:cNvPr id="26" name="Google Shape;26;p38"/>
          <p:cNvSpPr/>
          <p:nvPr/>
        </p:nvSpPr>
        <p:spPr>
          <a:xfrm>
            <a:off x="212425" y="1172325"/>
            <a:ext cx="8636100" cy="436800"/>
          </a:xfrm>
          <a:prstGeom prst="chevron">
            <a:avLst>
              <a:gd name="adj" fmla="val 50000"/>
            </a:avLst>
          </a:prstGeom>
          <a:solidFill>
            <a:srgbClr val="7685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D9D9D9"/>
              </a:solidFill>
              <a:latin typeface="Arial"/>
              <a:ea typeface="Arial"/>
              <a:cs typeface="Arial"/>
              <a:sym typeface="Arial"/>
            </a:endParaRPr>
          </a:p>
        </p:txBody>
      </p:sp>
      <p:sp>
        <p:nvSpPr>
          <p:cNvPr id="27" name="Google Shape;27;p38"/>
          <p:cNvSpPr/>
          <p:nvPr/>
        </p:nvSpPr>
        <p:spPr>
          <a:xfrm>
            <a:off x="3907500" y="792225"/>
            <a:ext cx="1176600" cy="1164600"/>
          </a:xfrm>
          <a:prstGeom prst="ellipse">
            <a:avLst/>
          </a:pr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38"/>
          <p:cNvSpPr/>
          <p:nvPr/>
        </p:nvSpPr>
        <p:spPr>
          <a:xfrm>
            <a:off x="1139350" y="7922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38"/>
          <p:cNvSpPr/>
          <p:nvPr/>
        </p:nvSpPr>
        <p:spPr>
          <a:xfrm>
            <a:off x="6745000" y="8084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38"/>
          <p:cNvSpPr txBox="1"/>
          <p:nvPr/>
        </p:nvSpPr>
        <p:spPr>
          <a:xfrm>
            <a:off x="528700" y="2150250"/>
            <a:ext cx="2397900" cy="21312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31" name="Google Shape;31;p38"/>
          <p:cNvSpPr txBox="1"/>
          <p:nvPr/>
        </p:nvSpPr>
        <p:spPr>
          <a:xfrm>
            <a:off x="6134350" y="2150250"/>
            <a:ext cx="2397900" cy="21216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32" name="Google Shape;32;p38"/>
          <p:cNvSpPr txBox="1">
            <a:spLocks noGrp="1"/>
          </p:cNvSpPr>
          <p:nvPr>
            <p:ph type="title"/>
          </p:nvPr>
        </p:nvSpPr>
        <p:spPr>
          <a:xfrm>
            <a:off x="1271800" y="1159375"/>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33" name="Google Shape;33;p38"/>
          <p:cNvSpPr txBox="1">
            <a:spLocks noGrp="1"/>
          </p:cNvSpPr>
          <p:nvPr>
            <p:ph type="title" idx="2"/>
          </p:nvPr>
        </p:nvSpPr>
        <p:spPr>
          <a:xfrm>
            <a:off x="3938175" y="1159375"/>
            <a:ext cx="109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1400"/>
              <a:buFont typeface="Montserrat"/>
              <a:buNone/>
              <a:defRPr sz="1400" b="1">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34" name="Google Shape;34;p38"/>
          <p:cNvSpPr txBox="1">
            <a:spLocks noGrp="1"/>
          </p:cNvSpPr>
          <p:nvPr>
            <p:ph type="title" idx="3"/>
          </p:nvPr>
        </p:nvSpPr>
        <p:spPr>
          <a:xfrm>
            <a:off x="6877450" y="1159388"/>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35" name="Google Shape;35;p38"/>
          <p:cNvSpPr txBox="1">
            <a:spLocks noGrp="1"/>
          </p:cNvSpPr>
          <p:nvPr>
            <p:ph type="title" idx="4"/>
          </p:nvPr>
        </p:nvSpPr>
        <p:spPr>
          <a:xfrm>
            <a:off x="532575" y="2150850"/>
            <a:ext cx="2397900" cy="2112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6" name="Google Shape;36;p38"/>
          <p:cNvSpPr txBox="1">
            <a:spLocks noGrp="1"/>
          </p:cNvSpPr>
          <p:nvPr>
            <p:ph type="title" idx="5"/>
          </p:nvPr>
        </p:nvSpPr>
        <p:spPr>
          <a:xfrm>
            <a:off x="6130475" y="2159925"/>
            <a:ext cx="2397900" cy="2112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7" name="Google Shape;37;p38"/>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8" name="Google Shape;38;p38"/>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39" name="Google Shape;39;p38"/>
          <p:cNvPicPr preferRelativeResize="0"/>
          <p:nvPr/>
        </p:nvPicPr>
        <p:blipFill rotWithShape="1">
          <a:blip r:embed="rId3">
            <a:alphaModFix/>
          </a:blip>
          <a:srcRect/>
          <a:stretch/>
        </p:blipFill>
        <p:spPr>
          <a:xfrm>
            <a:off x="8078975" y="4699100"/>
            <a:ext cx="558475" cy="300725"/>
          </a:xfrm>
          <a:prstGeom prst="rect">
            <a:avLst/>
          </a:prstGeom>
          <a:noFill/>
          <a:ln>
            <a:noFill/>
          </a:ln>
        </p:spPr>
      </p:pic>
      <p:sp>
        <p:nvSpPr>
          <p:cNvPr id="40" name="Google Shape;40;p38"/>
          <p:cNvSpPr txBox="1"/>
          <p:nvPr/>
        </p:nvSpPr>
        <p:spPr>
          <a:xfrm>
            <a:off x="3331525" y="2150250"/>
            <a:ext cx="2397900" cy="2121600"/>
          </a:xfrm>
          <a:prstGeom prst="rect">
            <a:avLst/>
          </a:prstGeom>
          <a:solidFill>
            <a:srgbClr val="F1C232"/>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41" name="Google Shape;41;p38"/>
          <p:cNvSpPr txBox="1">
            <a:spLocks noGrp="1"/>
          </p:cNvSpPr>
          <p:nvPr>
            <p:ph type="title" idx="6"/>
          </p:nvPr>
        </p:nvSpPr>
        <p:spPr>
          <a:xfrm>
            <a:off x="3331525" y="2159925"/>
            <a:ext cx="2397900" cy="2121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pic>
        <p:nvPicPr>
          <p:cNvPr id="42" name="Google Shape;42;p38"/>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832">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cepto destacado y explicación">
  <p:cSld name="TITLE_1">
    <p:spTree>
      <p:nvGrpSpPr>
        <p:cNvPr id="1" name="Shape 43"/>
        <p:cNvGrpSpPr/>
        <p:nvPr/>
      </p:nvGrpSpPr>
      <p:grpSpPr>
        <a:xfrm>
          <a:off x="0" y="0"/>
          <a:ext cx="0" cy="0"/>
          <a:chOff x="0" y="0"/>
          <a:chExt cx="0" cy="0"/>
        </a:xfrm>
      </p:grpSpPr>
      <p:sp>
        <p:nvSpPr>
          <p:cNvPr id="44" name="Google Shape;44;p39"/>
          <p:cNvSpPr/>
          <p:nvPr/>
        </p:nvSpPr>
        <p:spPr>
          <a:xfrm>
            <a:off x="-27250" y="-18175"/>
            <a:ext cx="9171300" cy="51618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39"/>
          <p:cNvSpPr txBox="1">
            <a:spLocks noGrp="1"/>
          </p:cNvSpPr>
          <p:nvPr>
            <p:ph type="ctrTitle"/>
          </p:nvPr>
        </p:nvSpPr>
        <p:spPr>
          <a:xfrm>
            <a:off x="550375" y="7600"/>
            <a:ext cx="8043300" cy="15705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Clr>
                <a:schemeClr val="lt1"/>
              </a:buClr>
              <a:buSzPts val="4000"/>
              <a:buFont typeface="Montserrat"/>
              <a:buNone/>
              <a:defRPr sz="4000" b="1">
                <a:solidFill>
                  <a:schemeClr val="lt1"/>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46" name="Google Shape;46;p39"/>
          <p:cNvSpPr txBox="1">
            <a:spLocks noGrp="1"/>
          </p:cNvSpPr>
          <p:nvPr>
            <p:ph type="subTitle" idx="1"/>
          </p:nvPr>
        </p:nvSpPr>
        <p:spPr>
          <a:xfrm>
            <a:off x="550375" y="1614925"/>
            <a:ext cx="8043300" cy="26493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700"/>
              <a:buFont typeface="Montserrat Medium"/>
              <a:buNone/>
              <a:defRPr sz="17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47" name="Google Shape;47;p39"/>
          <p:cNvPicPr preferRelativeResize="0"/>
          <p:nvPr/>
        </p:nvPicPr>
        <p:blipFill rotWithShape="1">
          <a:blip r:embed="rId2">
            <a:alphaModFix/>
          </a:blip>
          <a:srcRect/>
          <a:stretch/>
        </p:blipFill>
        <p:spPr>
          <a:xfrm>
            <a:off x="7910675" y="4073939"/>
            <a:ext cx="1365875" cy="1365875"/>
          </a:xfrm>
          <a:prstGeom prst="rect">
            <a:avLst/>
          </a:prstGeom>
          <a:noFill/>
          <a:ln>
            <a:noFill/>
          </a:ln>
        </p:spPr>
      </p:pic>
      <p:pic>
        <p:nvPicPr>
          <p:cNvPr id="48" name="Google Shape;48;p39"/>
          <p:cNvPicPr preferRelativeResize="0"/>
          <p:nvPr/>
        </p:nvPicPr>
        <p:blipFill rotWithShape="1">
          <a:blip r:embed="rId3">
            <a:alphaModFix/>
          </a:blip>
          <a:srcRect/>
          <a:stretch/>
        </p:blipFill>
        <p:spPr>
          <a:xfrm>
            <a:off x="8155184" y="33947"/>
            <a:ext cx="876879" cy="399275"/>
          </a:xfrm>
          <a:prstGeom prst="rect">
            <a:avLst/>
          </a:prstGeom>
          <a:noFill/>
          <a:ln>
            <a:noFill/>
          </a:ln>
        </p:spPr>
      </p:pic>
      <p:pic>
        <p:nvPicPr>
          <p:cNvPr id="49" name="Google Shape;49;p39"/>
          <p:cNvPicPr preferRelativeResize="0"/>
          <p:nvPr/>
        </p:nvPicPr>
        <p:blipFill rotWithShape="1">
          <a:blip r:embed="rId4">
            <a:alphaModFix/>
          </a:blip>
          <a:srcRect/>
          <a:stretch/>
        </p:blipFill>
        <p:spPr>
          <a:xfrm>
            <a:off x="0" y="4264238"/>
            <a:ext cx="1163080" cy="792599"/>
          </a:xfrm>
          <a:prstGeom prst="rect">
            <a:avLst/>
          </a:prstGeom>
          <a:noFill/>
          <a:ln>
            <a:noFill/>
          </a:ln>
        </p:spPr>
      </p:pic>
    </p:spTree>
  </p:cSld>
  <p:clrMapOvr>
    <a:masterClrMapping/>
  </p:clrMapOvr>
  <p:extLst>
    <p:ext uri="{DCECCB84-F9BA-43D5-87BE-67443E8EF086}">
      <p15:sldGuideLst xmlns:p15="http://schemas.microsoft.com/office/powerpoint/2012/main">
        <p15:guide id="1" pos="5413">
          <p15:clr>
            <a:srgbClr val="FA7B17"/>
          </p15:clr>
        </p15:guide>
        <p15:guide id="2" pos="347">
          <p15:clr>
            <a:srgbClr val="FA7B17"/>
          </p15:clr>
        </p15:guide>
        <p15:guide id="3" orient="horz" pos="2778">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0"/>
        <p:cNvGrpSpPr/>
        <p:nvPr/>
      </p:nvGrpSpPr>
      <p:grpSpPr>
        <a:xfrm>
          <a:off x="0" y="0"/>
          <a:ext cx="0" cy="0"/>
          <a:chOff x="0" y="0"/>
          <a:chExt cx="0" cy="0"/>
        </a:xfrm>
      </p:grpSpPr>
      <p:sp>
        <p:nvSpPr>
          <p:cNvPr id="51" name="Google Shape;51;p40"/>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700"/>
              <a:buFont typeface="Montserrat Medium"/>
              <a:buNone/>
              <a:defRPr sz="27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2" name="Google Shape;52;p40"/>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marL="914400" lvl="1"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marL="1371600" lvl="2"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marL="1828800" lvl="3"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marL="2286000" lvl="4"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marL="2743200" lvl="5"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marL="3200400" lvl="6"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marL="3657600" lvl="7"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marL="4114800" lvl="8"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a:endParaRPr/>
          </a:p>
        </p:txBody>
      </p:sp>
      <p:pic>
        <p:nvPicPr>
          <p:cNvPr id="53" name="Google Shape;53;p40"/>
          <p:cNvPicPr preferRelativeResize="0"/>
          <p:nvPr/>
        </p:nvPicPr>
        <p:blipFill rotWithShape="1">
          <a:blip r:embed="rId2">
            <a:alphaModFix/>
          </a:blip>
          <a:srcRect/>
          <a:stretch/>
        </p:blipFill>
        <p:spPr>
          <a:xfrm>
            <a:off x="8078975" y="4699100"/>
            <a:ext cx="558475" cy="300725"/>
          </a:xfrm>
          <a:prstGeom prst="rect">
            <a:avLst/>
          </a:prstGeom>
          <a:noFill/>
          <a:ln>
            <a:noFill/>
          </a:ln>
        </p:spPr>
      </p:pic>
      <p:sp>
        <p:nvSpPr>
          <p:cNvPr id="54" name="Google Shape;54;p40"/>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5" name="Google Shape;55;p40"/>
          <p:cNvPicPr preferRelativeResize="0"/>
          <p:nvPr/>
        </p:nvPicPr>
        <p:blipFill rotWithShape="1">
          <a:blip r:embed="rId3">
            <a:alphaModFix/>
          </a:blip>
          <a:srcRect/>
          <a:stretch/>
        </p:blipFill>
        <p:spPr>
          <a:xfrm>
            <a:off x="8155184" y="33947"/>
            <a:ext cx="876879" cy="399275"/>
          </a:xfrm>
          <a:prstGeom prst="rect">
            <a:avLst/>
          </a:prstGeom>
          <a:noFill/>
          <a:ln>
            <a:noFill/>
          </a:ln>
        </p:spPr>
      </p:pic>
      <p:pic>
        <p:nvPicPr>
          <p:cNvPr id="56" name="Google Shape;56;p40"/>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72">
          <p15:clr>
            <a:srgbClr val="FA7B17"/>
          </p15:clr>
        </p15:guide>
        <p15:guide id="2" pos="5488">
          <p15:clr>
            <a:srgbClr val="FA7B17"/>
          </p15:clr>
        </p15:guide>
        <p15:guide id="3" orient="horz" pos="2960">
          <p15:clr>
            <a:srgbClr val="FA7B17"/>
          </p15:clr>
        </p15:guide>
        <p15:guide id="4" orient="horz" pos="3149">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portante o recordatorio" type="blank">
  <p:cSld name="BLANK">
    <p:spTree>
      <p:nvGrpSpPr>
        <p:cNvPr id="1" name="Shape 65"/>
        <p:cNvGrpSpPr/>
        <p:nvPr/>
      </p:nvGrpSpPr>
      <p:grpSpPr>
        <a:xfrm>
          <a:off x="0" y="0"/>
          <a:ext cx="0" cy="0"/>
          <a:chOff x="0" y="0"/>
          <a:chExt cx="0" cy="0"/>
        </a:xfrm>
      </p:grpSpPr>
      <p:sp>
        <p:nvSpPr>
          <p:cNvPr id="66" name="Google Shape;66;p42"/>
          <p:cNvSpPr/>
          <p:nvPr/>
        </p:nvSpPr>
        <p:spPr>
          <a:xfrm>
            <a:off x="-13650" y="-5775"/>
            <a:ext cx="9171300" cy="8559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67" name="Google Shape;67;p42"/>
          <p:cNvPicPr preferRelativeResize="0"/>
          <p:nvPr/>
        </p:nvPicPr>
        <p:blipFill rotWithShape="1">
          <a:blip r:embed="rId2">
            <a:alphaModFix/>
          </a:blip>
          <a:srcRect/>
          <a:stretch/>
        </p:blipFill>
        <p:spPr>
          <a:xfrm>
            <a:off x="7910675" y="-260761"/>
            <a:ext cx="1365875" cy="1365875"/>
          </a:xfrm>
          <a:prstGeom prst="rect">
            <a:avLst/>
          </a:prstGeom>
          <a:noFill/>
          <a:ln>
            <a:noFill/>
          </a:ln>
        </p:spPr>
      </p:pic>
      <p:pic>
        <p:nvPicPr>
          <p:cNvPr id="68" name="Google Shape;68;p42"/>
          <p:cNvPicPr preferRelativeResize="0"/>
          <p:nvPr/>
        </p:nvPicPr>
        <p:blipFill rotWithShape="1">
          <a:blip r:embed="rId3">
            <a:alphaModFix/>
          </a:blip>
          <a:srcRect/>
          <a:stretch/>
        </p:blipFill>
        <p:spPr>
          <a:xfrm>
            <a:off x="0" y="5738"/>
            <a:ext cx="1163080" cy="792599"/>
          </a:xfrm>
          <a:prstGeom prst="rect">
            <a:avLst/>
          </a:prstGeom>
          <a:noFill/>
          <a:ln>
            <a:noFill/>
          </a:ln>
        </p:spPr>
      </p:pic>
      <p:pic>
        <p:nvPicPr>
          <p:cNvPr id="69" name="Google Shape;69;p42"/>
          <p:cNvPicPr preferRelativeResize="0"/>
          <p:nvPr/>
        </p:nvPicPr>
        <p:blipFill rotWithShape="1">
          <a:blip r:embed="rId4">
            <a:alphaModFix/>
          </a:blip>
          <a:srcRect/>
          <a:stretch/>
        </p:blipFill>
        <p:spPr>
          <a:xfrm>
            <a:off x="4026135" y="164938"/>
            <a:ext cx="1091725" cy="497100"/>
          </a:xfrm>
          <a:prstGeom prst="rect">
            <a:avLst/>
          </a:prstGeom>
          <a:noFill/>
          <a:ln>
            <a:noFill/>
          </a:ln>
        </p:spPr>
      </p:pic>
      <p:sp>
        <p:nvSpPr>
          <p:cNvPr id="70" name="Google Shape;70;p42"/>
          <p:cNvSpPr txBox="1">
            <a:spLocks noGrp="1"/>
          </p:cNvSpPr>
          <p:nvPr>
            <p:ph type="title"/>
          </p:nvPr>
        </p:nvSpPr>
        <p:spPr>
          <a:xfrm>
            <a:off x="490250" y="1135950"/>
            <a:ext cx="8097300" cy="36237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rgbClr val="333333"/>
              </a:buClr>
              <a:buSzPts val="3700"/>
              <a:buFont typeface="Montserrat"/>
              <a:buNone/>
              <a:defRPr sz="3700" b="1">
                <a:solidFill>
                  <a:srgbClr val="333333"/>
                </a:solidFill>
                <a:latin typeface="Montserrat"/>
                <a:ea typeface="Montserrat"/>
                <a:cs typeface="Montserrat"/>
                <a:sym typeface="Montserrat"/>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1"/>
        <p:cNvGrpSpPr/>
        <p:nvPr/>
      </p:nvGrpSpPr>
      <p:grpSpPr>
        <a:xfrm>
          <a:off x="0" y="0"/>
          <a:ext cx="0" cy="0"/>
          <a:chOff x="0" y="0"/>
          <a:chExt cx="0" cy="0"/>
        </a:xfrm>
      </p:grpSpPr>
      <p:sp>
        <p:nvSpPr>
          <p:cNvPr id="72" name="Google Shape;72;p43"/>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43"/>
          <p:cNvSpPr txBox="1">
            <a:spLocks noGrp="1"/>
          </p:cNvSpPr>
          <p:nvPr>
            <p:ph type="title"/>
          </p:nvPr>
        </p:nvSpPr>
        <p:spPr>
          <a:xfrm>
            <a:off x="311700" y="5974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4" name="Google Shape;74;p43"/>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Font typeface="Montserrat"/>
              <a:buChar char="●"/>
              <a:defRPr sz="1400">
                <a:latin typeface="Montserrat"/>
                <a:ea typeface="Montserrat"/>
                <a:cs typeface="Montserrat"/>
                <a:sym typeface="Montserrat"/>
              </a:defRPr>
            </a:lvl1pPr>
            <a:lvl2pPr marL="914400" lvl="1"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2pPr>
            <a:lvl3pPr marL="1371600" lvl="2"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3pPr>
            <a:lvl4pPr marL="1828800" lvl="3"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4pPr>
            <a:lvl5pPr marL="2286000" lvl="4"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5pPr>
            <a:lvl6pPr marL="2743200" lvl="5"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6pPr>
            <a:lvl7pPr marL="3200400" lvl="6"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7pPr>
            <a:lvl8pPr marL="3657600" lvl="7"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8pPr>
            <a:lvl9pPr marL="4114800" lvl="8"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9pPr>
          </a:lstStyle>
          <a:p>
            <a:endParaRPr/>
          </a:p>
        </p:txBody>
      </p:sp>
      <p:sp>
        <p:nvSpPr>
          <p:cNvPr id="75" name="Google Shape;75;p43"/>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Font typeface="Montserrat"/>
              <a:buChar char="●"/>
              <a:defRPr sz="1400">
                <a:latin typeface="Montserrat"/>
                <a:ea typeface="Montserrat"/>
                <a:cs typeface="Montserrat"/>
                <a:sym typeface="Montserrat"/>
              </a:defRPr>
            </a:lvl1pPr>
            <a:lvl2pPr marL="914400" lvl="1"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2pPr>
            <a:lvl3pPr marL="1371600" lvl="2"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3pPr>
            <a:lvl4pPr marL="1828800" lvl="3"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4pPr>
            <a:lvl5pPr marL="2286000" lvl="4"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5pPr>
            <a:lvl6pPr marL="2743200" lvl="5"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6pPr>
            <a:lvl7pPr marL="3200400" lvl="6"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7pPr>
            <a:lvl8pPr marL="3657600" lvl="7"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8pPr>
            <a:lvl9pPr marL="4114800" lvl="8"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9pPr>
          </a:lstStyle>
          <a:p>
            <a:endParaRPr/>
          </a:p>
        </p:txBody>
      </p:sp>
      <p:pic>
        <p:nvPicPr>
          <p:cNvPr id="76" name="Google Shape;76;p43"/>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77" name="Google Shape;77;p43"/>
          <p:cNvPicPr preferRelativeResize="0"/>
          <p:nvPr/>
        </p:nvPicPr>
        <p:blipFill rotWithShape="1">
          <a:blip r:embed="rId3">
            <a:alphaModFix/>
          </a:blip>
          <a:srcRect/>
          <a:stretch/>
        </p:blipFill>
        <p:spPr>
          <a:xfrm>
            <a:off x="8078975" y="4699100"/>
            <a:ext cx="558475" cy="300725"/>
          </a:xfrm>
          <a:prstGeom prst="rect">
            <a:avLst/>
          </a:prstGeom>
          <a:noFill/>
          <a:ln>
            <a:noFill/>
          </a:ln>
        </p:spPr>
      </p:pic>
      <p:pic>
        <p:nvPicPr>
          <p:cNvPr id="78" name="Google Shape;78;p43"/>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ágenes o gráficos" type="titleOnly">
  <p:cSld name="TITLE_ONLY">
    <p:spTree>
      <p:nvGrpSpPr>
        <p:cNvPr id="1" name="Shape 79"/>
        <p:cNvGrpSpPr/>
        <p:nvPr/>
      </p:nvGrpSpPr>
      <p:grpSpPr>
        <a:xfrm>
          <a:off x="0" y="0"/>
          <a:ext cx="0" cy="0"/>
          <a:chOff x="0" y="0"/>
          <a:chExt cx="0" cy="0"/>
        </a:xfrm>
      </p:grpSpPr>
      <p:sp>
        <p:nvSpPr>
          <p:cNvPr id="80" name="Google Shape;80;p44"/>
          <p:cNvSpPr txBox="1">
            <a:spLocks noGrp="1"/>
          </p:cNvSpPr>
          <p:nvPr>
            <p:ph type="title"/>
          </p:nvPr>
        </p:nvSpPr>
        <p:spPr>
          <a:xfrm>
            <a:off x="311700" y="-12175"/>
            <a:ext cx="77490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pic>
        <p:nvPicPr>
          <p:cNvPr id="81" name="Google Shape;81;p44"/>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82" name="Google Shape;82;p44"/>
          <p:cNvPicPr preferRelativeResize="0"/>
          <p:nvPr/>
        </p:nvPicPr>
        <p:blipFill rotWithShape="1">
          <a:blip r:embed="rId3">
            <a:alphaModFix/>
          </a:blip>
          <a:srcRect/>
          <a:stretch/>
        </p:blipFill>
        <p:spPr>
          <a:xfrm>
            <a:off x="8078975" y="4699100"/>
            <a:ext cx="558475" cy="300725"/>
          </a:xfrm>
          <a:prstGeom prst="rect">
            <a:avLst/>
          </a:prstGeom>
          <a:noFill/>
          <a:ln>
            <a:noFill/>
          </a:ln>
        </p:spPr>
      </p:pic>
      <p:pic>
        <p:nvPicPr>
          <p:cNvPr id="83" name="Google Shape;83;p44"/>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4"/>
        <p:cNvGrpSpPr/>
        <p:nvPr/>
      </p:nvGrpSpPr>
      <p:grpSpPr>
        <a:xfrm>
          <a:off x="0" y="0"/>
          <a:ext cx="0" cy="0"/>
          <a:chOff x="0" y="0"/>
          <a:chExt cx="0" cy="0"/>
        </a:xfrm>
      </p:grpSpPr>
      <p:sp>
        <p:nvSpPr>
          <p:cNvPr id="85" name="Google Shape;85;p45"/>
          <p:cNvSpPr/>
          <p:nvPr/>
        </p:nvSpPr>
        <p:spPr>
          <a:xfrm>
            <a:off x="-27250" y="-18175"/>
            <a:ext cx="9171300" cy="51618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45"/>
          <p:cNvSpPr txBox="1">
            <a:spLocks noGrp="1"/>
          </p:cNvSpPr>
          <p:nvPr>
            <p:ph type="title"/>
          </p:nvPr>
        </p:nvSpPr>
        <p:spPr>
          <a:xfrm>
            <a:off x="490250" y="450150"/>
            <a:ext cx="8061000" cy="37629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rgbClr val="414141"/>
              </a:buClr>
              <a:buSzPts val="4000"/>
              <a:buFont typeface="Montserrat"/>
              <a:buNone/>
              <a:defRPr sz="4000" b="1">
                <a:solidFill>
                  <a:srgbClr val="414141"/>
                </a:solidFill>
                <a:latin typeface="Montserrat"/>
                <a:ea typeface="Montserrat"/>
                <a:cs typeface="Montserrat"/>
                <a:sym typeface="Montserrat"/>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87" name="Google Shape;87;p4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pic>
        <p:nvPicPr>
          <p:cNvPr id="88" name="Google Shape;88;p45"/>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89" name="Google Shape;89;p45"/>
          <p:cNvPicPr preferRelativeResize="0"/>
          <p:nvPr/>
        </p:nvPicPr>
        <p:blipFill rotWithShape="1">
          <a:blip r:embed="rId3">
            <a:alphaModFix/>
          </a:blip>
          <a:srcRect/>
          <a:stretch/>
        </p:blipFill>
        <p:spPr>
          <a:xfrm>
            <a:off x="7910675" y="4073939"/>
            <a:ext cx="1365875" cy="1365875"/>
          </a:xfrm>
          <a:prstGeom prst="rect">
            <a:avLst/>
          </a:prstGeom>
          <a:noFill/>
          <a:ln>
            <a:noFill/>
          </a:ln>
        </p:spPr>
      </p:pic>
      <p:pic>
        <p:nvPicPr>
          <p:cNvPr id="90" name="Google Shape;90;p45"/>
          <p:cNvPicPr preferRelativeResize="0"/>
          <p:nvPr/>
        </p:nvPicPr>
        <p:blipFill rotWithShape="1">
          <a:blip r:embed="rId4">
            <a:alphaModFix/>
          </a:blip>
          <a:srcRect/>
          <a:stretch/>
        </p:blipFill>
        <p:spPr>
          <a:xfrm>
            <a:off x="0" y="4264238"/>
            <a:ext cx="1163080" cy="792599"/>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3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3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hemeOverride" Target="../theme/themeOverride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hemeOverride" Target="../theme/themeOverride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hemeOverride" Target="../theme/themeOverride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hemeOverride" Target="../theme/themeOverride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hemeOverride" Target="../theme/themeOverride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themeOverride" Target="../theme/themeOverride6.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xml"/><Relationship Id="rId1" Type="http://schemas.openxmlformats.org/officeDocument/2006/relationships/themeOverride" Target="../theme/themeOverride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xml"/><Relationship Id="rId1" Type="http://schemas.openxmlformats.org/officeDocument/2006/relationships/themeOverride" Target="../theme/themeOverride8.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es.javascript.info/promise-basics" TargetMode="External"/><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hyperlink" Target="https://www.youtube.com/watch?v=frm0CHyeSbE"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
          <p:cNvSpPr txBox="1"/>
          <p:nvPr/>
        </p:nvSpPr>
        <p:spPr>
          <a:xfrm>
            <a:off x="3335100" y="1617575"/>
            <a:ext cx="5497200" cy="1375200"/>
          </a:xfrm>
          <a:prstGeom prst="rect">
            <a:avLst/>
          </a:prstGeom>
          <a:noFill/>
          <a:ln>
            <a:noFill/>
          </a:ln>
        </p:spPr>
        <p:txBody>
          <a:bodyPr spcFirstLastPara="1" wrap="square" lIns="91425" tIns="91425" rIns="91425" bIns="91425" anchor="ctr" anchorCtr="0">
            <a:normAutofit fontScale="85000" lnSpcReduction="10000"/>
          </a:bodyPr>
          <a:lstStyle/>
          <a:p>
            <a:pPr marL="0" lvl="0" indent="0" algn="ctr" rtl="0">
              <a:spcBef>
                <a:spcPts val="0"/>
              </a:spcBef>
              <a:spcAft>
                <a:spcPts val="0"/>
              </a:spcAft>
              <a:buClr>
                <a:schemeClr val="dk1"/>
              </a:buClr>
              <a:buSzPct val="100000"/>
              <a:buFont typeface="Arial"/>
              <a:buNone/>
            </a:pPr>
            <a:r>
              <a:rPr lang="es" sz="3700" b="1" dirty="0">
                <a:solidFill>
                  <a:schemeClr val="dk1"/>
                </a:solidFill>
                <a:latin typeface="Montserrat"/>
                <a:ea typeface="Montserrat"/>
                <a:cs typeface="Montserrat"/>
                <a:sym typeface="Montserrat"/>
              </a:rPr>
              <a:t>FULL STACK FRONTEND</a:t>
            </a:r>
            <a:endParaRPr sz="3700" b="1" i="0" u="none" strike="noStrike" cap="none" dirty="0">
              <a:solidFill>
                <a:srgbClr val="000000"/>
              </a:solidFill>
              <a:latin typeface="Montserrat"/>
              <a:ea typeface="Montserrat"/>
              <a:cs typeface="Montserrat"/>
              <a:sym typeface="Montserrat"/>
            </a:endParaRPr>
          </a:p>
          <a:p>
            <a:pPr marL="0" marR="0" lvl="0" indent="0" algn="ctr" rtl="0">
              <a:lnSpc>
                <a:spcPct val="100000"/>
              </a:lnSpc>
              <a:spcBef>
                <a:spcPts val="0"/>
              </a:spcBef>
              <a:spcAft>
                <a:spcPts val="0"/>
              </a:spcAft>
              <a:buClr>
                <a:srgbClr val="000000"/>
              </a:buClr>
              <a:buSzPct val="100000"/>
              <a:buFont typeface="Arial"/>
              <a:buNone/>
            </a:pPr>
            <a:r>
              <a:rPr lang="es" sz="3700" b="1" i="0" u="none" strike="noStrike" cap="none" dirty="0">
                <a:solidFill>
                  <a:srgbClr val="000000"/>
                </a:solidFill>
                <a:latin typeface="Montserrat"/>
                <a:ea typeface="Montserrat"/>
                <a:cs typeface="Montserrat"/>
                <a:sym typeface="Montserrat"/>
              </a:rPr>
              <a:t>Clase 19</a:t>
            </a:r>
            <a:endParaRPr sz="3700" b="1" i="0" u="none" strike="noStrike" cap="none" dirty="0">
              <a:solidFill>
                <a:srgbClr val="000000"/>
              </a:solidFill>
              <a:latin typeface="Montserrat"/>
              <a:ea typeface="Montserrat"/>
              <a:cs typeface="Montserrat"/>
              <a:sym typeface="Montserrat"/>
            </a:endParaRPr>
          </a:p>
        </p:txBody>
      </p:sp>
      <p:sp>
        <p:nvSpPr>
          <p:cNvPr id="144" name="Google Shape;144;p1"/>
          <p:cNvSpPr txBox="1"/>
          <p:nvPr/>
        </p:nvSpPr>
        <p:spPr>
          <a:xfrm>
            <a:off x="3335025" y="2986525"/>
            <a:ext cx="5534400" cy="792600"/>
          </a:xfrm>
          <a:prstGeom prst="rect">
            <a:avLst/>
          </a:prstGeom>
          <a:noFill/>
          <a:ln>
            <a:noFill/>
          </a:ln>
        </p:spPr>
        <p:txBody>
          <a:bodyPr spcFirstLastPara="1" wrap="square" lIns="91425" tIns="91425" rIns="91425" bIns="91425" anchor="t" anchorCtr="0">
            <a:normAutofit/>
          </a:bodyPr>
          <a:lstStyle/>
          <a:p>
            <a:pPr marL="0" marR="0" lvl="0" indent="0" algn="ctr" rtl="0">
              <a:lnSpc>
                <a:spcPct val="100000"/>
              </a:lnSpc>
              <a:spcBef>
                <a:spcPts val="0"/>
              </a:spcBef>
              <a:spcAft>
                <a:spcPts val="0"/>
              </a:spcAft>
              <a:buClr>
                <a:srgbClr val="000000"/>
              </a:buClr>
              <a:buSzPts val="2500"/>
              <a:buFont typeface="Arial"/>
              <a:buNone/>
            </a:pPr>
            <a:r>
              <a:rPr lang="es" sz="2500" b="0" i="0" u="none" strike="noStrike" cap="none" dirty="0">
                <a:solidFill>
                  <a:srgbClr val="595959"/>
                </a:solidFill>
                <a:latin typeface="Montserrat Medium"/>
                <a:ea typeface="Montserrat Medium"/>
                <a:cs typeface="Montserrat Medium"/>
                <a:sym typeface="Montserrat Medium"/>
              </a:rPr>
              <a:t>Javascript 7</a:t>
            </a:r>
            <a:endParaRPr sz="2500" b="0" i="0" u="none" strike="noStrike" cap="none" dirty="0">
              <a:solidFill>
                <a:srgbClr val="595959"/>
              </a:solidFill>
              <a:latin typeface="Montserrat Medium"/>
              <a:ea typeface="Montserrat Medium"/>
              <a:cs typeface="Montserrat Medium"/>
              <a:sym typeface="Montserrat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6"/>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AR" dirty="0"/>
              <a:t>Asincronismo en JavaScript</a:t>
            </a:r>
          </a:p>
        </p:txBody>
      </p:sp>
      <p:sp>
        <p:nvSpPr>
          <p:cNvPr id="179" name="Google Shape;179;p6"/>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s-MX" sz="1650" dirty="0"/>
              <a:t>Ahora, gracias al asincronismo en JavaScript, la situación es muy diferente:</a:t>
            </a:r>
          </a:p>
          <a:p>
            <a:pPr marL="0" lvl="0" indent="0" algn="l" rtl="0">
              <a:lnSpc>
                <a:spcPct val="115000"/>
              </a:lnSpc>
              <a:spcBef>
                <a:spcPts val="0"/>
              </a:spcBef>
              <a:spcAft>
                <a:spcPts val="1200"/>
              </a:spcAft>
              <a:buSzPts val="1800"/>
              <a:buNone/>
            </a:pPr>
            <a:r>
              <a:rPr lang="es-MX" sz="1650" b="1" dirty="0"/>
              <a:t>Inicio del Proceso: </a:t>
            </a:r>
            <a:r>
              <a:rPr lang="es-MX" sz="1650" dirty="0"/>
              <a:t>JavaScript comienza el proceso de enviar las invitaciones. Para cada amigo, inicia el envío de un correo electrónico.</a:t>
            </a:r>
          </a:p>
          <a:p>
            <a:pPr marL="0" lvl="0" indent="0" algn="l" rtl="0">
              <a:lnSpc>
                <a:spcPct val="115000"/>
              </a:lnSpc>
              <a:spcBef>
                <a:spcPts val="0"/>
              </a:spcBef>
              <a:spcAft>
                <a:spcPts val="1200"/>
              </a:spcAft>
              <a:buSzPts val="1800"/>
              <a:buNone/>
            </a:pPr>
            <a:r>
              <a:rPr lang="es-MX" sz="1650" b="1" dirty="0"/>
              <a:t>Asincronismo en Acción: </a:t>
            </a:r>
            <a:r>
              <a:rPr lang="es-MX" sz="1650" dirty="0"/>
              <a:t>Mientras los correos electrónicos se están enviando (algo que toma tiempo y se hace a través de la red), JavaScript no necesita esperar que cada uno se complete. En lugar de eso, puede seguir trabajando en otros preparativos para la fiesta, como elegir la música o planear los juegos.</a:t>
            </a:r>
          </a:p>
        </p:txBody>
      </p:sp>
    </p:spTree>
    <p:extLst>
      <p:ext uri="{BB962C8B-B14F-4D97-AF65-F5344CB8AC3E}">
        <p14:creationId xmlns:p14="http://schemas.microsoft.com/office/powerpoint/2010/main" val="3188640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7"/>
        <p:cNvGrpSpPr/>
        <p:nvPr/>
      </p:nvGrpSpPr>
      <p:grpSpPr>
        <a:xfrm>
          <a:off x="0" y="0"/>
          <a:ext cx="0" cy="0"/>
          <a:chOff x="0" y="0"/>
          <a:chExt cx="0" cy="0"/>
        </a:xfrm>
      </p:grpSpPr>
      <p:sp>
        <p:nvSpPr>
          <p:cNvPr id="178" name="Google Shape;178;p6"/>
          <p:cNvSpPr txBox="1">
            <a:spLocks noGrp="1"/>
          </p:cNvSpPr>
          <p:nvPr>
            <p:ph type="title"/>
          </p:nvPr>
        </p:nvSpPr>
        <p:spPr>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AR" dirty="0"/>
              <a:t>Asincronismo en JavaScript</a:t>
            </a:r>
          </a:p>
        </p:txBody>
      </p:sp>
      <p:sp>
        <p:nvSpPr>
          <p:cNvPr id="179" name="Google Shape;179;p6"/>
          <p:cNvSpPr txBox="1">
            <a:spLocks noGrp="1"/>
          </p:cNvSpPr>
          <p:nvPr>
            <p:ph type="body" idx="1"/>
          </p:nvPr>
        </p:nvSpPr>
        <p:spPr>
          <a:prstGeom prst="rect">
            <a:avLst/>
          </a:prstGeom>
          <a:noFill/>
          <a:ln>
            <a:noFill/>
          </a:ln>
        </p:spPr>
        <p:txBody>
          <a:bodyPr spcFirstLastPara="1" wrap="square" lIns="91425" tIns="91425" rIns="91425" bIns="91425" anchor="t" anchorCtr="0">
            <a:normAutofit lnSpcReduction="10000"/>
          </a:bodyPr>
          <a:lstStyle/>
          <a:p>
            <a:pPr marL="0" lvl="0" indent="0" algn="l" rtl="0">
              <a:lnSpc>
                <a:spcPct val="115000"/>
              </a:lnSpc>
              <a:spcBef>
                <a:spcPts val="0"/>
              </a:spcBef>
              <a:spcAft>
                <a:spcPts val="1200"/>
              </a:spcAft>
              <a:buSzPts val="1800"/>
              <a:buNone/>
            </a:pPr>
            <a:r>
              <a:rPr lang="es-MX" sz="1650" b="1" dirty="0"/>
              <a:t>Manejo de Respuestas: </a:t>
            </a:r>
            <a:r>
              <a:rPr lang="es-MX" sz="1650" dirty="0"/>
              <a:t>Cada vez que una invitación se envía correctamente, JavaScript recibe una notificación (esto se puede manejar con promesas o </a:t>
            </a:r>
            <a:r>
              <a:rPr lang="es-MX" sz="1650" dirty="0" err="1"/>
              <a:t>callbacks</a:t>
            </a:r>
            <a:r>
              <a:rPr lang="es-MX" sz="1650" dirty="0"/>
              <a:t> en un entorno de programación real). Si algún correo electrónico falla, puede manejar esos casos individualmente, quizás intentando enviar la invitación nuevamente o eligiendo un método alternativo de contacto.</a:t>
            </a:r>
          </a:p>
          <a:p>
            <a:pPr marL="0" lvl="0" indent="0" algn="l" rtl="0">
              <a:lnSpc>
                <a:spcPct val="115000"/>
              </a:lnSpc>
              <a:spcBef>
                <a:spcPts val="0"/>
              </a:spcBef>
              <a:spcAft>
                <a:spcPts val="1200"/>
              </a:spcAft>
              <a:buSzPts val="1800"/>
              <a:buNone/>
            </a:pPr>
            <a:r>
              <a:rPr lang="es-MX" sz="1650" b="1" dirty="0"/>
              <a:t>Continúa con otras Tareas: </a:t>
            </a:r>
            <a:r>
              <a:rPr lang="es-MX" sz="1650" dirty="0"/>
              <a:t>Mientras las respuestas de las invitaciones llegan de manera asincrónica, JavaScript no se ha detenido ni un segundo. Ha estado libre para hacer todas las otras tareas necesarias, asegurándose de que la fiesta sea un éxito.</a:t>
            </a:r>
          </a:p>
        </p:txBody>
      </p:sp>
    </p:spTree>
    <p:extLst>
      <p:ext uri="{BB962C8B-B14F-4D97-AF65-F5344CB8AC3E}">
        <p14:creationId xmlns:p14="http://schemas.microsoft.com/office/powerpoint/2010/main" val="3245241204"/>
      </p:ext>
    </p:extLst>
  </p:cSld>
  <p:clrMapOvr>
    <a:overrideClrMapping bg1="lt1" tx1="dk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3"/>
        <p:cNvGrpSpPr/>
        <p:nvPr/>
      </p:nvGrpSpPr>
      <p:grpSpPr>
        <a:xfrm>
          <a:off x="0" y="0"/>
          <a:ext cx="0" cy="0"/>
          <a:chOff x="0" y="0"/>
          <a:chExt cx="0" cy="0"/>
        </a:xfrm>
      </p:grpSpPr>
      <p:sp>
        <p:nvSpPr>
          <p:cNvPr id="214" name="Google Shape;214;p11"/>
          <p:cNvSpPr txBox="1">
            <a:spLocks noGrp="1"/>
          </p:cNvSpPr>
          <p:nvPr>
            <p:ph type="title"/>
          </p:nvPr>
        </p:nvSpPr>
        <p:spPr>
          <a:xfrm>
            <a:off x="246369" y="597425"/>
            <a:ext cx="8568531"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dirty="0"/>
              <a:t>Ejemplo asincrónico</a:t>
            </a:r>
            <a:endParaRPr dirty="0"/>
          </a:p>
        </p:txBody>
      </p:sp>
      <p:sp>
        <p:nvSpPr>
          <p:cNvPr id="215" name="Google Shape;215;p11"/>
          <p:cNvSpPr txBox="1">
            <a:spLocks noGrp="1"/>
          </p:cNvSpPr>
          <p:nvPr>
            <p:ph type="body" idx="1"/>
          </p:nvPr>
        </p:nvSpPr>
        <p:spPr>
          <a:xfrm>
            <a:off x="226226" y="1103810"/>
            <a:ext cx="8400324" cy="1142999"/>
          </a:xfrm>
          <a:prstGeom prst="rect">
            <a:avLst/>
          </a:prstGeom>
          <a:noFill/>
          <a:ln>
            <a:noFill/>
          </a:ln>
        </p:spPr>
        <p:txBody>
          <a:bodyPr spcFirstLastPara="1" wrap="square" lIns="91425" tIns="91425" rIns="91425" bIns="91425" anchor="t" anchorCtr="0">
            <a:normAutofit lnSpcReduction="10000"/>
          </a:bodyPr>
          <a:lstStyle/>
          <a:p>
            <a:pPr marL="0" indent="0">
              <a:spcAft>
                <a:spcPts val="1200"/>
              </a:spcAft>
              <a:buNone/>
            </a:pPr>
            <a:r>
              <a:rPr lang="es-MX" sz="1650" dirty="0"/>
              <a:t>Para el ejemplo asíncrono, usaremos setTimeout para introducir un retraso antes de imprimir el segundo mensaje, mostrando cómo JavaScript puede manejar operaciones que no se completan inmediatamente:</a:t>
            </a:r>
          </a:p>
        </p:txBody>
      </p:sp>
      <p:sp>
        <p:nvSpPr>
          <p:cNvPr id="216" name="Google Shape;216;p11"/>
          <p:cNvSpPr/>
          <p:nvPr/>
        </p:nvSpPr>
        <p:spPr>
          <a:xfrm>
            <a:off x="226225" y="2246809"/>
            <a:ext cx="8568531" cy="2153368"/>
          </a:xfrm>
          <a:prstGeom prst="rect">
            <a:avLst/>
          </a:prstGeom>
          <a:solidFill>
            <a:srgbClr val="1A1B26"/>
          </a:solidFill>
          <a:ln>
            <a:noFill/>
          </a:ln>
        </p:spPr>
        <p:txBody>
          <a:bodyPr spcFirstLastPara="1" wrap="square" lIns="91425" tIns="45700" rIns="91425" bIns="45700" anchor="t" anchorCtr="0">
            <a:noAutofit/>
          </a:bodyPr>
          <a:lstStyle/>
          <a:p>
            <a:r>
              <a:rPr lang="es-MX" sz="1600" b="0" dirty="0">
                <a:solidFill>
                  <a:srgbClr val="0DB9D7"/>
                </a:solidFill>
                <a:effectLst/>
                <a:highlight>
                  <a:srgbClr val="1A1B26"/>
                </a:highlight>
                <a:latin typeface="Consolas" panose="020B0609020204030204" pitchFamily="49" charset="0"/>
              </a:rPr>
              <a:t>console</a:t>
            </a:r>
            <a:r>
              <a:rPr lang="es-MX" sz="1600" b="0" dirty="0">
                <a:solidFill>
                  <a:srgbClr val="89DDFF"/>
                </a:solidFill>
                <a:effectLst/>
                <a:highlight>
                  <a:srgbClr val="1A1B26"/>
                </a:highlight>
                <a:latin typeface="Consolas" panose="020B0609020204030204" pitchFamily="49" charset="0"/>
              </a:rPr>
              <a:t>.</a:t>
            </a:r>
            <a:r>
              <a:rPr lang="es-MX" sz="1600" b="0" dirty="0">
                <a:solidFill>
                  <a:srgbClr val="0DB9D7"/>
                </a:solidFill>
                <a:effectLst/>
                <a:highlight>
                  <a:srgbClr val="1A1B26"/>
                </a:highlight>
                <a:latin typeface="Consolas" panose="020B0609020204030204" pitchFamily="49" charset="0"/>
              </a:rPr>
              <a:t>log</a:t>
            </a:r>
            <a:r>
              <a:rPr lang="es-MX" sz="1600" b="0" dirty="0">
                <a:solidFill>
                  <a:srgbClr val="9ABDF5"/>
                </a:solidFill>
                <a:effectLst/>
                <a:highlight>
                  <a:srgbClr val="1A1B26"/>
                </a:highlight>
                <a:latin typeface="Consolas" panose="020B0609020204030204" pitchFamily="49" charset="0"/>
              </a:rPr>
              <a:t>(</a:t>
            </a:r>
            <a:r>
              <a:rPr lang="es-MX" sz="1600" b="0" dirty="0">
                <a:solidFill>
                  <a:srgbClr val="89DDFF"/>
                </a:solidFill>
                <a:effectLst/>
                <a:highlight>
                  <a:srgbClr val="1A1B26"/>
                </a:highlight>
                <a:latin typeface="Consolas" panose="020B0609020204030204" pitchFamily="49" charset="0"/>
              </a:rPr>
              <a:t>'</a:t>
            </a:r>
            <a:r>
              <a:rPr lang="es-MX" sz="1600" b="0" dirty="0">
                <a:solidFill>
                  <a:srgbClr val="9ECE6A"/>
                </a:solidFill>
                <a:effectLst/>
                <a:highlight>
                  <a:srgbClr val="1A1B26"/>
                </a:highlight>
                <a:latin typeface="Consolas" panose="020B0609020204030204" pitchFamily="49" charset="0"/>
              </a:rPr>
              <a:t>Primero: Este mensaje se muestra primero.</a:t>
            </a:r>
            <a:r>
              <a:rPr lang="es-MX" sz="1600" b="0" dirty="0">
                <a:solidFill>
                  <a:srgbClr val="89DDFF"/>
                </a:solidFill>
                <a:effectLst/>
                <a:highlight>
                  <a:srgbClr val="1A1B26"/>
                </a:highlight>
                <a:latin typeface="Consolas" panose="020B0609020204030204" pitchFamily="49" charset="0"/>
              </a:rPr>
              <a:t>'</a:t>
            </a:r>
            <a:r>
              <a:rPr lang="es-MX" sz="1600" b="0" dirty="0">
                <a:solidFill>
                  <a:srgbClr val="9ABDF5"/>
                </a:solidFill>
                <a:effectLst/>
                <a:highlight>
                  <a:srgbClr val="1A1B26"/>
                </a:highlight>
                <a:latin typeface="Consolas" panose="020B0609020204030204" pitchFamily="49" charset="0"/>
              </a:rPr>
              <a:t>)</a:t>
            </a:r>
            <a:r>
              <a:rPr lang="es-MX" sz="1600" b="0" dirty="0">
                <a:solidFill>
                  <a:srgbClr val="89DDFF"/>
                </a:solidFill>
                <a:effectLst/>
                <a:highlight>
                  <a:srgbClr val="1A1B26"/>
                </a:highlight>
                <a:latin typeface="Consolas" panose="020B0609020204030204" pitchFamily="49" charset="0"/>
              </a:rPr>
              <a:t>;</a:t>
            </a:r>
            <a:endParaRPr lang="es-MX" sz="1600" b="0" dirty="0">
              <a:solidFill>
                <a:srgbClr val="A9B1D6"/>
              </a:solidFill>
              <a:effectLst/>
              <a:highlight>
                <a:srgbClr val="1A1B26"/>
              </a:highlight>
              <a:latin typeface="Consolas" panose="020B0609020204030204" pitchFamily="49" charset="0"/>
            </a:endParaRPr>
          </a:p>
          <a:p>
            <a:br>
              <a:rPr lang="es-MX" sz="1600" b="0" dirty="0">
                <a:solidFill>
                  <a:srgbClr val="A9B1D6"/>
                </a:solidFill>
                <a:effectLst/>
                <a:highlight>
                  <a:srgbClr val="1A1B26"/>
                </a:highlight>
                <a:latin typeface="Consolas" panose="020B0609020204030204" pitchFamily="49" charset="0"/>
              </a:rPr>
            </a:br>
            <a:r>
              <a:rPr lang="es-MX" sz="1600" b="0" dirty="0">
                <a:solidFill>
                  <a:srgbClr val="7AA2F7"/>
                </a:solidFill>
                <a:effectLst/>
                <a:highlight>
                  <a:srgbClr val="1A1B26"/>
                </a:highlight>
                <a:latin typeface="Consolas" panose="020B0609020204030204" pitchFamily="49" charset="0"/>
              </a:rPr>
              <a:t>setTimeout</a:t>
            </a:r>
            <a:r>
              <a:rPr lang="es-MX" sz="1600" b="0" dirty="0">
                <a:solidFill>
                  <a:srgbClr val="9ABDF5"/>
                </a:solidFill>
                <a:effectLst/>
                <a:highlight>
                  <a:srgbClr val="1A1B26"/>
                </a:highlight>
                <a:latin typeface="Consolas" panose="020B0609020204030204" pitchFamily="49" charset="0"/>
              </a:rPr>
              <a:t>(()</a:t>
            </a:r>
            <a:r>
              <a:rPr lang="es-MX" sz="1600" b="0" dirty="0">
                <a:solidFill>
                  <a:srgbClr val="7AA2F7"/>
                </a:solidFill>
                <a:effectLst/>
                <a:highlight>
                  <a:srgbClr val="1A1B26"/>
                </a:highlight>
                <a:latin typeface="Consolas" panose="020B0609020204030204" pitchFamily="49" charset="0"/>
              </a:rPr>
              <a:t> </a:t>
            </a:r>
            <a:r>
              <a:rPr lang="es-MX" sz="1600" b="0" dirty="0">
                <a:solidFill>
                  <a:srgbClr val="BB9AF7"/>
                </a:solidFill>
                <a:effectLst/>
                <a:highlight>
                  <a:srgbClr val="1A1B26"/>
                </a:highlight>
                <a:latin typeface="Consolas" panose="020B0609020204030204" pitchFamily="49" charset="0"/>
              </a:rPr>
              <a:t>=&gt;</a:t>
            </a:r>
            <a:r>
              <a:rPr lang="es-MX" sz="1600" b="0" dirty="0">
                <a:solidFill>
                  <a:srgbClr val="7AA2F7"/>
                </a:solidFill>
                <a:effectLst/>
                <a:highlight>
                  <a:srgbClr val="1A1B26"/>
                </a:highlight>
                <a:latin typeface="Consolas" panose="020B0609020204030204" pitchFamily="49" charset="0"/>
              </a:rPr>
              <a:t> </a:t>
            </a:r>
            <a:r>
              <a:rPr lang="es-MX" sz="1600" b="0" dirty="0">
                <a:solidFill>
                  <a:srgbClr val="9ABDF5"/>
                </a:solidFill>
                <a:effectLst/>
                <a:highlight>
                  <a:srgbClr val="1A1B26"/>
                </a:highlight>
                <a:latin typeface="Consolas" panose="020B0609020204030204" pitchFamily="49" charset="0"/>
              </a:rPr>
              <a:t>{</a:t>
            </a:r>
            <a:endParaRPr lang="es-MX" sz="1600" b="0" dirty="0">
              <a:solidFill>
                <a:srgbClr val="A9B1D6"/>
              </a:solidFill>
              <a:effectLst/>
              <a:highlight>
                <a:srgbClr val="1A1B26"/>
              </a:highlight>
              <a:latin typeface="Consolas" panose="020B0609020204030204" pitchFamily="49" charset="0"/>
            </a:endParaRPr>
          </a:p>
          <a:p>
            <a:r>
              <a:rPr lang="es-MX" sz="1600" b="0" dirty="0">
                <a:solidFill>
                  <a:srgbClr val="7AA2F7"/>
                </a:solidFill>
                <a:effectLst/>
                <a:highlight>
                  <a:srgbClr val="1A1B26"/>
                </a:highlight>
                <a:latin typeface="Consolas" panose="020B0609020204030204" pitchFamily="49" charset="0"/>
              </a:rPr>
              <a:t>  </a:t>
            </a:r>
            <a:r>
              <a:rPr lang="es-MX" sz="1600" b="0" dirty="0">
                <a:solidFill>
                  <a:srgbClr val="0DB9D7"/>
                </a:solidFill>
                <a:effectLst/>
                <a:highlight>
                  <a:srgbClr val="1A1B26"/>
                </a:highlight>
                <a:latin typeface="Consolas" panose="020B0609020204030204" pitchFamily="49" charset="0"/>
              </a:rPr>
              <a:t>console</a:t>
            </a:r>
            <a:r>
              <a:rPr lang="es-MX" sz="1600" b="0" dirty="0">
                <a:solidFill>
                  <a:srgbClr val="89DDFF"/>
                </a:solidFill>
                <a:effectLst/>
                <a:highlight>
                  <a:srgbClr val="1A1B26"/>
                </a:highlight>
                <a:latin typeface="Consolas" panose="020B0609020204030204" pitchFamily="49" charset="0"/>
              </a:rPr>
              <a:t>.</a:t>
            </a:r>
            <a:r>
              <a:rPr lang="es-MX" sz="1600" b="0" dirty="0">
                <a:solidFill>
                  <a:srgbClr val="0DB9D7"/>
                </a:solidFill>
                <a:effectLst/>
                <a:highlight>
                  <a:srgbClr val="1A1B26"/>
                </a:highlight>
                <a:latin typeface="Consolas" panose="020B0609020204030204" pitchFamily="49" charset="0"/>
              </a:rPr>
              <a:t>log</a:t>
            </a:r>
            <a:r>
              <a:rPr lang="es-MX" sz="1600" b="0" dirty="0">
                <a:solidFill>
                  <a:srgbClr val="9ABDF5"/>
                </a:solidFill>
                <a:effectLst/>
                <a:highlight>
                  <a:srgbClr val="1A1B26"/>
                </a:highlight>
                <a:latin typeface="Consolas" panose="020B0609020204030204" pitchFamily="49" charset="0"/>
              </a:rPr>
              <a:t>(</a:t>
            </a:r>
            <a:r>
              <a:rPr lang="es-MX" sz="1600" b="0" dirty="0">
                <a:solidFill>
                  <a:srgbClr val="89DDFF"/>
                </a:solidFill>
                <a:effectLst/>
                <a:highlight>
                  <a:srgbClr val="1A1B26"/>
                </a:highlight>
                <a:latin typeface="Consolas" panose="020B0609020204030204" pitchFamily="49" charset="0"/>
              </a:rPr>
              <a:t>'</a:t>
            </a:r>
            <a:r>
              <a:rPr lang="es-MX" sz="1600" b="0" dirty="0">
                <a:solidFill>
                  <a:srgbClr val="9ECE6A"/>
                </a:solidFill>
                <a:effectLst/>
                <a:highlight>
                  <a:srgbClr val="1A1B26"/>
                </a:highlight>
                <a:latin typeface="Consolas" panose="020B0609020204030204" pitchFamily="49" charset="0"/>
              </a:rPr>
              <a:t>Tercero: Este mensaje se muestra después de 2 segundos.</a:t>
            </a:r>
            <a:r>
              <a:rPr lang="es-MX" sz="1600" b="0" dirty="0">
                <a:solidFill>
                  <a:srgbClr val="89DDFF"/>
                </a:solidFill>
                <a:effectLst/>
                <a:highlight>
                  <a:srgbClr val="1A1B26"/>
                </a:highlight>
                <a:latin typeface="Consolas" panose="020B0609020204030204" pitchFamily="49" charset="0"/>
              </a:rPr>
              <a:t>'</a:t>
            </a:r>
            <a:r>
              <a:rPr lang="es-MX" sz="1600" b="0" dirty="0">
                <a:solidFill>
                  <a:srgbClr val="9ABDF5"/>
                </a:solidFill>
                <a:effectLst/>
                <a:highlight>
                  <a:srgbClr val="1A1B26"/>
                </a:highlight>
                <a:latin typeface="Consolas" panose="020B0609020204030204" pitchFamily="49" charset="0"/>
              </a:rPr>
              <a:t>)</a:t>
            </a:r>
            <a:r>
              <a:rPr lang="es-MX" sz="1600" b="0" dirty="0">
                <a:solidFill>
                  <a:srgbClr val="89DDFF"/>
                </a:solidFill>
                <a:effectLst/>
                <a:highlight>
                  <a:srgbClr val="1A1B26"/>
                </a:highlight>
                <a:latin typeface="Consolas" panose="020B0609020204030204" pitchFamily="49" charset="0"/>
              </a:rPr>
              <a:t>;</a:t>
            </a:r>
            <a:endParaRPr lang="es-MX" sz="1600" b="0" dirty="0">
              <a:solidFill>
                <a:srgbClr val="A9B1D6"/>
              </a:solidFill>
              <a:effectLst/>
              <a:highlight>
                <a:srgbClr val="1A1B26"/>
              </a:highlight>
              <a:latin typeface="Consolas" panose="020B0609020204030204" pitchFamily="49" charset="0"/>
            </a:endParaRPr>
          </a:p>
          <a:p>
            <a:r>
              <a:rPr lang="es-MX" sz="1600" b="0" dirty="0">
                <a:solidFill>
                  <a:srgbClr val="9ABDF5"/>
                </a:solidFill>
                <a:effectLst/>
                <a:highlight>
                  <a:srgbClr val="1A1B26"/>
                </a:highlight>
                <a:latin typeface="Consolas" panose="020B0609020204030204" pitchFamily="49" charset="0"/>
              </a:rPr>
              <a:t>}</a:t>
            </a:r>
            <a:r>
              <a:rPr lang="es-MX" sz="1600" b="0" dirty="0">
                <a:solidFill>
                  <a:srgbClr val="7AA2F7"/>
                </a:solidFill>
                <a:effectLst/>
                <a:highlight>
                  <a:srgbClr val="1A1B26"/>
                </a:highlight>
                <a:latin typeface="Consolas" panose="020B0609020204030204" pitchFamily="49" charset="0"/>
              </a:rPr>
              <a:t>, </a:t>
            </a:r>
            <a:r>
              <a:rPr lang="es-MX" sz="1600" b="0" dirty="0">
                <a:solidFill>
                  <a:srgbClr val="FF9E64"/>
                </a:solidFill>
                <a:effectLst/>
                <a:highlight>
                  <a:srgbClr val="1A1B26"/>
                </a:highlight>
                <a:latin typeface="Consolas" panose="020B0609020204030204" pitchFamily="49" charset="0"/>
              </a:rPr>
              <a:t>2000</a:t>
            </a:r>
            <a:r>
              <a:rPr lang="es-MX" sz="1600" b="0" dirty="0">
                <a:solidFill>
                  <a:srgbClr val="9ABDF5"/>
                </a:solidFill>
                <a:effectLst/>
                <a:highlight>
                  <a:srgbClr val="1A1B26"/>
                </a:highlight>
                <a:latin typeface="Consolas" panose="020B0609020204030204" pitchFamily="49" charset="0"/>
              </a:rPr>
              <a:t>)</a:t>
            </a:r>
            <a:r>
              <a:rPr lang="es-MX" sz="1600" b="0" dirty="0">
                <a:solidFill>
                  <a:srgbClr val="89DDFF"/>
                </a:solidFill>
                <a:effectLst/>
                <a:highlight>
                  <a:srgbClr val="1A1B26"/>
                </a:highlight>
                <a:latin typeface="Consolas" panose="020B0609020204030204" pitchFamily="49" charset="0"/>
              </a:rPr>
              <a:t>;</a:t>
            </a:r>
            <a:endParaRPr lang="es-MX" sz="1600" b="0" dirty="0">
              <a:solidFill>
                <a:srgbClr val="A9B1D6"/>
              </a:solidFill>
              <a:effectLst/>
              <a:highlight>
                <a:srgbClr val="1A1B26"/>
              </a:highlight>
              <a:latin typeface="Consolas" panose="020B0609020204030204" pitchFamily="49" charset="0"/>
            </a:endParaRPr>
          </a:p>
          <a:p>
            <a:br>
              <a:rPr lang="es-MX" sz="1600" b="0" dirty="0">
                <a:solidFill>
                  <a:srgbClr val="A9B1D6"/>
                </a:solidFill>
                <a:effectLst/>
                <a:highlight>
                  <a:srgbClr val="1A1B26"/>
                </a:highlight>
                <a:latin typeface="Consolas" panose="020B0609020204030204" pitchFamily="49" charset="0"/>
              </a:rPr>
            </a:br>
            <a:r>
              <a:rPr lang="es-MX" sz="1600" b="0" dirty="0">
                <a:solidFill>
                  <a:srgbClr val="0DB9D7"/>
                </a:solidFill>
                <a:effectLst/>
                <a:highlight>
                  <a:srgbClr val="1A1B26"/>
                </a:highlight>
                <a:latin typeface="Consolas" panose="020B0609020204030204" pitchFamily="49" charset="0"/>
              </a:rPr>
              <a:t>console</a:t>
            </a:r>
            <a:r>
              <a:rPr lang="es-MX" sz="1600" b="0" dirty="0">
                <a:solidFill>
                  <a:srgbClr val="89DDFF"/>
                </a:solidFill>
                <a:effectLst/>
                <a:highlight>
                  <a:srgbClr val="1A1B26"/>
                </a:highlight>
                <a:latin typeface="Consolas" panose="020B0609020204030204" pitchFamily="49" charset="0"/>
              </a:rPr>
              <a:t>.</a:t>
            </a:r>
            <a:r>
              <a:rPr lang="es-MX" sz="1600" b="0" dirty="0">
                <a:solidFill>
                  <a:srgbClr val="0DB9D7"/>
                </a:solidFill>
                <a:effectLst/>
                <a:highlight>
                  <a:srgbClr val="1A1B26"/>
                </a:highlight>
                <a:latin typeface="Consolas" panose="020B0609020204030204" pitchFamily="49" charset="0"/>
              </a:rPr>
              <a:t>log</a:t>
            </a:r>
            <a:r>
              <a:rPr lang="es-MX" sz="1600" b="0" dirty="0">
                <a:solidFill>
                  <a:srgbClr val="9ABDF5"/>
                </a:solidFill>
                <a:effectLst/>
                <a:highlight>
                  <a:srgbClr val="1A1B26"/>
                </a:highlight>
                <a:latin typeface="Consolas" panose="020B0609020204030204" pitchFamily="49" charset="0"/>
              </a:rPr>
              <a:t>(</a:t>
            </a:r>
            <a:r>
              <a:rPr lang="es-MX" sz="1600" b="0" dirty="0">
                <a:solidFill>
                  <a:srgbClr val="89DDFF"/>
                </a:solidFill>
                <a:effectLst/>
                <a:highlight>
                  <a:srgbClr val="1A1B26"/>
                </a:highlight>
                <a:latin typeface="Consolas" panose="020B0609020204030204" pitchFamily="49" charset="0"/>
              </a:rPr>
              <a:t>'</a:t>
            </a:r>
            <a:r>
              <a:rPr lang="es-MX" sz="1600" b="0" dirty="0">
                <a:solidFill>
                  <a:srgbClr val="9ECE6A"/>
                </a:solidFill>
                <a:effectLst/>
                <a:highlight>
                  <a:srgbClr val="1A1B26"/>
                </a:highlight>
                <a:latin typeface="Consolas" panose="020B0609020204030204" pitchFamily="49" charset="0"/>
              </a:rPr>
              <a:t>Segundo: Este mensaje se muestra mientras esperamos el temporizador.</a:t>
            </a:r>
            <a:r>
              <a:rPr lang="es-MX" sz="1600" b="0" dirty="0">
                <a:solidFill>
                  <a:srgbClr val="89DDFF"/>
                </a:solidFill>
                <a:effectLst/>
                <a:highlight>
                  <a:srgbClr val="1A1B26"/>
                </a:highlight>
                <a:latin typeface="Consolas" panose="020B0609020204030204" pitchFamily="49" charset="0"/>
              </a:rPr>
              <a:t>'</a:t>
            </a:r>
            <a:r>
              <a:rPr lang="es-MX" sz="1600" b="0" dirty="0">
                <a:solidFill>
                  <a:srgbClr val="9ABDF5"/>
                </a:solidFill>
                <a:effectLst/>
                <a:highlight>
                  <a:srgbClr val="1A1B26"/>
                </a:highlight>
                <a:latin typeface="Consolas" panose="020B0609020204030204" pitchFamily="49" charset="0"/>
              </a:rPr>
              <a:t>)</a:t>
            </a:r>
            <a:r>
              <a:rPr lang="es-MX" sz="1600" b="0" dirty="0">
                <a:solidFill>
                  <a:srgbClr val="89DDFF"/>
                </a:solidFill>
                <a:effectLst/>
                <a:highlight>
                  <a:srgbClr val="1A1B26"/>
                </a:highlight>
                <a:latin typeface="Consolas" panose="020B0609020204030204" pitchFamily="49" charset="0"/>
              </a:rPr>
              <a:t>;</a:t>
            </a:r>
            <a:endParaRPr lang="es-MX" sz="1600" b="0" dirty="0">
              <a:solidFill>
                <a:srgbClr val="A9B1D6"/>
              </a:solidFill>
              <a:effectLst/>
              <a:highlight>
                <a:srgbClr val="1A1B26"/>
              </a:highlight>
              <a:latin typeface="Consolas" panose="020B0609020204030204" pitchFamily="49" charset="0"/>
            </a:endParaRPr>
          </a:p>
        </p:txBody>
      </p:sp>
    </p:spTree>
    <p:extLst>
      <p:ext uri="{BB962C8B-B14F-4D97-AF65-F5344CB8AC3E}">
        <p14:creationId xmlns:p14="http://schemas.microsoft.com/office/powerpoint/2010/main" val="1157620485"/>
      </p:ext>
    </p:extLst>
  </p:cSld>
  <p:clrMapOvr>
    <a:overrideClrMapping bg1="lt1" tx1="dk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5"/>
          <p:cNvSpPr txBox="1">
            <a:spLocks noGrp="1"/>
          </p:cNvSpPr>
          <p:nvPr>
            <p:ph type="ctrTitle"/>
          </p:nvPr>
        </p:nvSpPr>
        <p:spPr>
          <a:xfrm>
            <a:off x="550375" y="7600"/>
            <a:ext cx="8043300" cy="871675"/>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000"/>
              <a:buNone/>
            </a:pPr>
            <a:r>
              <a:rPr lang="es" dirty="0"/>
              <a:t>¿Qué son las promesas?</a:t>
            </a:r>
            <a:endParaRPr dirty="0"/>
          </a:p>
        </p:txBody>
      </p:sp>
      <p:sp>
        <p:nvSpPr>
          <p:cNvPr id="173" name="Google Shape;173;p5"/>
          <p:cNvSpPr txBox="1">
            <a:spLocks noGrp="1"/>
          </p:cNvSpPr>
          <p:nvPr>
            <p:ph type="subTitle" idx="1"/>
          </p:nvPr>
        </p:nvSpPr>
        <p:spPr>
          <a:xfrm>
            <a:off x="550375" y="840089"/>
            <a:ext cx="8043300" cy="338495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SzPts val="1700"/>
              <a:buNone/>
            </a:pPr>
            <a:r>
              <a:rPr lang="es-MX" sz="1500" dirty="0"/>
              <a:t>Son un mecanismo para manejar operaciones asíncronas. Permiten manejar el eventual resultado de una operación asincrónica, ya sea un éxito o un fallo. </a:t>
            </a:r>
          </a:p>
          <a:p>
            <a:pPr marL="0" lvl="0" indent="0" algn="l" rtl="0">
              <a:lnSpc>
                <a:spcPct val="90000"/>
              </a:lnSpc>
              <a:spcBef>
                <a:spcPts val="0"/>
              </a:spcBef>
              <a:spcAft>
                <a:spcPts val="0"/>
              </a:spcAft>
              <a:buSzPts val="1700"/>
              <a:buNone/>
            </a:pPr>
            <a:endParaRPr lang="es-MX" sz="1500" dirty="0"/>
          </a:p>
          <a:p>
            <a:pPr marL="0" lvl="0" indent="0" algn="l" rtl="0">
              <a:lnSpc>
                <a:spcPct val="90000"/>
              </a:lnSpc>
              <a:spcBef>
                <a:spcPts val="0"/>
              </a:spcBef>
              <a:spcAft>
                <a:spcPts val="0"/>
              </a:spcAft>
              <a:buSzPts val="1700"/>
              <a:buNone/>
            </a:pPr>
            <a:r>
              <a:rPr lang="es-MX" sz="1500" dirty="0"/>
              <a:t>Las promesas representan un valor que puede no estar disponible aún, pero que eventualmente se resolverá o rechazará, permitiendo que el código continúe ejecutándose en paralelo sin bloquear la ejecución principal.</a:t>
            </a:r>
          </a:p>
          <a:p>
            <a:pPr marL="0" lvl="0" indent="0" algn="l" rtl="0">
              <a:lnSpc>
                <a:spcPct val="90000"/>
              </a:lnSpc>
              <a:spcBef>
                <a:spcPts val="0"/>
              </a:spcBef>
              <a:spcAft>
                <a:spcPts val="0"/>
              </a:spcAft>
              <a:buSzPts val="1700"/>
              <a:buNone/>
            </a:pPr>
            <a:endParaRPr lang="es-MX" sz="1500" dirty="0"/>
          </a:p>
          <a:p>
            <a:pPr marL="0" lvl="0" indent="0" algn="l" rtl="0">
              <a:lnSpc>
                <a:spcPct val="90000"/>
              </a:lnSpc>
              <a:spcBef>
                <a:spcPts val="0"/>
              </a:spcBef>
              <a:spcAft>
                <a:spcPts val="0"/>
              </a:spcAft>
              <a:buSzPts val="1700"/>
              <a:buNone/>
            </a:pPr>
            <a:r>
              <a:rPr lang="es-MX" sz="1500" b="1" i="1" dirty="0">
                <a:latin typeface="Montserrat"/>
              </a:rPr>
              <a:t>¿Para qué se utilizan las Promesas?</a:t>
            </a:r>
          </a:p>
          <a:p>
            <a:pPr marL="0" lvl="0" indent="0" algn="l" rtl="0">
              <a:lnSpc>
                <a:spcPct val="90000"/>
              </a:lnSpc>
              <a:spcBef>
                <a:spcPts val="0"/>
              </a:spcBef>
              <a:spcAft>
                <a:spcPts val="0"/>
              </a:spcAft>
              <a:buSzPts val="1700"/>
              <a:buNone/>
            </a:pPr>
            <a:r>
              <a:rPr lang="es-MX" sz="1500" dirty="0"/>
              <a:t>Simplifican el manejo de secuencias de operaciones asíncronas y el manejo del flujo de ejecución en escenarios donde se depende de datos o eventos que tardan tiempo en completarse, como:</a:t>
            </a:r>
            <a:endParaRPr lang="es-MX" sz="1000" dirty="0"/>
          </a:p>
          <a:p>
            <a:pPr marL="0" lvl="0" indent="0" algn="l" rtl="0">
              <a:lnSpc>
                <a:spcPct val="90000"/>
              </a:lnSpc>
              <a:spcBef>
                <a:spcPts val="0"/>
              </a:spcBef>
              <a:spcAft>
                <a:spcPts val="0"/>
              </a:spcAft>
              <a:buSzPts val="1700"/>
              <a:buNone/>
            </a:pPr>
            <a:endParaRPr lang="es-MX" sz="900" dirty="0">
              <a:cs typeface="Arial"/>
              <a:sym typeface="Arial"/>
            </a:endParaRPr>
          </a:p>
          <a:p>
            <a:pPr marL="457200" lvl="1" indent="0" algn="l">
              <a:lnSpc>
                <a:spcPct val="90000"/>
              </a:lnSpc>
            </a:pPr>
            <a:r>
              <a:rPr lang="es-MX" sz="1500" dirty="0">
                <a:latin typeface="Montserrat Medium"/>
                <a:sym typeface="Montserrat Medium"/>
              </a:rPr>
              <a:t>- Solicitudes de red (p.ej., AJAX/</a:t>
            </a:r>
            <a:r>
              <a:rPr lang="es-MX" sz="1500" dirty="0" err="1">
                <a:latin typeface="Montserrat Medium"/>
                <a:sym typeface="Montserrat Medium"/>
              </a:rPr>
              <a:t>fetch</a:t>
            </a:r>
            <a:r>
              <a:rPr lang="es-MX" sz="1500" dirty="0">
                <a:latin typeface="Montserrat Medium"/>
                <a:sym typeface="Montserrat Medium"/>
              </a:rPr>
              <a:t>).</a:t>
            </a:r>
          </a:p>
          <a:p>
            <a:pPr marL="457200" lvl="1" indent="0" algn="l">
              <a:lnSpc>
                <a:spcPct val="90000"/>
              </a:lnSpc>
            </a:pPr>
            <a:r>
              <a:rPr lang="es-MX" sz="1500" dirty="0">
                <a:latin typeface="Montserrat Medium"/>
                <a:sym typeface="Montserrat Medium"/>
              </a:rPr>
              <a:t>- Lecturas de archivos en aplicaciones basadas en Node.js.</a:t>
            </a:r>
          </a:p>
          <a:p>
            <a:pPr marL="457200" lvl="1" indent="0" algn="l">
              <a:lnSpc>
                <a:spcPct val="90000"/>
              </a:lnSpc>
            </a:pPr>
            <a:r>
              <a:rPr lang="es-MX" sz="1500" dirty="0">
                <a:latin typeface="Montserrat Medium"/>
                <a:sym typeface="Montserrat Medium"/>
              </a:rPr>
              <a:t>- Operaciones de bases de datos.</a:t>
            </a:r>
          </a:p>
          <a:p>
            <a:pPr marL="457200" lvl="1" indent="0" algn="l">
              <a:lnSpc>
                <a:spcPct val="90000"/>
              </a:lnSpc>
            </a:pPr>
            <a:r>
              <a:rPr lang="es-MX" sz="1500" dirty="0">
                <a:latin typeface="Montserrat Medium"/>
                <a:sym typeface="Montserrat Medium"/>
              </a:rPr>
              <a:t>- Operaciones que requieran esperar</a:t>
            </a:r>
            <a:r>
              <a:rPr lang="es-MX" sz="1500" dirty="0">
                <a:latin typeface="Montserrat Medium"/>
              </a:rPr>
              <a:t> por un evento o respuesta antes de continuar.</a:t>
            </a:r>
          </a:p>
        </p:txBody>
      </p:sp>
    </p:spTree>
    <p:extLst>
      <p:ext uri="{BB962C8B-B14F-4D97-AF65-F5344CB8AC3E}">
        <p14:creationId xmlns:p14="http://schemas.microsoft.com/office/powerpoint/2010/main" val="1443309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3"/>
        <p:cNvGrpSpPr/>
        <p:nvPr/>
      </p:nvGrpSpPr>
      <p:grpSpPr>
        <a:xfrm>
          <a:off x="0" y="0"/>
          <a:ext cx="0" cy="0"/>
          <a:chOff x="0" y="0"/>
          <a:chExt cx="0" cy="0"/>
        </a:xfrm>
      </p:grpSpPr>
      <p:sp>
        <p:nvSpPr>
          <p:cNvPr id="214" name="Google Shape;214;p11"/>
          <p:cNvSpPr txBox="1">
            <a:spLocks noGrp="1"/>
          </p:cNvSpPr>
          <p:nvPr>
            <p:ph type="title"/>
          </p:nvPr>
        </p:nvSpPr>
        <p:spPr>
          <a:xfrm>
            <a:off x="246369" y="597425"/>
            <a:ext cx="8568531"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AR" dirty="0"/>
              <a:t>Características de las promesas:</a:t>
            </a:r>
            <a:endParaRPr dirty="0"/>
          </a:p>
        </p:txBody>
      </p:sp>
      <p:sp>
        <p:nvSpPr>
          <p:cNvPr id="215" name="Google Shape;215;p11"/>
          <p:cNvSpPr txBox="1">
            <a:spLocks noGrp="1"/>
          </p:cNvSpPr>
          <p:nvPr>
            <p:ph type="body" idx="1"/>
          </p:nvPr>
        </p:nvSpPr>
        <p:spPr>
          <a:xfrm>
            <a:off x="226226" y="1103810"/>
            <a:ext cx="8671405" cy="3442265"/>
          </a:xfrm>
          <a:prstGeom prst="rect">
            <a:avLst/>
          </a:prstGeom>
          <a:noFill/>
          <a:ln>
            <a:noFill/>
          </a:ln>
        </p:spPr>
        <p:txBody>
          <a:bodyPr spcFirstLastPara="1" wrap="square" lIns="91425" tIns="91425" rIns="91425" bIns="91425" anchor="t" anchorCtr="0">
            <a:noAutofit/>
          </a:bodyPr>
          <a:lstStyle/>
          <a:p>
            <a:pPr marL="0" indent="0">
              <a:spcAft>
                <a:spcPts val="1200"/>
              </a:spcAft>
              <a:buNone/>
            </a:pPr>
            <a:r>
              <a:rPr lang="es-MX" sz="1650" b="1" dirty="0"/>
              <a:t>Asíncronas: </a:t>
            </a:r>
            <a:r>
              <a:rPr lang="es-MX" sz="1600" dirty="0"/>
              <a:t>Permiten que el código continúe ejecutándose mientras la operación completa su ejecución.</a:t>
            </a:r>
          </a:p>
          <a:p>
            <a:pPr marL="0" indent="0">
              <a:spcAft>
                <a:spcPts val="1200"/>
              </a:spcAft>
              <a:buNone/>
            </a:pPr>
            <a:r>
              <a:rPr lang="es-MX" sz="1650" b="1" dirty="0"/>
              <a:t>Evitan el </a:t>
            </a:r>
            <a:r>
              <a:rPr lang="es-MX" sz="1650" b="1" dirty="0" err="1"/>
              <a:t>Callback</a:t>
            </a:r>
            <a:r>
              <a:rPr lang="es-MX" sz="1650" b="1" dirty="0"/>
              <a:t> </a:t>
            </a:r>
            <a:r>
              <a:rPr lang="es-MX" sz="1650" b="1" dirty="0" err="1"/>
              <a:t>Hell</a:t>
            </a:r>
            <a:r>
              <a:rPr lang="es-MX" sz="1650" b="1" dirty="0"/>
              <a:t>: </a:t>
            </a:r>
            <a:r>
              <a:rPr lang="es-MX" sz="1600" dirty="0"/>
              <a:t>Proporcionan una alternativa más limpia y manejable a los </a:t>
            </a:r>
            <a:r>
              <a:rPr lang="es-MX" sz="1600" dirty="0" err="1"/>
              <a:t>callbacks</a:t>
            </a:r>
            <a:r>
              <a:rPr lang="es-MX" sz="1600" dirty="0"/>
              <a:t> anidados.</a:t>
            </a:r>
          </a:p>
          <a:p>
            <a:pPr marL="0" indent="0">
              <a:spcAft>
                <a:spcPts val="1200"/>
              </a:spcAft>
              <a:buNone/>
            </a:pPr>
            <a:r>
              <a:rPr lang="es-MX" sz="1650" b="1" dirty="0"/>
              <a:t>Encadenamiento: </a:t>
            </a:r>
            <a:r>
              <a:rPr lang="es-MX" sz="1600" dirty="0"/>
              <a:t>Las promesas pueden ser encadenadas, lo que permite realizar varias operaciones asíncronas secuenciales de manera más legible.</a:t>
            </a:r>
          </a:p>
        </p:txBody>
      </p:sp>
    </p:spTree>
    <p:extLst>
      <p:ext uri="{BB962C8B-B14F-4D97-AF65-F5344CB8AC3E}">
        <p14:creationId xmlns:p14="http://schemas.microsoft.com/office/powerpoint/2010/main" val="4156557409"/>
      </p:ext>
    </p:extLst>
  </p:cSld>
  <p:clrMapOvr>
    <a:overrideClrMapping bg1="lt1" tx1="dk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3"/>
        <p:cNvGrpSpPr/>
        <p:nvPr/>
      </p:nvGrpSpPr>
      <p:grpSpPr>
        <a:xfrm>
          <a:off x="0" y="0"/>
          <a:ext cx="0" cy="0"/>
          <a:chOff x="0" y="0"/>
          <a:chExt cx="0" cy="0"/>
        </a:xfrm>
      </p:grpSpPr>
      <p:sp>
        <p:nvSpPr>
          <p:cNvPr id="214" name="Google Shape;214;p11"/>
          <p:cNvSpPr txBox="1">
            <a:spLocks noGrp="1"/>
          </p:cNvSpPr>
          <p:nvPr>
            <p:ph type="title"/>
          </p:nvPr>
        </p:nvSpPr>
        <p:spPr>
          <a:xfrm>
            <a:off x="246369" y="447196"/>
            <a:ext cx="8568531"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AR" dirty="0"/>
              <a:t>Cómo crear una promesa:</a:t>
            </a:r>
            <a:endParaRPr dirty="0"/>
          </a:p>
        </p:txBody>
      </p:sp>
      <p:sp>
        <p:nvSpPr>
          <p:cNvPr id="2" name="Google Shape;216;p11">
            <a:extLst>
              <a:ext uri="{FF2B5EF4-FFF2-40B4-BE49-F238E27FC236}">
                <a16:creationId xmlns:a16="http://schemas.microsoft.com/office/drawing/2014/main" id="{B4C1F294-3C33-F835-A9F2-4C04CE01C245}"/>
              </a:ext>
            </a:extLst>
          </p:cNvPr>
          <p:cNvSpPr>
            <a:spLocks noGrp="1"/>
          </p:cNvSpPr>
          <p:nvPr>
            <p:ph type="body" idx="1"/>
          </p:nvPr>
        </p:nvSpPr>
        <p:spPr>
          <a:xfrm>
            <a:off x="329100" y="1019896"/>
            <a:ext cx="5775369" cy="2488969"/>
          </a:xfrm>
          <a:prstGeom prst="rect">
            <a:avLst/>
          </a:prstGeom>
          <a:solidFill>
            <a:srgbClr val="1A1B26"/>
          </a:solidFill>
          <a:ln>
            <a:noFill/>
          </a:ln>
        </p:spPr>
        <p:txBody>
          <a:bodyPr spcFirstLastPara="1" wrap="square" lIns="91425" tIns="45700" rIns="91425" bIns="45700" anchor="t" anchorCtr="0">
            <a:noAutofit/>
          </a:bodyPr>
          <a:lstStyle/>
          <a:p>
            <a:pPr marL="114300" indent="0">
              <a:buNone/>
            </a:pPr>
            <a:r>
              <a:rPr lang="es-AR" sz="1100" b="0" dirty="0">
                <a:solidFill>
                  <a:srgbClr val="BB9AF7"/>
                </a:solidFill>
                <a:effectLst/>
                <a:highlight>
                  <a:srgbClr val="1A1B26"/>
                </a:highlight>
                <a:latin typeface="Consolas" panose="020B0609020204030204" pitchFamily="49" charset="0"/>
              </a:rPr>
              <a:t>const</a:t>
            </a:r>
            <a:r>
              <a:rPr lang="es-AR" sz="1100" b="0" dirty="0">
                <a:solidFill>
                  <a:srgbClr val="A9B1D6"/>
                </a:solidFill>
                <a:effectLst/>
                <a:highlight>
                  <a:srgbClr val="1A1B26"/>
                </a:highlight>
                <a:latin typeface="Consolas" panose="020B0609020204030204" pitchFamily="49" charset="0"/>
              </a:rPr>
              <a:t> </a:t>
            </a:r>
            <a:r>
              <a:rPr lang="es-AR" sz="1100" b="0" dirty="0">
                <a:solidFill>
                  <a:srgbClr val="C0CAF5"/>
                </a:solidFill>
                <a:effectLst/>
                <a:highlight>
                  <a:srgbClr val="1A1B26"/>
                </a:highlight>
                <a:latin typeface="Consolas" panose="020B0609020204030204" pitchFamily="49" charset="0"/>
              </a:rPr>
              <a:t>promesa</a:t>
            </a:r>
            <a:r>
              <a:rPr lang="es-AR" sz="1100" b="0" dirty="0">
                <a:solidFill>
                  <a:srgbClr val="A9B1D6"/>
                </a:solidFill>
                <a:effectLst/>
                <a:highlight>
                  <a:srgbClr val="1A1B26"/>
                </a:highlight>
                <a:latin typeface="Consolas" panose="020B0609020204030204" pitchFamily="49" charset="0"/>
              </a:rPr>
              <a:t> </a:t>
            </a:r>
            <a:r>
              <a:rPr lang="es-AR" sz="1100" b="0" dirty="0">
                <a:solidFill>
                  <a:srgbClr val="89DDFF"/>
                </a:solidFill>
                <a:effectLst/>
                <a:highlight>
                  <a:srgbClr val="1A1B26"/>
                </a:highlight>
                <a:latin typeface="Consolas" panose="020B0609020204030204" pitchFamily="49" charset="0"/>
              </a:rPr>
              <a:t>=</a:t>
            </a:r>
            <a:r>
              <a:rPr lang="es-AR" sz="1100" b="0" dirty="0">
                <a:solidFill>
                  <a:srgbClr val="A9B1D6"/>
                </a:solidFill>
                <a:effectLst/>
                <a:highlight>
                  <a:srgbClr val="1A1B26"/>
                </a:highlight>
                <a:latin typeface="Consolas" panose="020B0609020204030204" pitchFamily="49" charset="0"/>
              </a:rPr>
              <a:t> </a:t>
            </a:r>
            <a:r>
              <a:rPr lang="es-AR" sz="1100" b="0" dirty="0">
                <a:solidFill>
                  <a:srgbClr val="89DDFF"/>
                </a:solidFill>
                <a:effectLst/>
                <a:highlight>
                  <a:srgbClr val="1A1B26"/>
                </a:highlight>
                <a:latin typeface="Consolas" panose="020B0609020204030204" pitchFamily="49" charset="0"/>
              </a:rPr>
              <a:t>new</a:t>
            </a:r>
            <a:r>
              <a:rPr lang="es-AR" sz="1100" b="0" dirty="0">
                <a:solidFill>
                  <a:srgbClr val="A9B1D6"/>
                </a:solidFill>
                <a:effectLst/>
                <a:highlight>
                  <a:srgbClr val="1A1B26"/>
                </a:highlight>
                <a:latin typeface="Consolas" panose="020B0609020204030204" pitchFamily="49" charset="0"/>
              </a:rPr>
              <a:t> </a:t>
            </a:r>
            <a:r>
              <a:rPr lang="es-AR" sz="1100" b="0" dirty="0">
                <a:solidFill>
                  <a:srgbClr val="C0CAF5"/>
                </a:solidFill>
                <a:effectLst/>
                <a:highlight>
                  <a:srgbClr val="1A1B26"/>
                </a:highlight>
                <a:latin typeface="Consolas" panose="020B0609020204030204" pitchFamily="49" charset="0"/>
              </a:rPr>
              <a:t>Promise</a:t>
            </a:r>
            <a:r>
              <a:rPr lang="es-AR" sz="1100" b="0" dirty="0">
                <a:solidFill>
                  <a:srgbClr val="9ABDF5"/>
                </a:solidFill>
                <a:effectLst/>
                <a:highlight>
                  <a:srgbClr val="1A1B26"/>
                </a:highlight>
                <a:latin typeface="Consolas" panose="020B0609020204030204" pitchFamily="49" charset="0"/>
              </a:rPr>
              <a:t>((</a:t>
            </a:r>
            <a:r>
              <a:rPr lang="es-AR" sz="1100" b="0" dirty="0">
                <a:solidFill>
                  <a:srgbClr val="C0CAF5"/>
                </a:solidFill>
                <a:effectLst/>
                <a:highlight>
                  <a:srgbClr val="1A1B26"/>
                </a:highlight>
                <a:latin typeface="Consolas" panose="020B0609020204030204" pitchFamily="49" charset="0"/>
              </a:rPr>
              <a:t>resolve</a:t>
            </a:r>
            <a:r>
              <a:rPr lang="es-AR" sz="1100" b="0" dirty="0">
                <a:solidFill>
                  <a:srgbClr val="A9B1D6"/>
                </a:solidFill>
                <a:effectLst/>
                <a:highlight>
                  <a:srgbClr val="1A1B26"/>
                </a:highlight>
                <a:latin typeface="Consolas" panose="020B0609020204030204" pitchFamily="49" charset="0"/>
              </a:rPr>
              <a:t>, </a:t>
            </a:r>
            <a:r>
              <a:rPr lang="es-AR" sz="1100" b="0" dirty="0">
                <a:solidFill>
                  <a:srgbClr val="C0CAF5"/>
                </a:solidFill>
                <a:effectLst/>
                <a:highlight>
                  <a:srgbClr val="1A1B26"/>
                </a:highlight>
                <a:latin typeface="Consolas" panose="020B0609020204030204" pitchFamily="49" charset="0"/>
              </a:rPr>
              <a:t>reject</a:t>
            </a:r>
            <a:r>
              <a:rPr lang="es-AR" sz="1100" b="0" dirty="0">
                <a:solidFill>
                  <a:srgbClr val="9ABDF5"/>
                </a:solidFill>
                <a:effectLst/>
                <a:highlight>
                  <a:srgbClr val="1A1B26"/>
                </a:highlight>
                <a:latin typeface="Consolas" panose="020B0609020204030204" pitchFamily="49" charset="0"/>
              </a:rPr>
              <a:t>)</a:t>
            </a:r>
            <a:r>
              <a:rPr lang="es-AR" sz="1100" b="0" dirty="0">
                <a:solidFill>
                  <a:srgbClr val="A9B1D6"/>
                </a:solidFill>
                <a:effectLst/>
                <a:highlight>
                  <a:srgbClr val="1A1B26"/>
                </a:highlight>
                <a:latin typeface="Consolas" panose="020B0609020204030204" pitchFamily="49" charset="0"/>
              </a:rPr>
              <a:t> </a:t>
            </a:r>
            <a:r>
              <a:rPr lang="es-AR" sz="1100" b="0" dirty="0">
                <a:solidFill>
                  <a:srgbClr val="BB9AF7"/>
                </a:solidFill>
                <a:effectLst/>
                <a:highlight>
                  <a:srgbClr val="1A1B26"/>
                </a:highlight>
                <a:latin typeface="Consolas" panose="020B0609020204030204" pitchFamily="49" charset="0"/>
              </a:rPr>
              <a:t>=&gt;</a:t>
            </a:r>
            <a:r>
              <a:rPr lang="es-AR" sz="1100" b="0" dirty="0">
                <a:solidFill>
                  <a:srgbClr val="A9B1D6"/>
                </a:solidFill>
                <a:effectLst/>
                <a:highlight>
                  <a:srgbClr val="1A1B26"/>
                </a:highlight>
                <a:latin typeface="Consolas" panose="020B0609020204030204" pitchFamily="49" charset="0"/>
              </a:rPr>
              <a:t> </a:t>
            </a:r>
            <a:r>
              <a:rPr lang="es-AR" sz="1100" b="0" dirty="0">
                <a:solidFill>
                  <a:srgbClr val="9ABDF5"/>
                </a:solidFill>
                <a:effectLst/>
                <a:highlight>
                  <a:srgbClr val="1A1B26"/>
                </a:highlight>
                <a:latin typeface="Consolas" panose="020B0609020204030204" pitchFamily="49" charset="0"/>
              </a:rPr>
              <a:t>{</a:t>
            </a:r>
            <a:endParaRPr lang="es-AR" sz="1100" b="0" dirty="0">
              <a:solidFill>
                <a:srgbClr val="A9B1D6"/>
              </a:solidFill>
              <a:effectLst/>
              <a:highlight>
                <a:srgbClr val="1A1B26"/>
              </a:highlight>
              <a:latin typeface="Consolas" panose="020B0609020204030204" pitchFamily="49" charset="0"/>
            </a:endParaRPr>
          </a:p>
          <a:p>
            <a:pPr marL="114300" indent="0">
              <a:buNone/>
            </a:pPr>
            <a:r>
              <a:rPr lang="es-AR" sz="1100" b="0" dirty="0">
                <a:solidFill>
                  <a:srgbClr val="A9B1D6"/>
                </a:solidFill>
                <a:effectLst/>
                <a:highlight>
                  <a:srgbClr val="1A1B26"/>
                </a:highlight>
                <a:latin typeface="Consolas" panose="020B0609020204030204" pitchFamily="49" charset="0"/>
              </a:rPr>
              <a:t>    </a:t>
            </a:r>
            <a:r>
              <a:rPr lang="es-AR" sz="1100" b="0" i="1" dirty="0">
                <a:solidFill>
                  <a:srgbClr val="51597D"/>
                </a:solidFill>
                <a:effectLst/>
                <a:highlight>
                  <a:srgbClr val="1A1B26"/>
                </a:highlight>
                <a:latin typeface="Consolas" panose="020B0609020204030204" pitchFamily="49" charset="0"/>
              </a:rPr>
              <a:t>// Simulamos un valor para que la condición se cumpla (o no)</a:t>
            </a:r>
            <a:endParaRPr lang="es-AR" sz="1100" b="0" dirty="0">
              <a:solidFill>
                <a:srgbClr val="A9B1D6"/>
              </a:solidFill>
              <a:effectLst/>
              <a:highlight>
                <a:srgbClr val="1A1B26"/>
              </a:highlight>
              <a:latin typeface="Consolas" panose="020B0609020204030204" pitchFamily="49" charset="0"/>
            </a:endParaRPr>
          </a:p>
          <a:p>
            <a:pPr marL="114300" indent="0">
              <a:buNone/>
            </a:pPr>
            <a:r>
              <a:rPr lang="es-AR" sz="1100" dirty="0">
                <a:solidFill>
                  <a:srgbClr val="BB9AF7"/>
                </a:solidFill>
                <a:highlight>
                  <a:srgbClr val="1A1B26"/>
                </a:highlight>
                <a:latin typeface="Consolas" panose="020B0609020204030204" pitchFamily="49" charset="0"/>
              </a:rPr>
              <a:t>    </a:t>
            </a:r>
            <a:r>
              <a:rPr lang="es-AR" sz="1100" b="0" dirty="0">
                <a:solidFill>
                  <a:srgbClr val="BB9AF7"/>
                </a:solidFill>
                <a:effectLst/>
                <a:highlight>
                  <a:srgbClr val="1A1B26"/>
                </a:highlight>
                <a:latin typeface="Consolas" panose="020B0609020204030204" pitchFamily="49" charset="0"/>
              </a:rPr>
              <a:t>const</a:t>
            </a:r>
            <a:r>
              <a:rPr lang="es-AR" sz="1100" b="0" dirty="0">
                <a:solidFill>
                  <a:srgbClr val="A9B1D6"/>
                </a:solidFill>
                <a:effectLst/>
                <a:highlight>
                  <a:srgbClr val="1A1B26"/>
                </a:highlight>
                <a:latin typeface="Consolas" panose="020B0609020204030204" pitchFamily="49" charset="0"/>
              </a:rPr>
              <a:t> </a:t>
            </a:r>
            <a:r>
              <a:rPr lang="es-AR" sz="1100" b="0" dirty="0">
                <a:solidFill>
                  <a:srgbClr val="C0CAF5"/>
                </a:solidFill>
                <a:effectLst/>
                <a:highlight>
                  <a:srgbClr val="1A1B26"/>
                </a:highlight>
                <a:latin typeface="Consolas" panose="020B0609020204030204" pitchFamily="49" charset="0"/>
              </a:rPr>
              <a:t>x</a:t>
            </a:r>
            <a:r>
              <a:rPr lang="es-AR" sz="1100" b="0" dirty="0">
                <a:solidFill>
                  <a:srgbClr val="A9B1D6"/>
                </a:solidFill>
                <a:effectLst/>
                <a:highlight>
                  <a:srgbClr val="1A1B26"/>
                </a:highlight>
                <a:latin typeface="Consolas" panose="020B0609020204030204" pitchFamily="49" charset="0"/>
              </a:rPr>
              <a:t> </a:t>
            </a:r>
            <a:r>
              <a:rPr lang="es-AR" sz="1100" b="0" dirty="0">
                <a:solidFill>
                  <a:srgbClr val="89DDFF"/>
                </a:solidFill>
                <a:effectLst/>
                <a:highlight>
                  <a:srgbClr val="1A1B26"/>
                </a:highlight>
                <a:latin typeface="Consolas" panose="020B0609020204030204" pitchFamily="49" charset="0"/>
              </a:rPr>
              <a:t>=</a:t>
            </a:r>
            <a:r>
              <a:rPr lang="es-AR" sz="1100" b="0" dirty="0">
                <a:solidFill>
                  <a:srgbClr val="A9B1D6"/>
                </a:solidFill>
                <a:effectLst/>
                <a:highlight>
                  <a:srgbClr val="1A1B26"/>
                </a:highlight>
                <a:latin typeface="Consolas" panose="020B0609020204030204" pitchFamily="49" charset="0"/>
              </a:rPr>
              <a:t> </a:t>
            </a:r>
            <a:r>
              <a:rPr lang="es-AR" sz="1100" b="0" dirty="0">
                <a:solidFill>
                  <a:srgbClr val="FF9E64"/>
                </a:solidFill>
                <a:effectLst/>
                <a:highlight>
                  <a:srgbClr val="1A1B26"/>
                </a:highlight>
                <a:latin typeface="Consolas" panose="020B0609020204030204" pitchFamily="49" charset="0"/>
              </a:rPr>
              <a:t>42</a:t>
            </a:r>
            <a:r>
              <a:rPr lang="es-AR" sz="1100" b="0" dirty="0">
                <a:solidFill>
                  <a:srgbClr val="89DDFF"/>
                </a:solidFill>
                <a:effectLst/>
                <a:highlight>
                  <a:srgbClr val="1A1B26"/>
                </a:highlight>
                <a:latin typeface="Consolas" panose="020B0609020204030204" pitchFamily="49" charset="0"/>
              </a:rPr>
              <a:t>;</a:t>
            </a:r>
            <a:endParaRPr lang="es-AR" sz="1100" b="0" dirty="0">
              <a:solidFill>
                <a:srgbClr val="A9B1D6"/>
              </a:solidFill>
              <a:effectLst/>
              <a:highlight>
                <a:srgbClr val="1A1B26"/>
              </a:highlight>
              <a:latin typeface="Consolas" panose="020B0609020204030204" pitchFamily="49" charset="0"/>
            </a:endParaRPr>
          </a:p>
          <a:p>
            <a:pPr marL="114300" indent="0">
              <a:buNone/>
            </a:pPr>
            <a:r>
              <a:rPr lang="es-AR" sz="1100" b="0" dirty="0">
                <a:solidFill>
                  <a:srgbClr val="89DDFF"/>
                </a:solidFill>
                <a:effectLst/>
                <a:highlight>
                  <a:srgbClr val="1A1B26"/>
                </a:highlight>
                <a:latin typeface="Consolas" panose="020B0609020204030204" pitchFamily="49" charset="0"/>
              </a:rPr>
              <a:t>    </a:t>
            </a:r>
            <a:r>
              <a:rPr lang="es-AR" sz="1100" b="0" i="1" dirty="0">
                <a:solidFill>
                  <a:srgbClr val="51597D"/>
                </a:solidFill>
                <a:effectLst/>
                <a:highlight>
                  <a:srgbClr val="1A1B26"/>
                </a:highlight>
                <a:latin typeface="Consolas" panose="020B0609020204030204" pitchFamily="49" charset="0"/>
              </a:rPr>
              <a:t>// Operación asincrónica simulada</a:t>
            </a:r>
            <a:endParaRPr lang="es-AR" sz="1100" b="0" dirty="0">
              <a:solidFill>
                <a:srgbClr val="A9B1D6"/>
              </a:solidFill>
              <a:effectLst/>
              <a:highlight>
                <a:srgbClr val="1A1B26"/>
              </a:highlight>
              <a:latin typeface="Consolas" panose="020B0609020204030204" pitchFamily="49" charset="0"/>
            </a:endParaRPr>
          </a:p>
          <a:p>
            <a:pPr marL="114300" indent="0">
              <a:buNone/>
            </a:pPr>
            <a:r>
              <a:rPr lang="es-AR" sz="1100" b="0" dirty="0">
                <a:solidFill>
                  <a:srgbClr val="7AA2F7"/>
                </a:solidFill>
                <a:effectLst/>
                <a:highlight>
                  <a:srgbClr val="1A1B26"/>
                </a:highlight>
                <a:latin typeface="Consolas" panose="020B0609020204030204" pitchFamily="49" charset="0"/>
              </a:rPr>
              <a:t>    setTimeout</a:t>
            </a:r>
            <a:r>
              <a:rPr lang="es-AR" sz="1100" b="0" dirty="0">
                <a:solidFill>
                  <a:srgbClr val="9ABDF5"/>
                </a:solidFill>
                <a:effectLst/>
                <a:highlight>
                  <a:srgbClr val="1A1B26"/>
                </a:highlight>
                <a:latin typeface="Consolas" panose="020B0609020204030204" pitchFamily="49" charset="0"/>
              </a:rPr>
              <a:t>(()</a:t>
            </a:r>
            <a:r>
              <a:rPr lang="es-AR" sz="1100" b="0" dirty="0">
                <a:solidFill>
                  <a:srgbClr val="7AA2F7"/>
                </a:solidFill>
                <a:effectLst/>
                <a:highlight>
                  <a:srgbClr val="1A1B26"/>
                </a:highlight>
                <a:latin typeface="Consolas" panose="020B0609020204030204" pitchFamily="49" charset="0"/>
              </a:rPr>
              <a:t> </a:t>
            </a:r>
            <a:r>
              <a:rPr lang="es-AR" sz="1100" b="0" dirty="0">
                <a:solidFill>
                  <a:srgbClr val="BB9AF7"/>
                </a:solidFill>
                <a:effectLst/>
                <a:highlight>
                  <a:srgbClr val="1A1B26"/>
                </a:highlight>
                <a:latin typeface="Consolas" panose="020B0609020204030204" pitchFamily="49" charset="0"/>
              </a:rPr>
              <a:t>=&gt;</a:t>
            </a:r>
            <a:r>
              <a:rPr lang="es-AR" sz="1100" b="0" dirty="0">
                <a:solidFill>
                  <a:srgbClr val="7AA2F7"/>
                </a:solidFill>
                <a:effectLst/>
                <a:highlight>
                  <a:srgbClr val="1A1B26"/>
                </a:highlight>
                <a:latin typeface="Consolas" panose="020B0609020204030204" pitchFamily="49" charset="0"/>
              </a:rPr>
              <a:t> </a:t>
            </a:r>
            <a:r>
              <a:rPr lang="es-AR" sz="1100" b="0" dirty="0">
                <a:solidFill>
                  <a:srgbClr val="9ABDF5"/>
                </a:solidFill>
                <a:effectLst/>
                <a:highlight>
                  <a:srgbClr val="1A1B26"/>
                </a:highlight>
                <a:latin typeface="Consolas" panose="020B0609020204030204" pitchFamily="49" charset="0"/>
              </a:rPr>
              <a:t>{</a:t>
            </a:r>
            <a:endParaRPr lang="es-AR" sz="1100" b="0" dirty="0">
              <a:solidFill>
                <a:srgbClr val="A9B1D6"/>
              </a:solidFill>
              <a:effectLst/>
              <a:highlight>
                <a:srgbClr val="1A1B26"/>
              </a:highlight>
              <a:latin typeface="Consolas" panose="020B0609020204030204" pitchFamily="49" charset="0"/>
            </a:endParaRPr>
          </a:p>
          <a:p>
            <a:pPr marL="114300" indent="0">
              <a:buNone/>
            </a:pPr>
            <a:r>
              <a:rPr lang="es-AR" sz="1100" b="0" dirty="0">
                <a:solidFill>
                  <a:srgbClr val="7AA2F7"/>
                </a:solidFill>
                <a:effectLst/>
                <a:highlight>
                  <a:srgbClr val="1A1B26"/>
                </a:highlight>
                <a:latin typeface="Consolas" panose="020B0609020204030204" pitchFamily="49" charset="0"/>
              </a:rPr>
              <a:t>        </a:t>
            </a:r>
            <a:r>
              <a:rPr lang="es-AR" sz="1100" b="0" dirty="0">
                <a:solidFill>
                  <a:srgbClr val="BB9AF7"/>
                </a:solidFill>
                <a:effectLst/>
                <a:highlight>
                  <a:srgbClr val="1A1B26"/>
                </a:highlight>
                <a:latin typeface="Consolas" panose="020B0609020204030204" pitchFamily="49" charset="0"/>
              </a:rPr>
              <a:t>if</a:t>
            </a:r>
            <a:r>
              <a:rPr lang="es-AR" sz="1100" b="0" dirty="0">
                <a:solidFill>
                  <a:srgbClr val="7AA2F7"/>
                </a:solidFill>
                <a:effectLst/>
                <a:highlight>
                  <a:srgbClr val="1A1B26"/>
                </a:highlight>
                <a:latin typeface="Consolas" panose="020B0609020204030204" pitchFamily="49" charset="0"/>
              </a:rPr>
              <a:t> </a:t>
            </a:r>
            <a:r>
              <a:rPr lang="es-AR" sz="1100" b="0" dirty="0">
                <a:solidFill>
                  <a:srgbClr val="9ABDF5"/>
                </a:solidFill>
                <a:effectLst/>
                <a:highlight>
                  <a:srgbClr val="1A1B26"/>
                </a:highlight>
                <a:latin typeface="Consolas" panose="020B0609020204030204" pitchFamily="49" charset="0"/>
              </a:rPr>
              <a:t>(</a:t>
            </a:r>
            <a:r>
              <a:rPr lang="es-AR" sz="1100" b="0" dirty="0">
                <a:solidFill>
                  <a:srgbClr val="C0CAF5"/>
                </a:solidFill>
                <a:effectLst/>
                <a:highlight>
                  <a:srgbClr val="1A1B26"/>
                </a:highlight>
                <a:latin typeface="Consolas" panose="020B0609020204030204" pitchFamily="49" charset="0"/>
              </a:rPr>
              <a:t>x</a:t>
            </a:r>
            <a:r>
              <a:rPr lang="es-AR" sz="1100" b="0" dirty="0">
                <a:solidFill>
                  <a:srgbClr val="7AA2F7"/>
                </a:solidFill>
                <a:effectLst/>
                <a:highlight>
                  <a:srgbClr val="1A1B26"/>
                </a:highlight>
                <a:latin typeface="Consolas" panose="020B0609020204030204" pitchFamily="49" charset="0"/>
              </a:rPr>
              <a:t> </a:t>
            </a:r>
            <a:r>
              <a:rPr lang="es-AR" sz="1100" b="0" dirty="0">
                <a:solidFill>
                  <a:srgbClr val="BB9AF7"/>
                </a:solidFill>
                <a:effectLst/>
                <a:highlight>
                  <a:srgbClr val="1A1B26"/>
                </a:highlight>
                <a:latin typeface="Consolas" panose="020B0609020204030204" pitchFamily="49" charset="0"/>
              </a:rPr>
              <a:t>===</a:t>
            </a:r>
            <a:r>
              <a:rPr lang="es-AR" sz="1100" b="0" dirty="0">
                <a:solidFill>
                  <a:srgbClr val="7AA2F7"/>
                </a:solidFill>
                <a:effectLst/>
                <a:highlight>
                  <a:srgbClr val="1A1B26"/>
                </a:highlight>
                <a:latin typeface="Consolas" panose="020B0609020204030204" pitchFamily="49" charset="0"/>
              </a:rPr>
              <a:t> </a:t>
            </a:r>
            <a:r>
              <a:rPr lang="es-AR" sz="1100" b="0" dirty="0">
                <a:solidFill>
                  <a:srgbClr val="FF9E64"/>
                </a:solidFill>
                <a:effectLst/>
                <a:highlight>
                  <a:srgbClr val="1A1B26"/>
                </a:highlight>
                <a:latin typeface="Consolas" panose="020B0609020204030204" pitchFamily="49" charset="0"/>
              </a:rPr>
              <a:t>42</a:t>
            </a:r>
            <a:r>
              <a:rPr lang="es-AR" sz="1100" b="0" dirty="0">
                <a:solidFill>
                  <a:srgbClr val="9ABDF5"/>
                </a:solidFill>
                <a:effectLst/>
                <a:highlight>
                  <a:srgbClr val="1A1B26"/>
                </a:highlight>
                <a:latin typeface="Consolas" panose="020B0609020204030204" pitchFamily="49" charset="0"/>
              </a:rPr>
              <a:t>)</a:t>
            </a:r>
            <a:r>
              <a:rPr lang="es-AR" sz="1100" b="0" dirty="0">
                <a:solidFill>
                  <a:srgbClr val="7AA2F7"/>
                </a:solidFill>
                <a:effectLst/>
                <a:highlight>
                  <a:srgbClr val="1A1B26"/>
                </a:highlight>
                <a:latin typeface="Consolas" panose="020B0609020204030204" pitchFamily="49" charset="0"/>
              </a:rPr>
              <a:t> </a:t>
            </a:r>
            <a:r>
              <a:rPr lang="es-AR" sz="1100" b="0" dirty="0">
                <a:solidFill>
                  <a:srgbClr val="9ABDF5"/>
                </a:solidFill>
                <a:effectLst/>
                <a:highlight>
                  <a:srgbClr val="1A1B26"/>
                </a:highlight>
                <a:latin typeface="Consolas" panose="020B0609020204030204" pitchFamily="49" charset="0"/>
              </a:rPr>
              <a:t>{</a:t>
            </a:r>
            <a:endParaRPr lang="es-AR" sz="1100" b="0" dirty="0">
              <a:solidFill>
                <a:srgbClr val="A9B1D6"/>
              </a:solidFill>
              <a:effectLst/>
              <a:highlight>
                <a:srgbClr val="1A1B26"/>
              </a:highlight>
              <a:latin typeface="Consolas" panose="020B0609020204030204" pitchFamily="49" charset="0"/>
            </a:endParaRPr>
          </a:p>
          <a:p>
            <a:pPr marL="114300" indent="0">
              <a:buNone/>
            </a:pPr>
            <a:r>
              <a:rPr lang="es-AR" sz="1100" b="0" dirty="0">
                <a:solidFill>
                  <a:srgbClr val="7AA2F7"/>
                </a:solidFill>
                <a:effectLst/>
                <a:highlight>
                  <a:srgbClr val="1A1B26"/>
                </a:highlight>
                <a:latin typeface="Consolas" panose="020B0609020204030204" pitchFamily="49" charset="0"/>
              </a:rPr>
              <a:t>            resolve</a:t>
            </a:r>
            <a:r>
              <a:rPr lang="es-AR" sz="1100" b="0" dirty="0">
                <a:solidFill>
                  <a:srgbClr val="9ABDF5"/>
                </a:solidFill>
                <a:effectLst/>
                <a:highlight>
                  <a:srgbClr val="1A1B26"/>
                </a:highlight>
                <a:latin typeface="Consolas" panose="020B0609020204030204" pitchFamily="49" charset="0"/>
              </a:rPr>
              <a:t>(</a:t>
            </a:r>
            <a:r>
              <a:rPr lang="es-AR" sz="1100" b="0" dirty="0">
                <a:solidFill>
                  <a:srgbClr val="89DDFF"/>
                </a:solidFill>
                <a:effectLst/>
                <a:highlight>
                  <a:srgbClr val="1A1B26"/>
                </a:highlight>
                <a:latin typeface="Consolas" panose="020B0609020204030204" pitchFamily="49" charset="0"/>
              </a:rPr>
              <a:t>"</a:t>
            </a:r>
            <a:r>
              <a:rPr lang="es-AR" sz="1100" b="0" dirty="0">
                <a:solidFill>
                  <a:srgbClr val="9ECE6A"/>
                </a:solidFill>
                <a:effectLst/>
                <a:highlight>
                  <a:srgbClr val="1A1B26"/>
                </a:highlight>
                <a:latin typeface="Consolas" panose="020B0609020204030204" pitchFamily="49" charset="0"/>
              </a:rPr>
              <a:t>¡Éxito!</a:t>
            </a:r>
            <a:r>
              <a:rPr lang="es-AR" sz="1100" b="0" dirty="0">
                <a:solidFill>
                  <a:srgbClr val="89DDFF"/>
                </a:solidFill>
                <a:effectLst/>
                <a:highlight>
                  <a:srgbClr val="1A1B26"/>
                </a:highlight>
                <a:latin typeface="Consolas" panose="020B0609020204030204" pitchFamily="49" charset="0"/>
              </a:rPr>
              <a:t>"</a:t>
            </a:r>
            <a:r>
              <a:rPr lang="es-AR" sz="1100" b="0" dirty="0">
                <a:solidFill>
                  <a:srgbClr val="9ABDF5"/>
                </a:solidFill>
                <a:effectLst/>
                <a:highlight>
                  <a:srgbClr val="1A1B26"/>
                </a:highlight>
                <a:latin typeface="Consolas" panose="020B0609020204030204" pitchFamily="49" charset="0"/>
              </a:rPr>
              <a:t>)</a:t>
            </a:r>
            <a:r>
              <a:rPr lang="es-AR" sz="1100" b="0" dirty="0">
                <a:solidFill>
                  <a:srgbClr val="89DDFF"/>
                </a:solidFill>
                <a:effectLst/>
                <a:highlight>
                  <a:srgbClr val="1A1B26"/>
                </a:highlight>
                <a:latin typeface="Consolas" panose="020B0609020204030204" pitchFamily="49" charset="0"/>
              </a:rPr>
              <a:t>;</a:t>
            </a:r>
            <a:r>
              <a:rPr lang="es-AR" sz="1100" b="0" dirty="0">
                <a:solidFill>
                  <a:srgbClr val="7AA2F7"/>
                </a:solidFill>
                <a:effectLst/>
                <a:highlight>
                  <a:srgbClr val="1A1B26"/>
                </a:highlight>
                <a:latin typeface="Consolas" panose="020B0609020204030204" pitchFamily="49" charset="0"/>
              </a:rPr>
              <a:t> </a:t>
            </a:r>
            <a:r>
              <a:rPr lang="es-AR" sz="1100" b="0" i="1" dirty="0">
                <a:solidFill>
                  <a:srgbClr val="51597D"/>
                </a:solidFill>
                <a:effectLst/>
                <a:highlight>
                  <a:srgbClr val="1A1B26"/>
                </a:highlight>
                <a:latin typeface="Consolas" panose="020B0609020204030204" pitchFamily="49" charset="0"/>
              </a:rPr>
              <a:t>// La promesa se resuelve exitosamente</a:t>
            </a:r>
            <a:endParaRPr lang="es-AR" sz="1100" b="0" dirty="0">
              <a:solidFill>
                <a:srgbClr val="A9B1D6"/>
              </a:solidFill>
              <a:effectLst/>
              <a:highlight>
                <a:srgbClr val="1A1B26"/>
              </a:highlight>
              <a:latin typeface="Consolas" panose="020B0609020204030204" pitchFamily="49" charset="0"/>
            </a:endParaRPr>
          </a:p>
          <a:p>
            <a:pPr marL="114300" indent="0">
              <a:buNone/>
            </a:pPr>
            <a:r>
              <a:rPr lang="es-AR" sz="1100" b="0" dirty="0">
                <a:solidFill>
                  <a:srgbClr val="7AA2F7"/>
                </a:solidFill>
                <a:effectLst/>
                <a:highlight>
                  <a:srgbClr val="1A1B26"/>
                </a:highlight>
                <a:latin typeface="Consolas" panose="020B0609020204030204" pitchFamily="49" charset="0"/>
              </a:rPr>
              <a:t>        </a:t>
            </a:r>
            <a:r>
              <a:rPr lang="es-AR" sz="1100" b="0" dirty="0">
                <a:solidFill>
                  <a:srgbClr val="9ABDF5"/>
                </a:solidFill>
                <a:effectLst/>
                <a:highlight>
                  <a:srgbClr val="1A1B26"/>
                </a:highlight>
                <a:latin typeface="Consolas" panose="020B0609020204030204" pitchFamily="49" charset="0"/>
              </a:rPr>
              <a:t>}</a:t>
            </a:r>
            <a:r>
              <a:rPr lang="es-AR" sz="1100" b="0" dirty="0">
                <a:solidFill>
                  <a:srgbClr val="7AA2F7"/>
                </a:solidFill>
                <a:effectLst/>
                <a:highlight>
                  <a:srgbClr val="1A1B26"/>
                </a:highlight>
                <a:latin typeface="Consolas" panose="020B0609020204030204" pitchFamily="49" charset="0"/>
              </a:rPr>
              <a:t> </a:t>
            </a:r>
            <a:r>
              <a:rPr lang="es-AR" sz="1100" b="0" dirty="0">
                <a:solidFill>
                  <a:srgbClr val="BB9AF7"/>
                </a:solidFill>
                <a:effectLst/>
                <a:highlight>
                  <a:srgbClr val="1A1B26"/>
                </a:highlight>
                <a:latin typeface="Consolas" panose="020B0609020204030204" pitchFamily="49" charset="0"/>
              </a:rPr>
              <a:t>else</a:t>
            </a:r>
            <a:r>
              <a:rPr lang="es-AR" sz="1100" b="0" dirty="0">
                <a:solidFill>
                  <a:srgbClr val="7AA2F7"/>
                </a:solidFill>
                <a:effectLst/>
                <a:highlight>
                  <a:srgbClr val="1A1B26"/>
                </a:highlight>
                <a:latin typeface="Consolas" panose="020B0609020204030204" pitchFamily="49" charset="0"/>
              </a:rPr>
              <a:t> </a:t>
            </a:r>
            <a:r>
              <a:rPr lang="es-AR" sz="1100" b="0" dirty="0">
                <a:solidFill>
                  <a:srgbClr val="9ABDF5"/>
                </a:solidFill>
                <a:effectLst/>
                <a:highlight>
                  <a:srgbClr val="1A1B26"/>
                </a:highlight>
                <a:latin typeface="Consolas" panose="020B0609020204030204" pitchFamily="49" charset="0"/>
              </a:rPr>
              <a:t>{</a:t>
            </a:r>
            <a:endParaRPr lang="es-AR" sz="1100" b="0" dirty="0">
              <a:solidFill>
                <a:srgbClr val="A9B1D6"/>
              </a:solidFill>
              <a:effectLst/>
              <a:highlight>
                <a:srgbClr val="1A1B26"/>
              </a:highlight>
              <a:latin typeface="Consolas" panose="020B0609020204030204" pitchFamily="49" charset="0"/>
            </a:endParaRPr>
          </a:p>
          <a:p>
            <a:pPr marL="114300" indent="0">
              <a:buNone/>
            </a:pPr>
            <a:r>
              <a:rPr lang="es-AR" sz="1100" b="0" dirty="0">
                <a:solidFill>
                  <a:srgbClr val="7AA2F7"/>
                </a:solidFill>
                <a:effectLst/>
                <a:highlight>
                  <a:srgbClr val="1A1B26"/>
                </a:highlight>
                <a:latin typeface="Consolas" panose="020B0609020204030204" pitchFamily="49" charset="0"/>
              </a:rPr>
              <a:t>            reject</a:t>
            </a:r>
            <a:r>
              <a:rPr lang="es-AR" sz="1100" b="0" dirty="0">
                <a:solidFill>
                  <a:srgbClr val="9ABDF5"/>
                </a:solidFill>
                <a:effectLst/>
                <a:highlight>
                  <a:srgbClr val="1A1B26"/>
                </a:highlight>
                <a:latin typeface="Consolas" panose="020B0609020204030204" pitchFamily="49" charset="0"/>
              </a:rPr>
              <a:t>(</a:t>
            </a:r>
            <a:r>
              <a:rPr lang="es-AR" sz="1100" b="0" dirty="0">
                <a:solidFill>
                  <a:srgbClr val="89DDFF"/>
                </a:solidFill>
                <a:effectLst/>
                <a:highlight>
                  <a:srgbClr val="1A1B26"/>
                </a:highlight>
                <a:latin typeface="Consolas" panose="020B0609020204030204" pitchFamily="49" charset="0"/>
              </a:rPr>
              <a:t>"</a:t>
            </a:r>
            <a:r>
              <a:rPr lang="es-AR" sz="1100" b="0" dirty="0">
                <a:solidFill>
                  <a:srgbClr val="9ECE6A"/>
                </a:solidFill>
                <a:effectLst/>
                <a:highlight>
                  <a:srgbClr val="1A1B26"/>
                </a:highlight>
                <a:latin typeface="Consolas" panose="020B0609020204030204" pitchFamily="49" charset="0"/>
              </a:rPr>
              <a:t>Fallo.</a:t>
            </a:r>
            <a:r>
              <a:rPr lang="es-AR" sz="1100" b="0" dirty="0">
                <a:solidFill>
                  <a:srgbClr val="89DDFF"/>
                </a:solidFill>
                <a:effectLst/>
                <a:highlight>
                  <a:srgbClr val="1A1B26"/>
                </a:highlight>
                <a:latin typeface="Consolas" panose="020B0609020204030204" pitchFamily="49" charset="0"/>
              </a:rPr>
              <a:t>"</a:t>
            </a:r>
            <a:r>
              <a:rPr lang="es-AR" sz="1100" b="0" dirty="0">
                <a:solidFill>
                  <a:srgbClr val="9ABDF5"/>
                </a:solidFill>
                <a:effectLst/>
                <a:highlight>
                  <a:srgbClr val="1A1B26"/>
                </a:highlight>
                <a:latin typeface="Consolas" panose="020B0609020204030204" pitchFamily="49" charset="0"/>
              </a:rPr>
              <a:t>)</a:t>
            </a:r>
            <a:r>
              <a:rPr lang="es-AR" sz="1100" b="0" dirty="0">
                <a:solidFill>
                  <a:srgbClr val="89DDFF"/>
                </a:solidFill>
                <a:effectLst/>
                <a:highlight>
                  <a:srgbClr val="1A1B26"/>
                </a:highlight>
                <a:latin typeface="Consolas" panose="020B0609020204030204" pitchFamily="49" charset="0"/>
              </a:rPr>
              <a:t>;</a:t>
            </a:r>
            <a:r>
              <a:rPr lang="es-AR" sz="1100" b="0" dirty="0">
                <a:solidFill>
                  <a:srgbClr val="7AA2F7"/>
                </a:solidFill>
                <a:effectLst/>
                <a:highlight>
                  <a:srgbClr val="1A1B26"/>
                </a:highlight>
                <a:latin typeface="Consolas" panose="020B0609020204030204" pitchFamily="49" charset="0"/>
              </a:rPr>
              <a:t> </a:t>
            </a:r>
            <a:r>
              <a:rPr lang="es-AR" sz="1100" b="0" i="1" dirty="0">
                <a:solidFill>
                  <a:srgbClr val="51597D"/>
                </a:solidFill>
                <a:effectLst/>
                <a:highlight>
                  <a:srgbClr val="1A1B26"/>
                </a:highlight>
                <a:latin typeface="Consolas" panose="020B0609020204030204" pitchFamily="49" charset="0"/>
              </a:rPr>
              <a:t>// La promesa falla y se rechaza</a:t>
            </a:r>
            <a:endParaRPr lang="es-AR" sz="1100" b="0" dirty="0">
              <a:solidFill>
                <a:srgbClr val="A9B1D6"/>
              </a:solidFill>
              <a:effectLst/>
              <a:highlight>
                <a:srgbClr val="1A1B26"/>
              </a:highlight>
              <a:latin typeface="Consolas" panose="020B0609020204030204" pitchFamily="49" charset="0"/>
            </a:endParaRPr>
          </a:p>
          <a:p>
            <a:pPr marL="114300" indent="0">
              <a:buNone/>
            </a:pPr>
            <a:r>
              <a:rPr lang="es-AR" sz="1100" b="0" dirty="0">
                <a:solidFill>
                  <a:srgbClr val="7AA2F7"/>
                </a:solidFill>
                <a:effectLst/>
                <a:highlight>
                  <a:srgbClr val="1A1B26"/>
                </a:highlight>
                <a:latin typeface="Consolas" panose="020B0609020204030204" pitchFamily="49" charset="0"/>
              </a:rPr>
              <a:t>        </a:t>
            </a:r>
            <a:r>
              <a:rPr lang="es-AR" sz="1100" b="0" dirty="0">
                <a:solidFill>
                  <a:srgbClr val="9ABDF5"/>
                </a:solidFill>
                <a:effectLst/>
                <a:highlight>
                  <a:srgbClr val="1A1B26"/>
                </a:highlight>
                <a:latin typeface="Consolas" panose="020B0609020204030204" pitchFamily="49" charset="0"/>
              </a:rPr>
              <a:t>}</a:t>
            </a:r>
            <a:endParaRPr lang="es-AR" sz="1100" b="0" dirty="0">
              <a:solidFill>
                <a:srgbClr val="A9B1D6"/>
              </a:solidFill>
              <a:effectLst/>
              <a:highlight>
                <a:srgbClr val="1A1B26"/>
              </a:highlight>
              <a:latin typeface="Consolas" panose="020B0609020204030204" pitchFamily="49" charset="0"/>
            </a:endParaRPr>
          </a:p>
          <a:p>
            <a:pPr marL="114300" indent="0">
              <a:buNone/>
            </a:pPr>
            <a:r>
              <a:rPr lang="es-AR" sz="1100" b="0" dirty="0">
                <a:solidFill>
                  <a:srgbClr val="7AA2F7"/>
                </a:solidFill>
                <a:effectLst/>
                <a:highlight>
                  <a:srgbClr val="1A1B26"/>
                </a:highlight>
                <a:latin typeface="Consolas" panose="020B0609020204030204" pitchFamily="49" charset="0"/>
              </a:rPr>
              <a:t>    </a:t>
            </a:r>
            <a:r>
              <a:rPr lang="es-AR" sz="1100" b="0" dirty="0">
                <a:solidFill>
                  <a:srgbClr val="9ABDF5"/>
                </a:solidFill>
                <a:effectLst/>
                <a:highlight>
                  <a:srgbClr val="1A1B26"/>
                </a:highlight>
                <a:latin typeface="Consolas" panose="020B0609020204030204" pitchFamily="49" charset="0"/>
              </a:rPr>
              <a:t>}</a:t>
            </a:r>
            <a:r>
              <a:rPr lang="es-AR" sz="1100" b="0" dirty="0">
                <a:solidFill>
                  <a:srgbClr val="7AA2F7"/>
                </a:solidFill>
                <a:effectLst/>
                <a:highlight>
                  <a:srgbClr val="1A1B26"/>
                </a:highlight>
                <a:latin typeface="Consolas" panose="020B0609020204030204" pitchFamily="49" charset="0"/>
              </a:rPr>
              <a:t>, </a:t>
            </a:r>
            <a:r>
              <a:rPr lang="es-AR" sz="1100" b="0" dirty="0">
                <a:solidFill>
                  <a:srgbClr val="FF9E64"/>
                </a:solidFill>
                <a:effectLst/>
                <a:highlight>
                  <a:srgbClr val="1A1B26"/>
                </a:highlight>
                <a:latin typeface="Consolas" panose="020B0609020204030204" pitchFamily="49" charset="0"/>
              </a:rPr>
              <a:t>2000</a:t>
            </a:r>
            <a:r>
              <a:rPr lang="es-AR" sz="1100" b="0" dirty="0">
                <a:solidFill>
                  <a:srgbClr val="9ABDF5"/>
                </a:solidFill>
                <a:effectLst/>
                <a:highlight>
                  <a:srgbClr val="1A1B26"/>
                </a:highlight>
                <a:latin typeface="Consolas" panose="020B0609020204030204" pitchFamily="49" charset="0"/>
              </a:rPr>
              <a:t>)</a:t>
            </a:r>
            <a:r>
              <a:rPr lang="es-AR" sz="1100" b="0" dirty="0">
                <a:solidFill>
                  <a:srgbClr val="89DDFF"/>
                </a:solidFill>
                <a:effectLst/>
                <a:highlight>
                  <a:srgbClr val="1A1B26"/>
                </a:highlight>
                <a:latin typeface="Consolas" panose="020B0609020204030204" pitchFamily="49" charset="0"/>
              </a:rPr>
              <a:t>;</a:t>
            </a:r>
            <a:endParaRPr lang="es-AR" sz="1100" b="0" dirty="0">
              <a:solidFill>
                <a:srgbClr val="A9B1D6"/>
              </a:solidFill>
              <a:effectLst/>
              <a:highlight>
                <a:srgbClr val="1A1B26"/>
              </a:highlight>
              <a:latin typeface="Consolas" panose="020B0609020204030204" pitchFamily="49" charset="0"/>
            </a:endParaRPr>
          </a:p>
          <a:p>
            <a:pPr marL="114300" indent="0">
              <a:buNone/>
            </a:pPr>
            <a:r>
              <a:rPr lang="es-AR" sz="1100" b="0" dirty="0">
                <a:solidFill>
                  <a:srgbClr val="9ABDF5"/>
                </a:solidFill>
                <a:effectLst/>
                <a:highlight>
                  <a:srgbClr val="1A1B26"/>
                </a:highlight>
                <a:latin typeface="Consolas" panose="020B0609020204030204" pitchFamily="49" charset="0"/>
              </a:rPr>
              <a:t>})</a:t>
            </a:r>
            <a:r>
              <a:rPr lang="es-AR" sz="1100" b="0" dirty="0">
                <a:solidFill>
                  <a:srgbClr val="89DDFF"/>
                </a:solidFill>
                <a:effectLst/>
                <a:highlight>
                  <a:srgbClr val="1A1B26"/>
                </a:highlight>
                <a:latin typeface="Consolas" panose="020B0609020204030204" pitchFamily="49" charset="0"/>
              </a:rPr>
              <a:t>;</a:t>
            </a:r>
            <a:endParaRPr lang="es-AR" sz="1100" b="0" dirty="0">
              <a:solidFill>
                <a:srgbClr val="A9B1D6"/>
              </a:solidFill>
              <a:effectLst/>
              <a:highlight>
                <a:srgbClr val="1A1B26"/>
              </a:highlight>
              <a:latin typeface="Consolas" panose="020B0609020204030204" pitchFamily="49" charset="0"/>
            </a:endParaRPr>
          </a:p>
          <a:p>
            <a:pPr marL="114300" indent="0">
              <a:buNone/>
            </a:pPr>
            <a:br>
              <a:rPr lang="es-AR" sz="1100" b="0" dirty="0">
                <a:solidFill>
                  <a:srgbClr val="A9B1D6"/>
                </a:solidFill>
                <a:effectLst/>
                <a:highlight>
                  <a:srgbClr val="1A1B26"/>
                </a:highlight>
                <a:latin typeface="Consolas" panose="020B0609020204030204" pitchFamily="49" charset="0"/>
              </a:rPr>
            </a:br>
            <a:endParaRPr lang="es-AR" sz="1100" b="0" dirty="0">
              <a:solidFill>
                <a:srgbClr val="A9B1D6"/>
              </a:solidFill>
              <a:effectLst/>
              <a:highlight>
                <a:srgbClr val="1A1B26"/>
              </a:highlight>
              <a:latin typeface="Consolas" panose="020B0609020204030204" pitchFamily="49" charset="0"/>
            </a:endParaRPr>
          </a:p>
          <a:p>
            <a:pPr marL="114300" indent="0">
              <a:buNone/>
            </a:pPr>
            <a:endParaRPr lang="es-MX" sz="1600" b="0" dirty="0">
              <a:solidFill>
                <a:srgbClr val="A9B1D6"/>
              </a:solidFill>
              <a:effectLst/>
              <a:highlight>
                <a:srgbClr val="1A1B26"/>
              </a:highlight>
              <a:latin typeface="Consolas" panose="020B0609020204030204" pitchFamily="49" charset="0"/>
            </a:endParaRPr>
          </a:p>
        </p:txBody>
      </p:sp>
      <p:sp>
        <p:nvSpPr>
          <p:cNvPr id="7" name="CuadroTexto 6">
            <a:extLst>
              <a:ext uri="{FF2B5EF4-FFF2-40B4-BE49-F238E27FC236}">
                <a16:creationId xmlns:a16="http://schemas.microsoft.com/office/drawing/2014/main" id="{68A343DF-C2E7-EF1F-8DD4-3863CD0A935E}"/>
              </a:ext>
            </a:extLst>
          </p:cNvPr>
          <p:cNvSpPr txBox="1"/>
          <p:nvPr/>
        </p:nvSpPr>
        <p:spPr>
          <a:xfrm>
            <a:off x="6187200" y="980710"/>
            <a:ext cx="2788237" cy="1815882"/>
          </a:xfrm>
          <a:prstGeom prst="rect">
            <a:avLst/>
          </a:prstGeom>
          <a:noFill/>
        </p:spPr>
        <p:txBody>
          <a:bodyPr wrap="square">
            <a:spAutoFit/>
          </a:bodyPr>
          <a:lstStyle/>
          <a:p>
            <a:pPr marL="114300" indent="0">
              <a:buNone/>
            </a:pPr>
            <a:r>
              <a:rPr lang="es-MX" b="1" dirty="0">
                <a:solidFill>
                  <a:schemeClr val="dk2"/>
                </a:solidFill>
                <a:latin typeface="Montserrat"/>
                <a:sym typeface="Montserrat"/>
              </a:rPr>
              <a:t>new Promise(</a:t>
            </a:r>
            <a:r>
              <a:rPr lang="es-MX" b="1" dirty="0" err="1">
                <a:solidFill>
                  <a:schemeClr val="dk2"/>
                </a:solidFill>
                <a:latin typeface="Montserrat"/>
                <a:sym typeface="Montserrat"/>
              </a:rPr>
              <a:t>executor</a:t>
            </a:r>
            <a:r>
              <a:rPr lang="es-MX" b="1" dirty="0">
                <a:solidFill>
                  <a:schemeClr val="dk2"/>
                </a:solidFill>
                <a:latin typeface="Montserrat"/>
                <a:sym typeface="Montserrat"/>
              </a:rPr>
              <a:t>): </a:t>
            </a:r>
            <a:r>
              <a:rPr lang="es-MX" dirty="0">
                <a:solidFill>
                  <a:schemeClr val="dk2"/>
                </a:solidFill>
                <a:latin typeface="Montserrat"/>
                <a:sym typeface="Montserrat"/>
              </a:rPr>
              <a:t>El constructor Promise se utiliza para crear una nueva promesa. Recibe una función ejecutora como argumento, que a su vez recibe dos funciones: resolve y reject.</a:t>
            </a:r>
          </a:p>
        </p:txBody>
      </p:sp>
      <p:cxnSp>
        <p:nvCxnSpPr>
          <p:cNvPr id="9" name="Conector recto de flecha 8">
            <a:extLst>
              <a:ext uri="{FF2B5EF4-FFF2-40B4-BE49-F238E27FC236}">
                <a16:creationId xmlns:a16="http://schemas.microsoft.com/office/drawing/2014/main" id="{31A2B228-5E45-1F4B-7212-21428B2F0E08}"/>
              </a:ext>
            </a:extLst>
          </p:cNvPr>
          <p:cNvCxnSpPr/>
          <p:nvPr/>
        </p:nvCxnSpPr>
        <p:spPr>
          <a:xfrm flipH="1">
            <a:off x="4572000" y="1156063"/>
            <a:ext cx="171776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CuadroTexto 10">
            <a:extLst>
              <a:ext uri="{FF2B5EF4-FFF2-40B4-BE49-F238E27FC236}">
                <a16:creationId xmlns:a16="http://schemas.microsoft.com/office/drawing/2014/main" id="{E6497A2B-F3AD-33C9-4212-D66634FC76FC}"/>
              </a:ext>
            </a:extLst>
          </p:cNvPr>
          <p:cNvSpPr txBox="1"/>
          <p:nvPr/>
        </p:nvSpPr>
        <p:spPr>
          <a:xfrm>
            <a:off x="130629" y="3604511"/>
            <a:ext cx="8684271" cy="954107"/>
          </a:xfrm>
          <a:prstGeom prst="rect">
            <a:avLst/>
          </a:prstGeom>
          <a:noFill/>
        </p:spPr>
        <p:txBody>
          <a:bodyPr wrap="square">
            <a:spAutoFit/>
          </a:bodyPr>
          <a:lstStyle/>
          <a:p>
            <a:pPr marL="114300" indent="0">
              <a:buNone/>
            </a:pPr>
            <a:r>
              <a:rPr lang="es-MX" b="1" dirty="0" err="1">
                <a:solidFill>
                  <a:schemeClr val="dk2"/>
                </a:solidFill>
                <a:latin typeface="Montserrat"/>
              </a:rPr>
              <a:t>executor</a:t>
            </a:r>
            <a:r>
              <a:rPr lang="es-MX" dirty="0">
                <a:solidFill>
                  <a:schemeClr val="dk2"/>
                </a:solidFill>
                <a:latin typeface="Montserrat"/>
              </a:rPr>
              <a:t>: Es la función que se ejecuta inmediatamente por el constructor Promise, antes incluso de que el constructor Promise devuelva el objeto promesa recién creado. Esta función generalmente inicia algún trabajo asíncrono y luego, dependiendo del resultado de ese trabajo, llama a </a:t>
            </a:r>
            <a:r>
              <a:rPr lang="es-MX" b="1" dirty="0">
                <a:solidFill>
                  <a:schemeClr val="dk2"/>
                </a:solidFill>
                <a:latin typeface="Montserrat"/>
              </a:rPr>
              <a:t>resolve</a:t>
            </a:r>
            <a:r>
              <a:rPr lang="es-MX" dirty="0">
                <a:solidFill>
                  <a:schemeClr val="dk2"/>
                </a:solidFill>
                <a:latin typeface="Montserrat"/>
              </a:rPr>
              <a:t> o a </a:t>
            </a:r>
            <a:r>
              <a:rPr lang="es-MX" b="1" dirty="0">
                <a:solidFill>
                  <a:schemeClr val="dk2"/>
                </a:solidFill>
                <a:latin typeface="Montserrat"/>
              </a:rPr>
              <a:t>reject</a:t>
            </a:r>
            <a:r>
              <a:rPr lang="es-MX" dirty="0">
                <a:solidFill>
                  <a:schemeClr val="dk2"/>
                </a:solidFill>
                <a:latin typeface="Montserrat"/>
              </a:rPr>
              <a:t>.</a:t>
            </a:r>
            <a:endParaRPr lang="es-AR" dirty="0">
              <a:solidFill>
                <a:schemeClr val="dk2"/>
              </a:solidFill>
              <a:latin typeface="Montserrat"/>
            </a:endParaRPr>
          </a:p>
        </p:txBody>
      </p:sp>
    </p:spTree>
    <p:extLst>
      <p:ext uri="{BB962C8B-B14F-4D97-AF65-F5344CB8AC3E}">
        <p14:creationId xmlns:p14="http://schemas.microsoft.com/office/powerpoint/2010/main" val="2213754566"/>
      </p:ext>
    </p:extLst>
  </p:cSld>
  <p:clrMapOvr>
    <a:overrideClrMapping bg1="lt1" tx1="dk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3"/>
        <p:cNvGrpSpPr/>
        <p:nvPr/>
      </p:nvGrpSpPr>
      <p:grpSpPr>
        <a:xfrm>
          <a:off x="0" y="0"/>
          <a:ext cx="0" cy="0"/>
          <a:chOff x="0" y="0"/>
          <a:chExt cx="0" cy="0"/>
        </a:xfrm>
      </p:grpSpPr>
      <p:sp>
        <p:nvSpPr>
          <p:cNvPr id="214" name="Google Shape;214;p11"/>
          <p:cNvSpPr txBox="1">
            <a:spLocks noGrp="1"/>
          </p:cNvSpPr>
          <p:nvPr>
            <p:ph type="title"/>
          </p:nvPr>
        </p:nvSpPr>
        <p:spPr>
          <a:xfrm>
            <a:off x="246369" y="597425"/>
            <a:ext cx="8568531"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AR" dirty="0"/>
              <a:t>Funciones dentro del Constructor</a:t>
            </a:r>
            <a:endParaRPr dirty="0"/>
          </a:p>
        </p:txBody>
      </p:sp>
      <p:sp>
        <p:nvSpPr>
          <p:cNvPr id="3" name="Google Shape;216;p11">
            <a:extLst>
              <a:ext uri="{FF2B5EF4-FFF2-40B4-BE49-F238E27FC236}">
                <a16:creationId xmlns:a16="http://schemas.microsoft.com/office/drawing/2014/main" id="{BF15B628-11D3-6E0E-EFCD-8611FDACBCFC}"/>
              </a:ext>
            </a:extLst>
          </p:cNvPr>
          <p:cNvSpPr txBox="1">
            <a:spLocks/>
          </p:cNvSpPr>
          <p:nvPr/>
        </p:nvSpPr>
        <p:spPr>
          <a:xfrm>
            <a:off x="329100" y="1019896"/>
            <a:ext cx="5775369" cy="2488969"/>
          </a:xfrm>
          <a:prstGeom prst="rect">
            <a:avLst/>
          </a:prstGeom>
          <a:solidFill>
            <a:srgbClr val="1A1B26"/>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pPr marL="114300" indent="0">
              <a:buFont typeface="Montserrat"/>
              <a:buNone/>
            </a:pPr>
            <a:r>
              <a:rPr lang="es-AR" sz="1100" dirty="0">
                <a:solidFill>
                  <a:srgbClr val="BB9AF7"/>
                </a:solidFill>
                <a:highlight>
                  <a:srgbClr val="1A1B26"/>
                </a:highlight>
                <a:latin typeface="Consolas" panose="020B0609020204030204" pitchFamily="49" charset="0"/>
              </a:rPr>
              <a:t>const</a:t>
            </a:r>
            <a:r>
              <a:rPr lang="es-AR" sz="1100" dirty="0">
                <a:solidFill>
                  <a:srgbClr val="A9B1D6"/>
                </a:solidFill>
                <a:highlight>
                  <a:srgbClr val="1A1B26"/>
                </a:highlight>
                <a:latin typeface="Consolas" panose="020B0609020204030204" pitchFamily="49" charset="0"/>
              </a:rPr>
              <a:t> </a:t>
            </a:r>
            <a:r>
              <a:rPr lang="es-AR" sz="1100" dirty="0">
                <a:solidFill>
                  <a:srgbClr val="C0CAF5"/>
                </a:solidFill>
                <a:highlight>
                  <a:srgbClr val="1A1B26"/>
                </a:highlight>
                <a:latin typeface="Consolas" panose="020B0609020204030204" pitchFamily="49" charset="0"/>
              </a:rPr>
              <a:t>promesa</a:t>
            </a:r>
            <a:r>
              <a:rPr lang="es-AR" sz="1100" dirty="0">
                <a:solidFill>
                  <a:srgbClr val="A9B1D6"/>
                </a:solidFill>
                <a:highlight>
                  <a:srgbClr val="1A1B26"/>
                </a:highlight>
                <a:latin typeface="Consolas" panose="020B0609020204030204" pitchFamily="49" charset="0"/>
              </a:rPr>
              <a:t> </a:t>
            </a:r>
            <a:r>
              <a:rPr lang="es-AR" sz="1100" dirty="0">
                <a:solidFill>
                  <a:srgbClr val="89DDFF"/>
                </a:solidFill>
                <a:highlight>
                  <a:srgbClr val="1A1B26"/>
                </a:highlight>
                <a:latin typeface="Consolas" panose="020B0609020204030204" pitchFamily="49" charset="0"/>
              </a:rPr>
              <a:t>=</a:t>
            </a:r>
            <a:r>
              <a:rPr lang="es-AR" sz="1100" dirty="0">
                <a:solidFill>
                  <a:srgbClr val="A9B1D6"/>
                </a:solidFill>
                <a:highlight>
                  <a:srgbClr val="1A1B26"/>
                </a:highlight>
                <a:latin typeface="Consolas" panose="020B0609020204030204" pitchFamily="49" charset="0"/>
              </a:rPr>
              <a:t> </a:t>
            </a:r>
            <a:r>
              <a:rPr lang="es-AR" sz="1100" dirty="0">
                <a:solidFill>
                  <a:srgbClr val="89DDFF"/>
                </a:solidFill>
                <a:highlight>
                  <a:srgbClr val="1A1B26"/>
                </a:highlight>
                <a:latin typeface="Consolas" panose="020B0609020204030204" pitchFamily="49" charset="0"/>
              </a:rPr>
              <a:t>new</a:t>
            </a:r>
            <a:r>
              <a:rPr lang="es-AR" sz="1100" dirty="0">
                <a:solidFill>
                  <a:srgbClr val="A9B1D6"/>
                </a:solidFill>
                <a:highlight>
                  <a:srgbClr val="1A1B26"/>
                </a:highlight>
                <a:latin typeface="Consolas" panose="020B0609020204030204" pitchFamily="49" charset="0"/>
              </a:rPr>
              <a:t> </a:t>
            </a:r>
            <a:r>
              <a:rPr lang="es-AR" sz="1100" dirty="0">
                <a:solidFill>
                  <a:srgbClr val="C0CAF5"/>
                </a:solidFill>
                <a:highlight>
                  <a:srgbClr val="1A1B26"/>
                </a:highlight>
                <a:latin typeface="Consolas" panose="020B0609020204030204" pitchFamily="49" charset="0"/>
              </a:rPr>
              <a:t>Promise</a:t>
            </a:r>
            <a:r>
              <a:rPr lang="es-AR" sz="1100" dirty="0">
                <a:solidFill>
                  <a:srgbClr val="9ABDF5"/>
                </a:solidFill>
                <a:highlight>
                  <a:srgbClr val="1A1B26"/>
                </a:highlight>
                <a:latin typeface="Consolas" panose="020B0609020204030204" pitchFamily="49" charset="0"/>
              </a:rPr>
              <a:t>((</a:t>
            </a:r>
            <a:r>
              <a:rPr lang="es-AR" sz="1100" dirty="0">
                <a:solidFill>
                  <a:srgbClr val="C0CAF5"/>
                </a:solidFill>
                <a:highlight>
                  <a:srgbClr val="1A1B26"/>
                </a:highlight>
                <a:latin typeface="Consolas" panose="020B0609020204030204" pitchFamily="49" charset="0"/>
              </a:rPr>
              <a:t>resolve</a:t>
            </a:r>
            <a:r>
              <a:rPr lang="es-AR" sz="1100" dirty="0">
                <a:solidFill>
                  <a:srgbClr val="A9B1D6"/>
                </a:solidFill>
                <a:highlight>
                  <a:srgbClr val="1A1B26"/>
                </a:highlight>
                <a:latin typeface="Consolas" panose="020B0609020204030204" pitchFamily="49" charset="0"/>
              </a:rPr>
              <a:t>, </a:t>
            </a:r>
            <a:r>
              <a:rPr lang="es-AR" sz="1100" dirty="0">
                <a:solidFill>
                  <a:srgbClr val="C0CAF5"/>
                </a:solidFill>
                <a:highlight>
                  <a:srgbClr val="1A1B26"/>
                </a:highlight>
                <a:latin typeface="Consolas" panose="020B0609020204030204" pitchFamily="49" charset="0"/>
              </a:rPr>
              <a:t>reject</a:t>
            </a:r>
            <a:r>
              <a:rPr lang="es-AR" sz="1100" dirty="0">
                <a:solidFill>
                  <a:srgbClr val="9ABDF5"/>
                </a:solidFill>
                <a:highlight>
                  <a:srgbClr val="1A1B26"/>
                </a:highlight>
                <a:latin typeface="Consolas" panose="020B0609020204030204" pitchFamily="49" charset="0"/>
              </a:rPr>
              <a:t>)</a:t>
            </a:r>
            <a:r>
              <a:rPr lang="es-AR" sz="1100" dirty="0">
                <a:solidFill>
                  <a:srgbClr val="A9B1D6"/>
                </a:solidFill>
                <a:highlight>
                  <a:srgbClr val="1A1B26"/>
                </a:highlight>
                <a:latin typeface="Consolas" panose="020B0609020204030204" pitchFamily="49" charset="0"/>
              </a:rPr>
              <a:t> </a:t>
            </a:r>
            <a:r>
              <a:rPr lang="es-AR" sz="1100" dirty="0">
                <a:solidFill>
                  <a:srgbClr val="BB9AF7"/>
                </a:solidFill>
                <a:highlight>
                  <a:srgbClr val="1A1B26"/>
                </a:highlight>
                <a:latin typeface="Consolas" panose="020B0609020204030204" pitchFamily="49" charset="0"/>
              </a:rPr>
              <a:t>=&gt;</a:t>
            </a:r>
            <a:r>
              <a:rPr lang="es-AR" sz="1100" dirty="0">
                <a:solidFill>
                  <a:srgbClr val="A9B1D6"/>
                </a:solidFill>
                <a:highlight>
                  <a:srgbClr val="1A1B26"/>
                </a:highlight>
                <a:latin typeface="Consolas" panose="020B0609020204030204" pitchFamily="49" charset="0"/>
              </a:rPr>
              <a:t> </a:t>
            </a:r>
            <a:r>
              <a:rPr lang="es-AR" sz="1100" dirty="0">
                <a:solidFill>
                  <a:srgbClr val="9ABDF5"/>
                </a:solidFill>
                <a:highlight>
                  <a:srgbClr val="1A1B26"/>
                </a:highlight>
                <a:latin typeface="Consolas" panose="020B0609020204030204" pitchFamily="49" charset="0"/>
              </a:rPr>
              <a:t>{</a:t>
            </a:r>
            <a:endParaRPr lang="es-AR" sz="1100" dirty="0">
              <a:solidFill>
                <a:srgbClr val="A9B1D6"/>
              </a:solidFill>
              <a:highlight>
                <a:srgbClr val="1A1B26"/>
              </a:highlight>
              <a:latin typeface="Consolas" panose="020B0609020204030204" pitchFamily="49" charset="0"/>
            </a:endParaRPr>
          </a:p>
          <a:p>
            <a:pPr marL="114300" indent="0">
              <a:buFont typeface="Montserrat"/>
              <a:buNone/>
            </a:pPr>
            <a:r>
              <a:rPr lang="es-AR" sz="1100" dirty="0">
                <a:solidFill>
                  <a:srgbClr val="A9B1D6"/>
                </a:solidFill>
                <a:highlight>
                  <a:srgbClr val="1A1B26"/>
                </a:highlight>
                <a:latin typeface="Consolas" panose="020B0609020204030204" pitchFamily="49" charset="0"/>
              </a:rPr>
              <a:t>    </a:t>
            </a:r>
            <a:r>
              <a:rPr lang="es-AR" sz="1100" i="1" dirty="0">
                <a:solidFill>
                  <a:srgbClr val="51597D"/>
                </a:solidFill>
                <a:highlight>
                  <a:srgbClr val="1A1B26"/>
                </a:highlight>
                <a:latin typeface="Consolas" panose="020B0609020204030204" pitchFamily="49" charset="0"/>
              </a:rPr>
              <a:t>// Simulamos un valor para que la condición se cumpla (o no)</a:t>
            </a:r>
            <a:endParaRPr lang="es-AR" sz="1100" dirty="0">
              <a:solidFill>
                <a:srgbClr val="A9B1D6"/>
              </a:solidFill>
              <a:highlight>
                <a:srgbClr val="1A1B26"/>
              </a:highlight>
              <a:latin typeface="Consolas" panose="020B0609020204030204" pitchFamily="49" charset="0"/>
            </a:endParaRPr>
          </a:p>
          <a:p>
            <a:pPr marL="114300" indent="0">
              <a:buFont typeface="Montserrat"/>
              <a:buNone/>
            </a:pPr>
            <a:r>
              <a:rPr lang="es-AR" sz="1100" dirty="0">
                <a:solidFill>
                  <a:srgbClr val="BB9AF7"/>
                </a:solidFill>
                <a:highlight>
                  <a:srgbClr val="1A1B26"/>
                </a:highlight>
                <a:latin typeface="Consolas" panose="020B0609020204030204" pitchFamily="49" charset="0"/>
              </a:rPr>
              <a:t>    const</a:t>
            </a:r>
            <a:r>
              <a:rPr lang="es-AR" sz="1100" dirty="0">
                <a:solidFill>
                  <a:srgbClr val="A9B1D6"/>
                </a:solidFill>
                <a:highlight>
                  <a:srgbClr val="1A1B26"/>
                </a:highlight>
                <a:latin typeface="Consolas" panose="020B0609020204030204" pitchFamily="49" charset="0"/>
              </a:rPr>
              <a:t> </a:t>
            </a:r>
            <a:r>
              <a:rPr lang="es-AR" sz="1100" dirty="0">
                <a:solidFill>
                  <a:srgbClr val="C0CAF5"/>
                </a:solidFill>
                <a:highlight>
                  <a:srgbClr val="1A1B26"/>
                </a:highlight>
                <a:latin typeface="Consolas" panose="020B0609020204030204" pitchFamily="49" charset="0"/>
              </a:rPr>
              <a:t>x</a:t>
            </a:r>
            <a:r>
              <a:rPr lang="es-AR" sz="1100" dirty="0">
                <a:solidFill>
                  <a:srgbClr val="A9B1D6"/>
                </a:solidFill>
                <a:highlight>
                  <a:srgbClr val="1A1B26"/>
                </a:highlight>
                <a:latin typeface="Consolas" panose="020B0609020204030204" pitchFamily="49" charset="0"/>
              </a:rPr>
              <a:t> </a:t>
            </a:r>
            <a:r>
              <a:rPr lang="es-AR" sz="1100" dirty="0">
                <a:solidFill>
                  <a:srgbClr val="89DDFF"/>
                </a:solidFill>
                <a:highlight>
                  <a:srgbClr val="1A1B26"/>
                </a:highlight>
                <a:latin typeface="Consolas" panose="020B0609020204030204" pitchFamily="49" charset="0"/>
              </a:rPr>
              <a:t>=</a:t>
            </a:r>
            <a:r>
              <a:rPr lang="es-AR" sz="1100" dirty="0">
                <a:solidFill>
                  <a:srgbClr val="A9B1D6"/>
                </a:solidFill>
                <a:highlight>
                  <a:srgbClr val="1A1B26"/>
                </a:highlight>
                <a:latin typeface="Consolas" panose="020B0609020204030204" pitchFamily="49" charset="0"/>
              </a:rPr>
              <a:t> </a:t>
            </a:r>
            <a:r>
              <a:rPr lang="es-AR" sz="1100" dirty="0">
                <a:solidFill>
                  <a:srgbClr val="FF9E64"/>
                </a:solidFill>
                <a:highlight>
                  <a:srgbClr val="1A1B26"/>
                </a:highlight>
                <a:latin typeface="Consolas" panose="020B0609020204030204" pitchFamily="49" charset="0"/>
              </a:rPr>
              <a:t>42</a:t>
            </a:r>
            <a:r>
              <a:rPr lang="es-AR" sz="1100" dirty="0">
                <a:solidFill>
                  <a:srgbClr val="89DDFF"/>
                </a:solidFill>
                <a:highlight>
                  <a:srgbClr val="1A1B26"/>
                </a:highlight>
                <a:latin typeface="Consolas" panose="020B0609020204030204" pitchFamily="49" charset="0"/>
              </a:rPr>
              <a:t>;</a:t>
            </a:r>
            <a:endParaRPr lang="es-AR" sz="1100" dirty="0">
              <a:solidFill>
                <a:srgbClr val="A9B1D6"/>
              </a:solidFill>
              <a:highlight>
                <a:srgbClr val="1A1B26"/>
              </a:highlight>
              <a:latin typeface="Consolas" panose="020B0609020204030204" pitchFamily="49" charset="0"/>
            </a:endParaRPr>
          </a:p>
          <a:p>
            <a:pPr marL="114300" indent="0">
              <a:buFont typeface="Montserrat"/>
              <a:buNone/>
            </a:pPr>
            <a:r>
              <a:rPr lang="es-AR" sz="1100" dirty="0">
                <a:solidFill>
                  <a:srgbClr val="89DDFF"/>
                </a:solidFill>
                <a:highlight>
                  <a:srgbClr val="1A1B26"/>
                </a:highlight>
                <a:latin typeface="Consolas" panose="020B0609020204030204" pitchFamily="49" charset="0"/>
              </a:rPr>
              <a:t>    </a:t>
            </a:r>
            <a:r>
              <a:rPr lang="es-AR" sz="1100" i="1" dirty="0">
                <a:solidFill>
                  <a:srgbClr val="51597D"/>
                </a:solidFill>
                <a:highlight>
                  <a:srgbClr val="1A1B26"/>
                </a:highlight>
                <a:latin typeface="Consolas" panose="020B0609020204030204" pitchFamily="49" charset="0"/>
              </a:rPr>
              <a:t>// Operación asincrónica simulada</a:t>
            </a:r>
            <a:endParaRPr lang="es-AR" sz="1100" dirty="0">
              <a:solidFill>
                <a:srgbClr val="A9B1D6"/>
              </a:solidFill>
              <a:highlight>
                <a:srgbClr val="1A1B26"/>
              </a:highlight>
              <a:latin typeface="Consolas" panose="020B0609020204030204" pitchFamily="49" charset="0"/>
            </a:endParaRPr>
          </a:p>
          <a:p>
            <a:pPr marL="114300" indent="0">
              <a:buFont typeface="Montserrat"/>
              <a:buNone/>
            </a:pPr>
            <a:r>
              <a:rPr lang="es-AR" sz="1100" dirty="0">
                <a:solidFill>
                  <a:srgbClr val="7AA2F7"/>
                </a:solidFill>
                <a:highlight>
                  <a:srgbClr val="1A1B26"/>
                </a:highlight>
                <a:latin typeface="Consolas" panose="020B0609020204030204" pitchFamily="49" charset="0"/>
              </a:rPr>
              <a:t>    setTimeout</a:t>
            </a:r>
            <a:r>
              <a:rPr lang="es-AR" sz="1100" dirty="0">
                <a:solidFill>
                  <a:srgbClr val="9ABDF5"/>
                </a:solidFill>
                <a:highlight>
                  <a:srgbClr val="1A1B26"/>
                </a:highlight>
                <a:latin typeface="Consolas" panose="020B0609020204030204" pitchFamily="49" charset="0"/>
              </a:rPr>
              <a:t>(()</a:t>
            </a:r>
            <a:r>
              <a:rPr lang="es-AR" sz="1100" dirty="0">
                <a:solidFill>
                  <a:srgbClr val="7AA2F7"/>
                </a:solidFill>
                <a:highlight>
                  <a:srgbClr val="1A1B26"/>
                </a:highlight>
                <a:latin typeface="Consolas" panose="020B0609020204030204" pitchFamily="49" charset="0"/>
              </a:rPr>
              <a:t> </a:t>
            </a:r>
            <a:r>
              <a:rPr lang="es-AR" sz="1100" dirty="0">
                <a:solidFill>
                  <a:srgbClr val="BB9AF7"/>
                </a:solidFill>
                <a:highlight>
                  <a:srgbClr val="1A1B26"/>
                </a:highlight>
                <a:latin typeface="Consolas" panose="020B0609020204030204" pitchFamily="49" charset="0"/>
              </a:rPr>
              <a:t>=&gt;</a:t>
            </a:r>
            <a:r>
              <a:rPr lang="es-AR" sz="1100" dirty="0">
                <a:solidFill>
                  <a:srgbClr val="7AA2F7"/>
                </a:solidFill>
                <a:highlight>
                  <a:srgbClr val="1A1B26"/>
                </a:highlight>
                <a:latin typeface="Consolas" panose="020B0609020204030204" pitchFamily="49" charset="0"/>
              </a:rPr>
              <a:t> </a:t>
            </a:r>
            <a:r>
              <a:rPr lang="es-AR" sz="1100" dirty="0">
                <a:solidFill>
                  <a:srgbClr val="9ABDF5"/>
                </a:solidFill>
                <a:highlight>
                  <a:srgbClr val="1A1B26"/>
                </a:highlight>
                <a:latin typeface="Consolas" panose="020B0609020204030204" pitchFamily="49" charset="0"/>
              </a:rPr>
              <a:t>{</a:t>
            </a:r>
            <a:endParaRPr lang="es-AR" sz="1100" dirty="0">
              <a:solidFill>
                <a:srgbClr val="A9B1D6"/>
              </a:solidFill>
              <a:highlight>
                <a:srgbClr val="1A1B26"/>
              </a:highlight>
              <a:latin typeface="Consolas" panose="020B0609020204030204" pitchFamily="49" charset="0"/>
            </a:endParaRPr>
          </a:p>
          <a:p>
            <a:pPr marL="114300" indent="0">
              <a:buFont typeface="Montserrat"/>
              <a:buNone/>
            </a:pPr>
            <a:r>
              <a:rPr lang="es-AR" sz="1100" dirty="0">
                <a:solidFill>
                  <a:srgbClr val="7AA2F7"/>
                </a:solidFill>
                <a:highlight>
                  <a:srgbClr val="1A1B26"/>
                </a:highlight>
                <a:latin typeface="Consolas" panose="020B0609020204030204" pitchFamily="49" charset="0"/>
              </a:rPr>
              <a:t>        </a:t>
            </a:r>
            <a:r>
              <a:rPr lang="es-AR" sz="1100" dirty="0">
                <a:solidFill>
                  <a:srgbClr val="BB9AF7"/>
                </a:solidFill>
                <a:highlight>
                  <a:srgbClr val="1A1B26"/>
                </a:highlight>
                <a:latin typeface="Consolas" panose="020B0609020204030204" pitchFamily="49" charset="0"/>
              </a:rPr>
              <a:t>if</a:t>
            </a:r>
            <a:r>
              <a:rPr lang="es-AR" sz="1100" dirty="0">
                <a:solidFill>
                  <a:srgbClr val="7AA2F7"/>
                </a:solidFill>
                <a:highlight>
                  <a:srgbClr val="1A1B26"/>
                </a:highlight>
                <a:latin typeface="Consolas" panose="020B0609020204030204" pitchFamily="49" charset="0"/>
              </a:rPr>
              <a:t> </a:t>
            </a:r>
            <a:r>
              <a:rPr lang="es-AR" sz="1100" dirty="0">
                <a:solidFill>
                  <a:srgbClr val="9ABDF5"/>
                </a:solidFill>
                <a:highlight>
                  <a:srgbClr val="1A1B26"/>
                </a:highlight>
                <a:latin typeface="Consolas" panose="020B0609020204030204" pitchFamily="49" charset="0"/>
              </a:rPr>
              <a:t>(</a:t>
            </a:r>
            <a:r>
              <a:rPr lang="es-AR" sz="1100" dirty="0">
                <a:solidFill>
                  <a:srgbClr val="C0CAF5"/>
                </a:solidFill>
                <a:highlight>
                  <a:srgbClr val="1A1B26"/>
                </a:highlight>
                <a:latin typeface="Consolas" panose="020B0609020204030204" pitchFamily="49" charset="0"/>
              </a:rPr>
              <a:t>x</a:t>
            </a:r>
            <a:r>
              <a:rPr lang="es-AR" sz="1100" dirty="0">
                <a:solidFill>
                  <a:srgbClr val="7AA2F7"/>
                </a:solidFill>
                <a:highlight>
                  <a:srgbClr val="1A1B26"/>
                </a:highlight>
                <a:latin typeface="Consolas" panose="020B0609020204030204" pitchFamily="49" charset="0"/>
              </a:rPr>
              <a:t> </a:t>
            </a:r>
            <a:r>
              <a:rPr lang="es-AR" sz="1100" dirty="0">
                <a:solidFill>
                  <a:srgbClr val="BB9AF7"/>
                </a:solidFill>
                <a:highlight>
                  <a:srgbClr val="1A1B26"/>
                </a:highlight>
                <a:latin typeface="Consolas" panose="020B0609020204030204" pitchFamily="49" charset="0"/>
              </a:rPr>
              <a:t>===</a:t>
            </a:r>
            <a:r>
              <a:rPr lang="es-AR" sz="1100" dirty="0">
                <a:solidFill>
                  <a:srgbClr val="7AA2F7"/>
                </a:solidFill>
                <a:highlight>
                  <a:srgbClr val="1A1B26"/>
                </a:highlight>
                <a:latin typeface="Consolas" panose="020B0609020204030204" pitchFamily="49" charset="0"/>
              </a:rPr>
              <a:t> </a:t>
            </a:r>
            <a:r>
              <a:rPr lang="es-AR" sz="1100" dirty="0">
                <a:solidFill>
                  <a:srgbClr val="FF9E64"/>
                </a:solidFill>
                <a:highlight>
                  <a:srgbClr val="1A1B26"/>
                </a:highlight>
                <a:latin typeface="Consolas" panose="020B0609020204030204" pitchFamily="49" charset="0"/>
              </a:rPr>
              <a:t>42</a:t>
            </a:r>
            <a:r>
              <a:rPr lang="es-AR" sz="1100" dirty="0">
                <a:solidFill>
                  <a:srgbClr val="9ABDF5"/>
                </a:solidFill>
                <a:highlight>
                  <a:srgbClr val="1A1B26"/>
                </a:highlight>
                <a:latin typeface="Consolas" panose="020B0609020204030204" pitchFamily="49" charset="0"/>
              </a:rPr>
              <a:t>)</a:t>
            </a:r>
            <a:r>
              <a:rPr lang="es-AR" sz="1100" dirty="0">
                <a:solidFill>
                  <a:srgbClr val="7AA2F7"/>
                </a:solidFill>
                <a:highlight>
                  <a:srgbClr val="1A1B26"/>
                </a:highlight>
                <a:latin typeface="Consolas" panose="020B0609020204030204" pitchFamily="49" charset="0"/>
              </a:rPr>
              <a:t> </a:t>
            </a:r>
            <a:r>
              <a:rPr lang="es-AR" sz="1100" dirty="0">
                <a:solidFill>
                  <a:srgbClr val="9ABDF5"/>
                </a:solidFill>
                <a:highlight>
                  <a:srgbClr val="1A1B26"/>
                </a:highlight>
                <a:latin typeface="Consolas" panose="020B0609020204030204" pitchFamily="49" charset="0"/>
              </a:rPr>
              <a:t>{</a:t>
            </a:r>
            <a:endParaRPr lang="es-AR" sz="1100" dirty="0">
              <a:solidFill>
                <a:srgbClr val="A9B1D6"/>
              </a:solidFill>
              <a:highlight>
                <a:srgbClr val="1A1B26"/>
              </a:highlight>
              <a:latin typeface="Consolas" panose="020B0609020204030204" pitchFamily="49" charset="0"/>
            </a:endParaRPr>
          </a:p>
          <a:p>
            <a:pPr marL="114300" indent="0">
              <a:buFont typeface="Montserrat"/>
              <a:buNone/>
            </a:pPr>
            <a:r>
              <a:rPr lang="es-AR" sz="1100" dirty="0">
                <a:solidFill>
                  <a:srgbClr val="7AA2F7"/>
                </a:solidFill>
                <a:highlight>
                  <a:srgbClr val="1A1B26"/>
                </a:highlight>
                <a:latin typeface="Consolas" panose="020B0609020204030204" pitchFamily="49" charset="0"/>
              </a:rPr>
              <a:t>            resolve</a:t>
            </a:r>
            <a:r>
              <a:rPr lang="es-AR" sz="1100" dirty="0">
                <a:solidFill>
                  <a:srgbClr val="9ABDF5"/>
                </a:solidFill>
                <a:highlight>
                  <a:srgbClr val="1A1B26"/>
                </a:highlight>
                <a:latin typeface="Consolas" panose="020B0609020204030204" pitchFamily="49" charset="0"/>
              </a:rPr>
              <a:t>(</a:t>
            </a:r>
            <a:r>
              <a:rPr lang="es-AR" sz="1100" dirty="0">
                <a:solidFill>
                  <a:srgbClr val="89DDFF"/>
                </a:solidFill>
                <a:highlight>
                  <a:srgbClr val="1A1B26"/>
                </a:highlight>
                <a:latin typeface="Consolas" panose="020B0609020204030204" pitchFamily="49" charset="0"/>
              </a:rPr>
              <a:t>"</a:t>
            </a:r>
            <a:r>
              <a:rPr lang="es-AR" sz="1100" dirty="0">
                <a:solidFill>
                  <a:srgbClr val="9ECE6A"/>
                </a:solidFill>
                <a:highlight>
                  <a:srgbClr val="1A1B26"/>
                </a:highlight>
                <a:latin typeface="Consolas" panose="020B0609020204030204" pitchFamily="49" charset="0"/>
              </a:rPr>
              <a:t>¡Éxito!</a:t>
            </a:r>
            <a:r>
              <a:rPr lang="es-AR" sz="1100" dirty="0">
                <a:solidFill>
                  <a:srgbClr val="89DDFF"/>
                </a:solidFill>
                <a:highlight>
                  <a:srgbClr val="1A1B26"/>
                </a:highlight>
                <a:latin typeface="Consolas" panose="020B0609020204030204" pitchFamily="49" charset="0"/>
              </a:rPr>
              <a:t>"</a:t>
            </a:r>
            <a:r>
              <a:rPr lang="es-AR" sz="1100" dirty="0">
                <a:solidFill>
                  <a:srgbClr val="9ABDF5"/>
                </a:solidFill>
                <a:highlight>
                  <a:srgbClr val="1A1B26"/>
                </a:highlight>
                <a:latin typeface="Consolas" panose="020B0609020204030204" pitchFamily="49" charset="0"/>
              </a:rPr>
              <a:t>)</a:t>
            </a:r>
            <a:r>
              <a:rPr lang="es-AR" sz="1100" dirty="0">
                <a:solidFill>
                  <a:srgbClr val="89DDFF"/>
                </a:solidFill>
                <a:highlight>
                  <a:srgbClr val="1A1B26"/>
                </a:highlight>
                <a:latin typeface="Consolas" panose="020B0609020204030204" pitchFamily="49" charset="0"/>
              </a:rPr>
              <a:t>;</a:t>
            </a:r>
            <a:r>
              <a:rPr lang="es-AR" sz="1100" dirty="0">
                <a:solidFill>
                  <a:srgbClr val="7AA2F7"/>
                </a:solidFill>
                <a:highlight>
                  <a:srgbClr val="1A1B26"/>
                </a:highlight>
                <a:latin typeface="Consolas" panose="020B0609020204030204" pitchFamily="49" charset="0"/>
              </a:rPr>
              <a:t> </a:t>
            </a:r>
            <a:r>
              <a:rPr lang="es-AR" sz="1100" i="1" dirty="0">
                <a:solidFill>
                  <a:srgbClr val="51597D"/>
                </a:solidFill>
                <a:highlight>
                  <a:srgbClr val="1A1B26"/>
                </a:highlight>
                <a:latin typeface="Consolas" panose="020B0609020204030204" pitchFamily="49" charset="0"/>
              </a:rPr>
              <a:t>// La promesa se resuelve exitosamente</a:t>
            </a:r>
            <a:endParaRPr lang="es-AR" sz="1100" dirty="0">
              <a:solidFill>
                <a:srgbClr val="A9B1D6"/>
              </a:solidFill>
              <a:highlight>
                <a:srgbClr val="1A1B26"/>
              </a:highlight>
              <a:latin typeface="Consolas" panose="020B0609020204030204" pitchFamily="49" charset="0"/>
            </a:endParaRPr>
          </a:p>
          <a:p>
            <a:pPr marL="114300" indent="0">
              <a:buFont typeface="Montserrat"/>
              <a:buNone/>
            </a:pPr>
            <a:r>
              <a:rPr lang="es-AR" sz="1100" dirty="0">
                <a:solidFill>
                  <a:srgbClr val="7AA2F7"/>
                </a:solidFill>
                <a:highlight>
                  <a:srgbClr val="1A1B26"/>
                </a:highlight>
                <a:latin typeface="Consolas" panose="020B0609020204030204" pitchFamily="49" charset="0"/>
              </a:rPr>
              <a:t>        </a:t>
            </a:r>
            <a:r>
              <a:rPr lang="es-AR" sz="1100" dirty="0">
                <a:solidFill>
                  <a:srgbClr val="9ABDF5"/>
                </a:solidFill>
                <a:highlight>
                  <a:srgbClr val="1A1B26"/>
                </a:highlight>
                <a:latin typeface="Consolas" panose="020B0609020204030204" pitchFamily="49" charset="0"/>
              </a:rPr>
              <a:t>}</a:t>
            </a:r>
            <a:r>
              <a:rPr lang="es-AR" sz="1100" dirty="0">
                <a:solidFill>
                  <a:srgbClr val="7AA2F7"/>
                </a:solidFill>
                <a:highlight>
                  <a:srgbClr val="1A1B26"/>
                </a:highlight>
                <a:latin typeface="Consolas" panose="020B0609020204030204" pitchFamily="49" charset="0"/>
              </a:rPr>
              <a:t> </a:t>
            </a:r>
            <a:r>
              <a:rPr lang="es-AR" sz="1100" dirty="0">
                <a:solidFill>
                  <a:srgbClr val="BB9AF7"/>
                </a:solidFill>
                <a:highlight>
                  <a:srgbClr val="1A1B26"/>
                </a:highlight>
                <a:latin typeface="Consolas" panose="020B0609020204030204" pitchFamily="49" charset="0"/>
              </a:rPr>
              <a:t>else</a:t>
            </a:r>
            <a:r>
              <a:rPr lang="es-AR" sz="1100" dirty="0">
                <a:solidFill>
                  <a:srgbClr val="7AA2F7"/>
                </a:solidFill>
                <a:highlight>
                  <a:srgbClr val="1A1B26"/>
                </a:highlight>
                <a:latin typeface="Consolas" panose="020B0609020204030204" pitchFamily="49" charset="0"/>
              </a:rPr>
              <a:t> </a:t>
            </a:r>
            <a:r>
              <a:rPr lang="es-AR" sz="1100" dirty="0">
                <a:solidFill>
                  <a:srgbClr val="9ABDF5"/>
                </a:solidFill>
                <a:highlight>
                  <a:srgbClr val="1A1B26"/>
                </a:highlight>
                <a:latin typeface="Consolas" panose="020B0609020204030204" pitchFamily="49" charset="0"/>
              </a:rPr>
              <a:t>{</a:t>
            </a:r>
            <a:endParaRPr lang="es-AR" sz="1100" dirty="0">
              <a:solidFill>
                <a:srgbClr val="A9B1D6"/>
              </a:solidFill>
              <a:highlight>
                <a:srgbClr val="1A1B26"/>
              </a:highlight>
              <a:latin typeface="Consolas" panose="020B0609020204030204" pitchFamily="49" charset="0"/>
            </a:endParaRPr>
          </a:p>
          <a:p>
            <a:pPr marL="114300" indent="0">
              <a:buFont typeface="Montserrat"/>
              <a:buNone/>
            </a:pPr>
            <a:r>
              <a:rPr lang="es-AR" sz="1100" dirty="0">
                <a:solidFill>
                  <a:srgbClr val="7AA2F7"/>
                </a:solidFill>
                <a:highlight>
                  <a:srgbClr val="1A1B26"/>
                </a:highlight>
                <a:latin typeface="Consolas" panose="020B0609020204030204" pitchFamily="49" charset="0"/>
              </a:rPr>
              <a:t>            reject</a:t>
            </a:r>
            <a:r>
              <a:rPr lang="es-AR" sz="1100" dirty="0">
                <a:solidFill>
                  <a:srgbClr val="9ABDF5"/>
                </a:solidFill>
                <a:highlight>
                  <a:srgbClr val="1A1B26"/>
                </a:highlight>
                <a:latin typeface="Consolas" panose="020B0609020204030204" pitchFamily="49" charset="0"/>
              </a:rPr>
              <a:t>(</a:t>
            </a:r>
            <a:r>
              <a:rPr lang="es-AR" sz="1100" dirty="0">
                <a:solidFill>
                  <a:srgbClr val="89DDFF"/>
                </a:solidFill>
                <a:highlight>
                  <a:srgbClr val="1A1B26"/>
                </a:highlight>
                <a:latin typeface="Consolas" panose="020B0609020204030204" pitchFamily="49" charset="0"/>
              </a:rPr>
              <a:t>"</a:t>
            </a:r>
            <a:r>
              <a:rPr lang="es-AR" sz="1100" dirty="0">
                <a:solidFill>
                  <a:srgbClr val="9ECE6A"/>
                </a:solidFill>
                <a:highlight>
                  <a:srgbClr val="1A1B26"/>
                </a:highlight>
                <a:latin typeface="Consolas" panose="020B0609020204030204" pitchFamily="49" charset="0"/>
              </a:rPr>
              <a:t>Fallo.</a:t>
            </a:r>
            <a:r>
              <a:rPr lang="es-AR" sz="1100" dirty="0">
                <a:solidFill>
                  <a:srgbClr val="89DDFF"/>
                </a:solidFill>
                <a:highlight>
                  <a:srgbClr val="1A1B26"/>
                </a:highlight>
                <a:latin typeface="Consolas" panose="020B0609020204030204" pitchFamily="49" charset="0"/>
              </a:rPr>
              <a:t>"</a:t>
            </a:r>
            <a:r>
              <a:rPr lang="es-AR" sz="1100" dirty="0">
                <a:solidFill>
                  <a:srgbClr val="9ABDF5"/>
                </a:solidFill>
                <a:highlight>
                  <a:srgbClr val="1A1B26"/>
                </a:highlight>
                <a:latin typeface="Consolas" panose="020B0609020204030204" pitchFamily="49" charset="0"/>
              </a:rPr>
              <a:t>)</a:t>
            </a:r>
            <a:r>
              <a:rPr lang="es-AR" sz="1100" dirty="0">
                <a:solidFill>
                  <a:srgbClr val="89DDFF"/>
                </a:solidFill>
                <a:highlight>
                  <a:srgbClr val="1A1B26"/>
                </a:highlight>
                <a:latin typeface="Consolas" panose="020B0609020204030204" pitchFamily="49" charset="0"/>
              </a:rPr>
              <a:t>;</a:t>
            </a:r>
            <a:r>
              <a:rPr lang="es-AR" sz="1100" dirty="0">
                <a:solidFill>
                  <a:srgbClr val="7AA2F7"/>
                </a:solidFill>
                <a:highlight>
                  <a:srgbClr val="1A1B26"/>
                </a:highlight>
                <a:latin typeface="Consolas" panose="020B0609020204030204" pitchFamily="49" charset="0"/>
              </a:rPr>
              <a:t> </a:t>
            </a:r>
            <a:r>
              <a:rPr lang="es-AR" sz="1100" i="1" dirty="0">
                <a:solidFill>
                  <a:srgbClr val="51597D"/>
                </a:solidFill>
                <a:highlight>
                  <a:srgbClr val="1A1B26"/>
                </a:highlight>
                <a:latin typeface="Consolas" panose="020B0609020204030204" pitchFamily="49" charset="0"/>
              </a:rPr>
              <a:t>// La promesa falla y se rechaza</a:t>
            </a:r>
            <a:endParaRPr lang="es-AR" sz="1100" dirty="0">
              <a:solidFill>
                <a:srgbClr val="A9B1D6"/>
              </a:solidFill>
              <a:highlight>
                <a:srgbClr val="1A1B26"/>
              </a:highlight>
              <a:latin typeface="Consolas" panose="020B0609020204030204" pitchFamily="49" charset="0"/>
            </a:endParaRPr>
          </a:p>
          <a:p>
            <a:pPr marL="114300" indent="0">
              <a:buFont typeface="Montserrat"/>
              <a:buNone/>
            </a:pPr>
            <a:r>
              <a:rPr lang="es-AR" sz="1100" dirty="0">
                <a:solidFill>
                  <a:srgbClr val="7AA2F7"/>
                </a:solidFill>
                <a:highlight>
                  <a:srgbClr val="1A1B26"/>
                </a:highlight>
                <a:latin typeface="Consolas" panose="020B0609020204030204" pitchFamily="49" charset="0"/>
              </a:rPr>
              <a:t>        </a:t>
            </a:r>
            <a:r>
              <a:rPr lang="es-AR" sz="1100" dirty="0">
                <a:solidFill>
                  <a:srgbClr val="9ABDF5"/>
                </a:solidFill>
                <a:highlight>
                  <a:srgbClr val="1A1B26"/>
                </a:highlight>
                <a:latin typeface="Consolas" panose="020B0609020204030204" pitchFamily="49" charset="0"/>
              </a:rPr>
              <a:t>}</a:t>
            </a:r>
            <a:endParaRPr lang="es-AR" sz="1100" dirty="0">
              <a:solidFill>
                <a:srgbClr val="A9B1D6"/>
              </a:solidFill>
              <a:highlight>
                <a:srgbClr val="1A1B26"/>
              </a:highlight>
              <a:latin typeface="Consolas" panose="020B0609020204030204" pitchFamily="49" charset="0"/>
            </a:endParaRPr>
          </a:p>
          <a:p>
            <a:pPr marL="114300" indent="0">
              <a:buFont typeface="Montserrat"/>
              <a:buNone/>
            </a:pPr>
            <a:r>
              <a:rPr lang="es-AR" sz="1100" dirty="0">
                <a:solidFill>
                  <a:srgbClr val="7AA2F7"/>
                </a:solidFill>
                <a:highlight>
                  <a:srgbClr val="1A1B26"/>
                </a:highlight>
                <a:latin typeface="Consolas" panose="020B0609020204030204" pitchFamily="49" charset="0"/>
              </a:rPr>
              <a:t>    </a:t>
            </a:r>
            <a:r>
              <a:rPr lang="es-AR" sz="1100" dirty="0">
                <a:solidFill>
                  <a:srgbClr val="9ABDF5"/>
                </a:solidFill>
                <a:highlight>
                  <a:srgbClr val="1A1B26"/>
                </a:highlight>
                <a:latin typeface="Consolas" panose="020B0609020204030204" pitchFamily="49" charset="0"/>
              </a:rPr>
              <a:t>}</a:t>
            </a:r>
            <a:r>
              <a:rPr lang="es-AR" sz="1100" dirty="0">
                <a:solidFill>
                  <a:srgbClr val="7AA2F7"/>
                </a:solidFill>
                <a:highlight>
                  <a:srgbClr val="1A1B26"/>
                </a:highlight>
                <a:latin typeface="Consolas" panose="020B0609020204030204" pitchFamily="49" charset="0"/>
              </a:rPr>
              <a:t>, </a:t>
            </a:r>
            <a:r>
              <a:rPr lang="es-AR" sz="1100" dirty="0">
                <a:solidFill>
                  <a:srgbClr val="FF9E64"/>
                </a:solidFill>
                <a:highlight>
                  <a:srgbClr val="1A1B26"/>
                </a:highlight>
                <a:latin typeface="Consolas" panose="020B0609020204030204" pitchFamily="49" charset="0"/>
              </a:rPr>
              <a:t>2000</a:t>
            </a:r>
            <a:r>
              <a:rPr lang="es-AR" sz="1100" dirty="0">
                <a:solidFill>
                  <a:srgbClr val="9ABDF5"/>
                </a:solidFill>
                <a:highlight>
                  <a:srgbClr val="1A1B26"/>
                </a:highlight>
                <a:latin typeface="Consolas" panose="020B0609020204030204" pitchFamily="49" charset="0"/>
              </a:rPr>
              <a:t>)</a:t>
            </a:r>
            <a:r>
              <a:rPr lang="es-AR" sz="1100" dirty="0">
                <a:solidFill>
                  <a:srgbClr val="89DDFF"/>
                </a:solidFill>
                <a:highlight>
                  <a:srgbClr val="1A1B26"/>
                </a:highlight>
                <a:latin typeface="Consolas" panose="020B0609020204030204" pitchFamily="49" charset="0"/>
              </a:rPr>
              <a:t>;</a:t>
            </a:r>
            <a:endParaRPr lang="es-AR" sz="1100" dirty="0">
              <a:solidFill>
                <a:srgbClr val="A9B1D6"/>
              </a:solidFill>
              <a:highlight>
                <a:srgbClr val="1A1B26"/>
              </a:highlight>
              <a:latin typeface="Consolas" panose="020B0609020204030204" pitchFamily="49" charset="0"/>
            </a:endParaRPr>
          </a:p>
          <a:p>
            <a:pPr marL="114300" indent="0">
              <a:buFont typeface="Montserrat"/>
              <a:buNone/>
            </a:pPr>
            <a:r>
              <a:rPr lang="es-AR" sz="1100" dirty="0">
                <a:solidFill>
                  <a:srgbClr val="9ABDF5"/>
                </a:solidFill>
                <a:highlight>
                  <a:srgbClr val="1A1B26"/>
                </a:highlight>
                <a:latin typeface="Consolas" panose="020B0609020204030204" pitchFamily="49" charset="0"/>
              </a:rPr>
              <a:t>})</a:t>
            </a:r>
            <a:r>
              <a:rPr lang="es-AR" sz="1100" dirty="0">
                <a:solidFill>
                  <a:srgbClr val="89DDFF"/>
                </a:solidFill>
                <a:highlight>
                  <a:srgbClr val="1A1B26"/>
                </a:highlight>
                <a:latin typeface="Consolas" panose="020B0609020204030204" pitchFamily="49" charset="0"/>
              </a:rPr>
              <a:t>;</a:t>
            </a:r>
            <a:endParaRPr lang="es-AR" sz="1100" dirty="0">
              <a:solidFill>
                <a:srgbClr val="A9B1D6"/>
              </a:solidFill>
              <a:highlight>
                <a:srgbClr val="1A1B26"/>
              </a:highlight>
              <a:latin typeface="Consolas" panose="020B0609020204030204" pitchFamily="49" charset="0"/>
            </a:endParaRPr>
          </a:p>
          <a:p>
            <a:pPr marL="114300" indent="0">
              <a:buFont typeface="Montserrat"/>
              <a:buNone/>
            </a:pPr>
            <a:br>
              <a:rPr lang="es-AR" sz="1100" dirty="0">
                <a:solidFill>
                  <a:srgbClr val="A9B1D6"/>
                </a:solidFill>
                <a:highlight>
                  <a:srgbClr val="1A1B26"/>
                </a:highlight>
                <a:latin typeface="Consolas" panose="020B0609020204030204" pitchFamily="49" charset="0"/>
              </a:rPr>
            </a:br>
            <a:endParaRPr lang="es-AR" sz="1100" dirty="0">
              <a:solidFill>
                <a:srgbClr val="A9B1D6"/>
              </a:solidFill>
              <a:highlight>
                <a:srgbClr val="1A1B26"/>
              </a:highlight>
              <a:latin typeface="Consolas" panose="020B0609020204030204" pitchFamily="49" charset="0"/>
            </a:endParaRPr>
          </a:p>
          <a:p>
            <a:pPr marL="114300" indent="0">
              <a:buFont typeface="Montserrat"/>
              <a:buNone/>
            </a:pPr>
            <a:endParaRPr lang="es-MX" sz="1600" dirty="0">
              <a:solidFill>
                <a:srgbClr val="A9B1D6"/>
              </a:solidFill>
              <a:highlight>
                <a:srgbClr val="1A1B26"/>
              </a:highlight>
              <a:latin typeface="Consolas" panose="020B0609020204030204" pitchFamily="49" charset="0"/>
            </a:endParaRPr>
          </a:p>
        </p:txBody>
      </p:sp>
      <p:sp>
        <p:nvSpPr>
          <p:cNvPr id="4" name="Marcador de texto 3">
            <a:extLst>
              <a:ext uri="{FF2B5EF4-FFF2-40B4-BE49-F238E27FC236}">
                <a16:creationId xmlns:a16="http://schemas.microsoft.com/office/drawing/2014/main" id="{6B8484FA-6BA3-668F-3F89-0EC23AD9F8B7}"/>
              </a:ext>
            </a:extLst>
          </p:cNvPr>
          <p:cNvSpPr>
            <a:spLocks noGrp="1"/>
          </p:cNvSpPr>
          <p:nvPr>
            <p:ph type="body" idx="1"/>
          </p:nvPr>
        </p:nvSpPr>
        <p:spPr>
          <a:xfrm>
            <a:off x="1299757" y="3508865"/>
            <a:ext cx="6361609" cy="1069376"/>
          </a:xfrm>
        </p:spPr>
        <p:txBody>
          <a:bodyPr>
            <a:normAutofit fontScale="55000" lnSpcReduction="20000"/>
          </a:bodyPr>
          <a:lstStyle/>
          <a:p>
            <a:pPr marL="114300" indent="0">
              <a:buNone/>
            </a:pPr>
            <a:endParaRPr lang="es-MX" dirty="0"/>
          </a:p>
          <a:p>
            <a:pPr marL="114300" indent="0">
              <a:buNone/>
            </a:pPr>
            <a:r>
              <a:rPr lang="es-MX" sz="2100" b="1" dirty="0"/>
              <a:t>reject(</a:t>
            </a:r>
            <a:r>
              <a:rPr lang="es-MX" sz="2100" b="1" dirty="0" err="1"/>
              <a:t>reason</a:t>
            </a:r>
            <a:r>
              <a:rPr lang="es-MX" sz="2100" b="1" dirty="0"/>
              <a:t>): </a:t>
            </a:r>
            <a:r>
              <a:rPr lang="es-MX" sz="2100" dirty="0"/>
              <a:t>Esta función se llama con una razón o error cuando la operación asíncrona falla o se encuentra con un error. Al llamar a reject, la </a:t>
            </a:r>
            <a:r>
              <a:rPr lang="es-MX" sz="2100" b="1" dirty="0">
                <a:solidFill>
                  <a:schemeClr val="accent1"/>
                </a:solidFill>
              </a:rPr>
              <a:t>promesa pasa de estar en estado "pendiente" a "rechazada". </a:t>
            </a:r>
            <a:r>
              <a:rPr lang="es-MX" sz="2100" dirty="0"/>
              <a:t>La razón pasada a reject es lo que se maneja con el método .catch de la promesa.</a:t>
            </a:r>
            <a:endParaRPr lang="es-AR" sz="2100" dirty="0"/>
          </a:p>
        </p:txBody>
      </p:sp>
      <p:sp>
        <p:nvSpPr>
          <p:cNvPr id="5" name="Marcador de texto 3">
            <a:extLst>
              <a:ext uri="{FF2B5EF4-FFF2-40B4-BE49-F238E27FC236}">
                <a16:creationId xmlns:a16="http://schemas.microsoft.com/office/drawing/2014/main" id="{D387C5E7-BED0-44D1-9873-4D0AEB206167}"/>
              </a:ext>
            </a:extLst>
          </p:cNvPr>
          <p:cNvSpPr txBox="1">
            <a:spLocks/>
          </p:cNvSpPr>
          <p:nvPr/>
        </p:nvSpPr>
        <p:spPr>
          <a:xfrm>
            <a:off x="6187201" y="1019896"/>
            <a:ext cx="2627700" cy="2435230"/>
          </a:xfrm>
          <a:prstGeom prst="rect">
            <a:avLst/>
          </a:prstGeom>
          <a:noFill/>
          <a:ln>
            <a:noFill/>
          </a:ln>
        </p:spPr>
        <p:txBody>
          <a:bodyPr spcFirstLastPara="1" wrap="square" lIns="91425" tIns="91425" rIns="91425" bIns="91425" anchor="t" anchorCtr="0">
            <a:normAutofit fontScale="700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pPr marL="114300" indent="0">
              <a:buFont typeface="Montserrat"/>
              <a:buNone/>
            </a:pPr>
            <a:r>
              <a:rPr lang="es-MX" sz="1650" b="1" dirty="0"/>
              <a:t>resolve(</a:t>
            </a:r>
            <a:r>
              <a:rPr lang="es-MX" sz="1650" b="1" dirty="0" err="1"/>
              <a:t>value</a:t>
            </a:r>
            <a:r>
              <a:rPr lang="es-MX" sz="1650" b="1" dirty="0"/>
              <a:t>):</a:t>
            </a:r>
            <a:r>
              <a:rPr lang="es-MX" dirty="0"/>
              <a:t> Esta función se llama con un valor cuando la operación asíncrona se completa con éxito. Al llamar a </a:t>
            </a:r>
            <a:r>
              <a:rPr lang="es-MX" sz="1650" b="1" dirty="0"/>
              <a:t>resolve</a:t>
            </a:r>
            <a:r>
              <a:rPr lang="es-MX" dirty="0"/>
              <a:t>, la promesa </a:t>
            </a:r>
            <a:r>
              <a:rPr lang="es-MX" sz="1600" b="1" dirty="0">
                <a:solidFill>
                  <a:schemeClr val="accent1"/>
                </a:solidFill>
              </a:rPr>
              <a:t>pasa de estar en estado "pendiente" a "cumplida". </a:t>
            </a:r>
            <a:endParaRPr lang="es-MX" b="1" dirty="0">
              <a:solidFill>
                <a:schemeClr val="accent1"/>
              </a:solidFill>
            </a:endParaRPr>
          </a:p>
          <a:p>
            <a:pPr marL="114300" indent="0">
              <a:buFont typeface="Montserrat"/>
              <a:buNone/>
            </a:pPr>
            <a:r>
              <a:rPr lang="es-MX" dirty="0"/>
              <a:t>El valor pasado a </a:t>
            </a:r>
            <a:r>
              <a:rPr lang="es-MX" sz="1650" b="1" dirty="0"/>
              <a:t>resolve</a:t>
            </a:r>
            <a:r>
              <a:rPr lang="es-MX" dirty="0"/>
              <a:t> es lo que se maneja con el método </a:t>
            </a:r>
            <a:r>
              <a:rPr lang="es-MX" sz="1650" b="1" dirty="0"/>
              <a:t>.then </a:t>
            </a:r>
            <a:r>
              <a:rPr lang="es-MX" dirty="0"/>
              <a:t>de la promesa.</a:t>
            </a:r>
          </a:p>
          <a:p>
            <a:pPr marL="114300" indent="0">
              <a:buFont typeface="Montserrat"/>
              <a:buNone/>
            </a:pPr>
            <a:endParaRPr lang="es-MX" dirty="0"/>
          </a:p>
        </p:txBody>
      </p:sp>
      <p:cxnSp>
        <p:nvCxnSpPr>
          <p:cNvPr id="7" name="Conector recto de flecha 6">
            <a:extLst>
              <a:ext uri="{FF2B5EF4-FFF2-40B4-BE49-F238E27FC236}">
                <a16:creationId xmlns:a16="http://schemas.microsoft.com/office/drawing/2014/main" id="{8537D554-B970-6CAC-6A3B-3B76C4D09AAB}"/>
              </a:ext>
            </a:extLst>
          </p:cNvPr>
          <p:cNvCxnSpPr>
            <a:cxnSpLocks/>
          </p:cNvCxnSpPr>
          <p:nvPr/>
        </p:nvCxnSpPr>
        <p:spPr>
          <a:xfrm flipH="1">
            <a:off x="2410097" y="1223864"/>
            <a:ext cx="3866606" cy="101364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 name="Conector recto de flecha 10">
            <a:extLst>
              <a:ext uri="{FF2B5EF4-FFF2-40B4-BE49-F238E27FC236}">
                <a16:creationId xmlns:a16="http://schemas.microsoft.com/office/drawing/2014/main" id="{6AA53F8B-451A-23EA-6C80-196214AD9C99}"/>
              </a:ext>
            </a:extLst>
          </p:cNvPr>
          <p:cNvCxnSpPr>
            <a:cxnSpLocks/>
          </p:cNvCxnSpPr>
          <p:nvPr/>
        </p:nvCxnSpPr>
        <p:spPr>
          <a:xfrm flipV="1">
            <a:off x="1711234" y="2815046"/>
            <a:ext cx="0" cy="8882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9891132"/>
      </p:ext>
    </p:extLst>
  </p:cSld>
  <p:clrMapOvr>
    <a:overrideClrMapping bg1="lt1" tx1="dk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3"/>
        <p:cNvGrpSpPr/>
        <p:nvPr/>
      </p:nvGrpSpPr>
      <p:grpSpPr>
        <a:xfrm>
          <a:off x="0" y="0"/>
          <a:ext cx="0" cy="0"/>
          <a:chOff x="0" y="0"/>
          <a:chExt cx="0" cy="0"/>
        </a:xfrm>
      </p:grpSpPr>
      <p:sp>
        <p:nvSpPr>
          <p:cNvPr id="214" name="Google Shape;214;p11"/>
          <p:cNvSpPr txBox="1">
            <a:spLocks noGrp="1"/>
          </p:cNvSpPr>
          <p:nvPr>
            <p:ph type="title"/>
          </p:nvPr>
        </p:nvSpPr>
        <p:spPr>
          <a:xfrm>
            <a:off x="124097" y="447196"/>
            <a:ext cx="8690803"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AR" dirty="0"/>
              <a:t>Métodos de la promesa</a:t>
            </a:r>
            <a:endParaRPr dirty="0"/>
          </a:p>
        </p:txBody>
      </p:sp>
      <p:sp>
        <p:nvSpPr>
          <p:cNvPr id="5" name="Google Shape;216;p11">
            <a:extLst>
              <a:ext uri="{FF2B5EF4-FFF2-40B4-BE49-F238E27FC236}">
                <a16:creationId xmlns:a16="http://schemas.microsoft.com/office/drawing/2014/main" id="{B24873C7-A0DD-1B1A-9510-4EE98E0CAF58}"/>
              </a:ext>
            </a:extLst>
          </p:cNvPr>
          <p:cNvSpPr txBox="1">
            <a:spLocks/>
          </p:cNvSpPr>
          <p:nvPr/>
        </p:nvSpPr>
        <p:spPr>
          <a:xfrm>
            <a:off x="246369" y="934043"/>
            <a:ext cx="8453493" cy="1637707"/>
          </a:xfrm>
          <a:prstGeom prst="rect">
            <a:avLst/>
          </a:prstGeom>
          <a:solidFill>
            <a:srgbClr val="1A1B26"/>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pPr marL="114300" indent="0">
              <a:buNone/>
            </a:pPr>
            <a:r>
              <a:rPr lang="es-AR" sz="1100" b="0" dirty="0">
                <a:solidFill>
                  <a:srgbClr val="C0CAF5"/>
                </a:solidFill>
                <a:effectLst/>
                <a:highlight>
                  <a:srgbClr val="1A1B26"/>
                </a:highlight>
                <a:latin typeface="Consolas" panose="020B0609020204030204" pitchFamily="49" charset="0"/>
              </a:rPr>
              <a:t>promesa</a:t>
            </a:r>
            <a:r>
              <a:rPr lang="es-AR" sz="1100" b="0" dirty="0">
                <a:solidFill>
                  <a:srgbClr val="89DDFF"/>
                </a:solidFill>
                <a:effectLst/>
                <a:highlight>
                  <a:srgbClr val="1A1B26"/>
                </a:highlight>
                <a:latin typeface="Consolas" panose="020B0609020204030204" pitchFamily="49" charset="0"/>
              </a:rPr>
              <a:t>.</a:t>
            </a:r>
            <a:r>
              <a:rPr lang="es-AR" sz="1100" b="0" dirty="0">
                <a:solidFill>
                  <a:srgbClr val="7AA2F7"/>
                </a:solidFill>
                <a:effectLst/>
                <a:highlight>
                  <a:srgbClr val="1A1B26"/>
                </a:highlight>
                <a:latin typeface="Consolas" panose="020B0609020204030204" pitchFamily="49" charset="0"/>
              </a:rPr>
              <a:t>then</a:t>
            </a:r>
            <a:r>
              <a:rPr lang="es-AR" sz="1100" b="0" dirty="0">
                <a:solidFill>
                  <a:srgbClr val="A9B1D6"/>
                </a:solidFill>
                <a:effectLst/>
                <a:highlight>
                  <a:srgbClr val="1A1B26"/>
                </a:highlight>
                <a:latin typeface="Consolas" panose="020B0609020204030204" pitchFamily="49" charset="0"/>
              </a:rPr>
              <a:t>(</a:t>
            </a:r>
            <a:r>
              <a:rPr lang="es-AR" sz="1100" b="0" dirty="0">
                <a:solidFill>
                  <a:srgbClr val="9ABDF5"/>
                </a:solidFill>
                <a:effectLst/>
                <a:highlight>
                  <a:srgbClr val="1A1B26"/>
                </a:highlight>
                <a:latin typeface="Consolas" panose="020B0609020204030204" pitchFamily="49" charset="0"/>
              </a:rPr>
              <a:t>(</a:t>
            </a:r>
            <a:r>
              <a:rPr lang="es-AR" sz="1100" b="0" dirty="0">
                <a:solidFill>
                  <a:srgbClr val="C0CAF5"/>
                </a:solidFill>
                <a:effectLst/>
                <a:highlight>
                  <a:srgbClr val="1A1B26"/>
                </a:highlight>
                <a:latin typeface="Consolas" panose="020B0609020204030204" pitchFamily="49" charset="0"/>
              </a:rPr>
              <a:t>valor</a:t>
            </a:r>
            <a:r>
              <a:rPr lang="es-AR" sz="1100" b="0" dirty="0">
                <a:solidFill>
                  <a:srgbClr val="9ABDF5"/>
                </a:solidFill>
                <a:effectLst/>
                <a:highlight>
                  <a:srgbClr val="1A1B26"/>
                </a:highlight>
                <a:latin typeface="Consolas" panose="020B0609020204030204" pitchFamily="49" charset="0"/>
              </a:rPr>
              <a:t>)</a:t>
            </a:r>
            <a:r>
              <a:rPr lang="es-AR" sz="1100" b="0" dirty="0">
                <a:solidFill>
                  <a:srgbClr val="A9B1D6"/>
                </a:solidFill>
                <a:effectLst/>
                <a:highlight>
                  <a:srgbClr val="1A1B26"/>
                </a:highlight>
                <a:latin typeface="Consolas" panose="020B0609020204030204" pitchFamily="49" charset="0"/>
              </a:rPr>
              <a:t> </a:t>
            </a:r>
            <a:r>
              <a:rPr lang="es-AR" sz="1100" b="0" dirty="0">
                <a:solidFill>
                  <a:srgbClr val="BB9AF7"/>
                </a:solidFill>
                <a:effectLst/>
                <a:highlight>
                  <a:srgbClr val="1A1B26"/>
                </a:highlight>
                <a:latin typeface="Consolas" panose="020B0609020204030204" pitchFamily="49" charset="0"/>
              </a:rPr>
              <a:t>=&gt;</a:t>
            </a:r>
            <a:r>
              <a:rPr lang="es-AR" sz="1100" b="0" dirty="0">
                <a:solidFill>
                  <a:srgbClr val="A9B1D6"/>
                </a:solidFill>
                <a:effectLst/>
                <a:highlight>
                  <a:srgbClr val="1A1B26"/>
                </a:highlight>
                <a:latin typeface="Consolas" panose="020B0609020204030204" pitchFamily="49" charset="0"/>
              </a:rPr>
              <a:t> </a:t>
            </a:r>
            <a:r>
              <a:rPr lang="es-AR" sz="1100" b="0" dirty="0">
                <a:solidFill>
                  <a:srgbClr val="9ABDF5"/>
                </a:solidFill>
                <a:effectLst/>
                <a:highlight>
                  <a:srgbClr val="1A1B26"/>
                </a:highlight>
                <a:latin typeface="Consolas" panose="020B0609020204030204" pitchFamily="49" charset="0"/>
              </a:rPr>
              <a:t>{</a:t>
            </a:r>
            <a:endParaRPr lang="es-AR" sz="1100" b="0" dirty="0">
              <a:solidFill>
                <a:srgbClr val="A9B1D6"/>
              </a:solidFill>
              <a:effectLst/>
              <a:highlight>
                <a:srgbClr val="1A1B26"/>
              </a:highlight>
              <a:latin typeface="Consolas" panose="020B0609020204030204" pitchFamily="49" charset="0"/>
            </a:endParaRPr>
          </a:p>
          <a:p>
            <a:pPr marL="114300" indent="0">
              <a:buNone/>
            </a:pPr>
            <a:r>
              <a:rPr lang="es-AR" sz="1100" b="0" dirty="0">
                <a:solidFill>
                  <a:srgbClr val="A9B1D6"/>
                </a:solidFill>
                <a:effectLst/>
                <a:highlight>
                  <a:srgbClr val="1A1B26"/>
                </a:highlight>
                <a:latin typeface="Consolas" panose="020B0609020204030204" pitchFamily="49" charset="0"/>
              </a:rPr>
              <a:t>    </a:t>
            </a:r>
            <a:r>
              <a:rPr lang="es-AR" sz="1100" b="0" dirty="0">
                <a:solidFill>
                  <a:srgbClr val="0DB9D7"/>
                </a:solidFill>
                <a:effectLst/>
                <a:highlight>
                  <a:srgbClr val="1A1B26"/>
                </a:highlight>
                <a:latin typeface="Consolas" panose="020B0609020204030204" pitchFamily="49" charset="0"/>
              </a:rPr>
              <a:t>console</a:t>
            </a:r>
            <a:r>
              <a:rPr lang="es-AR" sz="1100" b="0" dirty="0">
                <a:solidFill>
                  <a:srgbClr val="89DDFF"/>
                </a:solidFill>
                <a:effectLst/>
                <a:highlight>
                  <a:srgbClr val="1A1B26"/>
                </a:highlight>
                <a:latin typeface="Consolas" panose="020B0609020204030204" pitchFamily="49" charset="0"/>
              </a:rPr>
              <a:t>.</a:t>
            </a:r>
            <a:r>
              <a:rPr lang="es-AR" sz="1100" b="0" dirty="0">
                <a:solidFill>
                  <a:srgbClr val="0DB9D7"/>
                </a:solidFill>
                <a:effectLst/>
                <a:highlight>
                  <a:srgbClr val="1A1B26"/>
                </a:highlight>
                <a:latin typeface="Consolas" panose="020B0609020204030204" pitchFamily="49" charset="0"/>
              </a:rPr>
              <a:t>log</a:t>
            </a:r>
            <a:r>
              <a:rPr lang="es-AR" sz="1100" b="0" dirty="0">
                <a:solidFill>
                  <a:srgbClr val="9ABDF5"/>
                </a:solidFill>
                <a:effectLst/>
                <a:highlight>
                  <a:srgbClr val="1A1B26"/>
                </a:highlight>
                <a:latin typeface="Consolas" panose="020B0609020204030204" pitchFamily="49" charset="0"/>
              </a:rPr>
              <a:t>(</a:t>
            </a:r>
            <a:r>
              <a:rPr lang="es-AR" sz="1100" b="0" dirty="0">
                <a:solidFill>
                  <a:srgbClr val="C0CAF5"/>
                </a:solidFill>
                <a:effectLst/>
                <a:highlight>
                  <a:srgbClr val="1A1B26"/>
                </a:highlight>
                <a:latin typeface="Consolas" panose="020B0609020204030204" pitchFamily="49" charset="0"/>
              </a:rPr>
              <a:t>valor</a:t>
            </a:r>
            <a:r>
              <a:rPr lang="es-AR" sz="1100" b="0" dirty="0">
                <a:solidFill>
                  <a:srgbClr val="9ABDF5"/>
                </a:solidFill>
                <a:effectLst/>
                <a:highlight>
                  <a:srgbClr val="1A1B26"/>
                </a:highlight>
                <a:latin typeface="Consolas" panose="020B0609020204030204" pitchFamily="49" charset="0"/>
              </a:rPr>
              <a:t>)</a:t>
            </a:r>
            <a:r>
              <a:rPr lang="es-AR" sz="1100" b="0" dirty="0">
                <a:solidFill>
                  <a:srgbClr val="89DDFF"/>
                </a:solidFill>
                <a:effectLst/>
                <a:highlight>
                  <a:srgbClr val="1A1B26"/>
                </a:highlight>
                <a:latin typeface="Consolas" panose="020B0609020204030204" pitchFamily="49" charset="0"/>
              </a:rPr>
              <a:t>;</a:t>
            </a:r>
            <a:r>
              <a:rPr lang="es-AR" sz="1100" b="0" dirty="0">
                <a:solidFill>
                  <a:srgbClr val="A9B1D6"/>
                </a:solidFill>
                <a:effectLst/>
                <a:highlight>
                  <a:srgbClr val="1A1B26"/>
                </a:highlight>
                <a:latin typeface="Consolas" panose="020B0609020204030204" pitchFamily="49" charset="0"/>
              </a:rPr>
              <a:t> </a:t>
            </a:r>
            <a:r>
              <a:rPr lang="es-AR" sz="1100" b="0" i="1" dirty="0">
                <a:solidFill>
                  <a:srgbClr val="51597D"/>
                </a:solidFill>
                <a:effectLst/>
                <a:highlight>
                  <a:srgbClr val="1A1B26"/>
                </a:highlight>
                <a:latin typeface="Consolas" panose="020B0609020204030204" pitchFamily="49" charset="0"/>
              </a:rPr>
              <a:t>// Se ejecuta si la promesa se resuelve exitosamente</a:t>
            </a:r>
            <a:endParaRPr lang="es-AR" sz="1100" b="0" dirty="0">
              <a:solidFill>
                <a:srgbClr val="A9B1D6"/>
              </a:solidFill>
              <a:effectLst/>
              <a:highlight>
                <a:srgbClr val="1A1B26"/>
              </a:highlight>
              <a:latin typeface="Consolas" panose="020B0609020204030204" pitchFamily="49" charset="0"/>
            </a:endParaRPr>
          </a:p>
          <a:p>
            <a:pPr marL="114300" indent="0">
              <a:buNone/>
            </a:pPr>
            <a:r>
              <a:rPr lang="es-AR" sz="1100" b="0" dirty="0">
                <a:solidFill>
                  <a:srgbClr val="9ABDF5"/>
                </a:solidFill>
                <a:effectLst/>
                <a:highlight>
                  <a:srgbClr val="1A1B26"/>
                </a:highlight>
                <a:latin typeface="Consolas" panose="020B0609020204030204" pitchFamily="49" charset="0"/>
              </a:rPr>
              <a:t>}</a:t>
            </a:r>
            <a:r>
              <a:rPr lang="es-AR" sz="1100" b="0" dirty="0">
                <a:solidFill>
                  <a:srgbClr val="A9B1D6"/>
                </a:solidFill>
                <a:effectLst/>
                <a:highlight>
                  <a:srgbClr val="1A1B26"/>
                </a:highlight>
                <a:latin typeface="Consolas" panose="020B0609020204030204" pitchFamily="49" charset="0"/>
              </a:rPr>
              <a:t>)</a:t>
            </a:r>
            <a:r>
              <a:rPr lang="es-AR" sz="1100" b="0" dirty="0">
                <a:solidFill>
                  <a:srgbClr val="89DDFF"/>
                </a:solidFill>
                <a:effectLst/>
                <a:highlight>
                  <a:srgbClr val="1A1B26"/>
                </a:highlight>
                <a:latin typeface="Consolas" panose="020B0609020204030204" pitchFamily="49" charset="0"/>
              </a:rPr>
              <a:t>.</a:t>
            </a:r>
            <a:r>
              <a:rPr lang="es-AR" sz="1100" b="0" dirty="0">
                <a:solidFill>
                  <a:srgbClr val="7AA2F7"/>
                </a:solidFill>
                <a:effectLst/>
                <a:highlight>
                  <a:srgbClr val="1A1B26"/>
                </a:highlight>
                <a:latin typeface="Consolas" panose="020B0609020204030204" pitchFamily="49" charset="0"/>
              </a:rPr>
              <a:t>catch</a:t>
            </a:r>
            <a:r>
              <a:rPr lang="es-AR" sz="1100" b="0" dirty="0">
                <a:solidFill>
                  <a:srgbClr val="A9B1D6"/>
                </a:solidFill>
                <a:effectLst/>
                <a:highlight>
                  <a:srgbClr val="1A1B26"/>
                </a:highlight>
                <a:latin typeface="Consolas" panose="020B0609020204030204" pitchFamily="49" charset="0"/>
              </a:rPr>
              <a:t>(</a:t>
            </a:r>
            <a:r>
              <a:rPr lang="es-AR" sz="1100" b="0" dirty="0">
                <a:solidFill>
                  <a:srgbClr val="9ABDF5"/>
                </a:solidFill>
                <a:effectLst/>
                <a:highlight>
                  <a:srgbClr val="1A1B26"/>
                </a:highlight>
                <a:latin typeface="Consolas" panose="020B0609020204030204" pitchFamily="49" charset="0"/>
              </a:rPr>
              <a:t>(</a:t>
            </a:r>
            <a:r>
              <a:rPr lang="es-AR" sz="1100" b="0" dirty="0">
                <a:solidFill>
                  <a:srgbClr val="C0CAF5"/>
                </a:solidFill>
                <a:effectLst/>
                <a:highlight>
                  <a:srgbClr val="1A1B26"/>
                </a:highlight>
                <a:latin typeface="Consolas" panose="020B0609020204030204" pitchFamily="49" charset="0"/>
              </a:rPr>
              <a:t>error</a:t>
            </a:r>
            <a:r>
              <a:rPr lang="es-AR" sz="1100" b="0" dirty="0">
                <a:solidFill>
                  <a:srgbClr val="9ABDF5"/>
                </a:solidFill>
                <a:effectLst/>
                <a:highlight>
                  <a:srgbClr val="1A1B26"/>
                </a:highlight>
                <a:latin typeface="Consolas" panose="020B0609020204030204" pitchFamily="49" charset="0"/>
              </a:rPr>
              <a:t>)</a:t>
            </a:r>
            <a:r>
              <a:rPr lang="es-AR" sz="1100" b="0" dirty="0">
                <a:solidFill>
                  <a:srgbClr val="A9B1D6"/>
                </a:solidFill>
                <a:effectLst/>
                <a:highlight>
                  <a:srgbClr val="1A1B26"/>
                </a:highlight>
                <a:latin typeface="Consolas" panose="020B0609020204030204" pitchFamily="49" charset="0"/>
              </a:rPr>
              <a:t> </a:t>
            </a:r>
            <a:r>
              <a:rPr lang="es-AR" sz="1100" b="0" dirty="0">
                <a:solidFill>
                  <a:srgbClr val="BB9AF7"/>
                </a:solidFill>
                <a:effectLst/>
                <a:highlight>
                  <a:srgbClr val="1A1B26"/>
                </a:highlight>
                <a:latin typeface="Consolas" panose="020B0609020204030204" pitchFamily="49" charset="0"/>
              </a:rPr>
              <a:t>=&gt;</a:t>
            </a:r>
            <a:r>
              <a:rPr lang="es-AR" sz="1100" b="0" dirty="0">
                <a:solidFill>
                  <a:srgbClr val="A9B1D6"/>
                </a:solidFill>
                <a:effectLst/>
                <a:highlight>
                  <a:srgbClr val="1A1B26"/>
                </a:highlight>
                <a:latin typeface="Consolas" panose="020B0609020204030204" pitchFamily="49" charset="0"/>
              </a:rPr>
              <a:t> </a:t>
            </a:r>
            <a:r>
              <a:rPr lang="es-AR" sz="1100" b="0" dirty="0">
                <a:solidFill>
                  <a:srgbClr val="9ABDF5"/>
                </a:solidFill>
                <a:effectLst/>
                <a:highlight>
                  <a:srgbClr val="1A1B26"/>
                </a:highlight>
                <a:latin typeface="Consolas" panose="020B0609020204030204" pitchFamily="49" charset="0"/>
              </a:rPr>
              <a:t>{</a:t>
            </a:r>
            <a:endParaRPr lang="es-AR" sz="1100" b="0" dirty="0">
              <a:solidFill>
                <a:srgbClr val="A9B1D6"/>
              </a:solidFill>
              <a:effectLst/>
              <a:highlight>
                <a:srgbClr val="1A1B26"/>
              </a:highlight>
              <a:latin typeface="Consolas" panose="020B0609020204030204" pitchFamily="49" charset="0"/>
            </a:endParaRPr>
          </a:p>
          <a:p>
            <a:pPr marL="114300" indent="0">
              <a:buNone/>
            </a:pPr>
            <a:r>
              <a:rPr lang="es-AR" sz="1100" b="0" dirty="0">
                <a:solidFill>
                  <a:srgbClr val="A9B1D6"/>
                </a:solidFill>
                <a:effectLst/>
                <a:highlight>
                  <a:srgbClr val="1A1B26"/>
                </a:highlight>
                <a:latin typeface="Consolas" panose="020B0609020204030204" pitchFamily="49" charset="0"/>
              </a:rPr>
              <a:t>    </a:t>
            </a:r>
            <a:r>
              <a:rPr lang="es-AR" sz="1100" b="0" dirty="0">
                <a:solidFill>
                  <a:srgbClr val="0DB9D7"/>
                </a:solidFill>
                <a:effectLst/>
                <a:highlight>
                  <a:srgbClr val="1A1B26"/>
                </a:highlight>
                <a:latin typeface="Consolas" panose="020B0609020204030204" pitchFamily="49" charset="0"/>
              </a:rPr>
              <a:t>console</a:t>
            </a:r>
            <a:r>
              <a:rPr lang="es-AR" sz="1100" b="0" dirty="0">
                <a:solidFill>
                  <a:srgbClr val="89DDFF"/>
                </a:solidFill>
                <a:effectLst/>
                <a:highlight>
                  <a:srgbClr val="1A1B26"/>
                </a:highlight>
                <a:latin typeface="Consolas" panose="020B0609020204030204" pitchFamily="49" charset="0"/>
              </a:rPr>
              <a:t>.</a:t>
            </a:r>
            <a:r>
              <a:rPr lang="es-AR" sz="1100" b="0" dirty="0">
                <a:solidFill>
                  <a:srgbClr val="0DB9D7"/>
                </a:solidFill>
                <a:effectLst/>
                <a:highlight>
                  <a:srgbClr val="1A1B26"/>
                </a:highlight>
                <a:latin typeface="Consolas" panose="020B0609020204030204" pitchFamily="49" charset="0"/>
              </a:rPr>
              <a:t>error</a:t>
            </a:r>
            <a:r>
              <a:rPr lang="es-AR" sz="1100" b="0" dirty="0">
                <a:solidFill>
                  <a:srgbClr val="9ABDF5"/>
                </a:solidFill>
                <a:effectLst/>
                <a:highlight>
                  <a:srgbClr val="1A1B26"/>
                </a:highlight>
                <a:latin typeface="Consolas" panose="020B0609020204030204" pitchFamily="49" charset="0"/>
              </a:rPr>
              <a:t>(</a:t>
            </a:r>
            <a:r>
              <a:rPr lang="es-AR" sz="1100" b="0" dirty="0">
                <a:solidFill>
                  <a:srgbClr val="C0CAF5"/>
                </a:solidFill>
                <a:effectLst/>
                <a:highlight>
                  <a:srgbClr val="1A1B26"/>
                </a:highlight>
                <a:latin typeface="Consolas" panose="020B0609020204030204" pitchFamily="49" charset="0"/>
              </a:rPr>
              <a:t>error</a:t>
            </a:r>
            <a:r>
              <a:rPr lang="es-AR" sz="1100" b="0" dirty="0">
                <a:solidFill>
                  <a:srgbClr val="9ABDF5"/>
                </a:solidFill>
                <a:effectLst/>
                <a:highlight>
                  <a:srgbClr val="1A1B26"/>
                </a:highlight>
                <a:latin typeface="Consolas" panose="020B0609020204030204" pitchFamily="49" charset="0"/>
              </a:rPr>
              <a:t>)</a:t>
            </a:r>
            <a:r>
              <a:rPr lang="es-AR" sz="1100" b="0" dirty="0">
                <a:solidFill>
                  <a:srgbClr val="89DDFF"/>
                </a:solidFill>
                <a:effectLst/>
                <a:highlight>
                  <a:srgbClr val="1A1B26"/>
                </a:highlight>
                <a:latin typeface="Consolas" panose="020B0609020204030204" pitchFamily="49" charset="0"/>
              </a:rPr>
              <a:t>;</a:t>
            </a:r>
            <a:r>
              <a:rPr lang="es-AR" sz="1100" b="0" dirty="0">
                <a:solidFill>
                  <a:srgbClr val="A9B1D6"/>
                </a:solidFill>
                <a:effectLst/>
                <a:highlight>
                  <a:srgbClr val="1A1B26"/>
                </a:highlight>
                <a:latin typeface="Consolas" panose="020B0609020204030204" pitchFamily="49" charset="0"/>
              </a:rPr>
              <a:t> </a:t>
            </a:r>
            <a:r>
              <a:rPr lang="es-AR" sz="1100" b="0" i="1" dirty="0">
                <a:solidFill>
                  <a:srgbClr val="51597D"/>
                </a:solidFill>
                <a:effectLst/>
                <a:highlight>
                  <a:srgbClr val="1A1B26"/>
                </a:highlight>
                <a:latin typeface="Consolas" panose="020B0609020204030204" pitchFamily="49" charset="0"/>
              </a:rPr>
              <a:t>// Se ejecuta si la promesa se rechaza</a:t>
            </a:r>
            <a:endParaRPr lang="es-AR" sz="1100" b="0" dirty="0">
              <a:solidFill>
                <a:srgbClr val="A9B1D6"/>
              </a:solidFill>
              <a:effectLst/>
              <a:highlight>
                <a:srgbClr val="1A1B26"/>
              </a:highlight>
              <a:latin typeface="Consolas" panose="020B0609020204030204" pitchFamily="49" charset="0"/>
            </a:endParaRPr>
          </a:p>
          <a:p>
            <a:pPr marL="114300" indent="0">
              <a:buNone/>
            </a:pPr>
            <a:r>
              <a:rPr lang="es-MX" sz="1100" b="0" dirty="0">
                <a:solidFill>
                  <a:srgbClr val="9ABDF5"/>
                </a:solidFill>
                <a:effectLst/>
                <a:highlight>
                  <a:srgbClr val="1A1B26"/>
                </a:highlight>
                <a:latin typeface="Consolas" panose="020B0609020204030204" pitchFamily="49" charset="0"/>
              </a:rPr>
              <a:t>}</a:t>
            </a:r>
            <a:r>
              <a:rPr lang="es-MX" sz="1100" b="0" dirty="0">
                <a:solidFill>
                  <a:srgbClr val="A9B1D6"/>
                </a:solidFill>
                <a:effectLst/>
                <a:highlight>
                  <a:srgbClr val="1A1B26"/>
                </a:highlight>
                <a:latin typeface="Consolas" panose="020B0609020204030204" pitchFamily="49" charset="0"/>
              </a:rPr>
              <a:t>)</a:t>
            </a:r>
            <a:r>
              <a:rPr lang="es-MX" sz="1100" b="0" dirty="0">
                <a:solidFill>
                  <a:srgbClr val="89DDFF"/>
                </a:solidFill>
                <a:effectLst/>
                <a:highlight>
                  <a:srgbClr val="1A1B26"/>
                </a:highlight>
                <a:latin typeface="Consolas" panose="020B0609020204030204" pitchFamily="49" charset="0"/>
              </a:rPr>
              <a:t>.</a:t>
            </a:r>
            <a:r>
              <a:rPr lang="es-MX" sz="1100" b="0" dirty="0">
                <a:solidFill>
                  <a:srgbClr val="7AA2F7"/>
                </a:solidFill>
                <a:effectLst/>
                <a:highlight>
                  <a:srgbClr val="1A1B26"/>
                </a:highlight>
                <a:latin typeface="Consolas" panose="020B0609020204030204" pitchFamily="49" charset="0"/>
              </a:rPr>
              <a:t>finally</a:t>
            </a:r>
            <a:r>
              <a:rPr lang="es-MX" sz="1100" b="0" dirty="0">
                <a:solidFill>
                  <a:srgbClr val="A9B1D6"/>
                </a:solidFill>
                <a:effectLst/>
                <a:highlight>
                  <a:srgbClr val="1A1B26"/>
                </a:highlight>
                <a:latin typeface="Consolas" panose="020B0609020204030204" pitchFamily="49" charset="0"/>
              </a:rPr>
              <a:t>(</a:t>
            </a:r>
            <a:r>
              <a:rPr lang="es-MX" sz="1100" b="0" dirty="0">
                <a:solidFill>
                  <a:srgbClr val="9ABDF5"/>
                </a:solidFill>
                <a:effectLst/>
                <a:highlight>
                  <a:srgbClr val="1A1B26"/>
                </a:highlight>
                <a:latin typeface="Consolas" panose="020B0609020204030204" pitchFamily="49" charset="0"/>
              </a:rPr>
              <a:t>()</a:t>
            </a:r>
            <a:r>
              <a:rPr lang="es-MX" sz="1100" b="0" dirty="0">
                <a:solidFill>
                  <a:srgbClr val="A9B1D6"/>
                </a:solidFill>
                <a:effectLst/>
                <a:highlight>
                  <a:srgbClr val="1A1B26"/>
                </a:highlight>
                <a:latin typeface="Consolas" panose="020B0609020204030204" pitchFamily="49" charset="0"/>
              </a:rPr>
              <a:t> </a:t>
            </a:r>
            <a:r>
              <a:rPr lang="es-MX" sz="1100" b="0" dirty="0">
                <a:solidFill>
                  <a:srgbClr val="BB9AF7"/>
                </a:solidFill>
                <a:effectLst/>
                <a:highlight>
                  <a:srgbClr val="1A1B26"/>
                </a:highlight>
                <a:latin typeface="Consolas" panose="020B0609020204030204" pitchFamily="49" charset="0"/>
              </a:rPr>
              <a:t>=&gt;</a:t>
            </a:r>
            <a:r>
              <a:rPr lang="es-MX" sz="1100" b="0" dirty="0">
                <a:solidFill>
                  <a:srgbClr val="A9B1D6"/>
                </a:solidFill>
                <a:effectLst/>
                <a:highlight>
                  <a:srgbClr val="1A1B26"/>
                </a:highlight>
                <a:latin typeface="Consolas" panose="020B0609020204030204" pitchFamily="49" charset="0"/>
              </a:rPr>
              <a:t> </a:t>
            </a:r>
            <a:r>
              <a:rPr lang="es-MX" sz="1100" b="0" dirty="0">
                <a:solidFill>
                  <a:srgbClr val="9ABDF5"/>
                </a:solidFill>
                <a:effectLst/>
                <a:highlight>
                  <a:srgbClr val="1A1B26"/>
                </a:highlight>
                <a:latin typeface="Consolas" panose="020B0609020204030204" pitchFamily="49" charset="0"/>
              </a:rPr>
              <a:t>{ </a:t>
            </a:r>
            <a:endParaRPr lang="es-MX" sz="1100" b="0" dirty="0">
              <a:solidFill>
                <a:srgbClr val="A9B1D6"/>
              </a:solidFill>
              <a:effectLst/>
              <a:highlight>
                <a:srgbClr val="1A1B26"/>
              </a:highlight>
              <a:latin typeface="Consolas" panose="020B0609020204030204" pitchFamily="49" charset="0"/>
            </a:endParaRPr>
          </a:p>
          <a:p>
            <a:pPr marL="114300" indent="0">
              <a:buNone/>
            </a:pPr>
            <a:r>
              <a:rPr lang="es-MX" sz="1100" b="0" dirty="0">
                <a:solidFill>
                  <a:srgbClr val="A9B1D6"/>
                </a:solidFill>
                <a:effectLst/>
                <a:highlight>
                  <a:srgbClr val="1A1B26"/>
                </a:highlight>
                <a:latin typeface="Consolas" panose="020B0609020204030204" pitchFamily="49" charset="0"/>
              </a:rPr>
              <a:t>    </a:t>
            </a:r>
            <a:r>
              <a:rPr lang="es-MX" sz="1100" b="0" dirty="0">
                <a:solidFill>
                  <a:srgbClr val="0DB9D7"/>
                </a:solidFill>
                <a:effectLst/>
                <a:highlight>
                  <a:srgbClr val="1A1B26"/>
                </a:highlight>
                <a:latin typeface="Consolas" panose="020B0609020204030204" pitchFamily="49" charset="0"/>
              </a:rPr>
              <a:t>console</a:t>
            </a:r>
            <a:r>
              <a:rPr lang="es-MX" sz="1100" b="0" dirty="0">
                <a:solidFill>
                  <a:srgbClr val="89DDFF"/>
                </a:solidFill>
                <a:effectLst/>
                <a:highlight>
                  <a:srgbClr val="1A1B26"/>
                </a:highlight>
                <a:latin typeface="Consolas" panose="020B0609020204030204" pitchFamily="49" charset="0"/>
              </a:rPr>
              <a:t>.</a:t>
            </a:r>
            <a:r>
              <a:rPr lang="es-MX" sz="1100" b="0" dirty="0">
                <a:solidFill>
                  <a:srgbClr val="0DB9D7"/>
                </a:solidFill>
                <a:effectLst/>
                <a:highlight>
                  <a:srgbClr val="1A1B26"/>
                </a:highlight>
                <a:latin typeface="Consolas" panose="020B0609020204030204" pitchFamily="49" charset="0"/>
              </a:rPr>
              <a:t>log</a:t>
            </a:r>
            <a:r>
              <a:rPr lang="es-MX" sz="1100" b="0" dirty="0">
                <a:solidFill>
                  <a:srgbClr val="9ABDF5"/>
                </a:solidFill>
                <a:effectLst/>
                <a:highlight>
                  <a:srgbClr val="1A1B26"/>
                </a:highlight>
                <a:latin typeface="Consolas" panose="020B0609020204030204" pitchFamily="49" charset="0"/>
              </a:rPr>
              <a:t>(</a:t>
            </a:r>
            <a:r>
              <a:rPr lang="es-MX" sz="1100" b="0" dirty="0">
                <a:solidFill>
                  <a:srgbClr val="89DDFF"/>
                </a:solidFill>
                <a:effectLst/>
                <a:highlight>
                  <a:srgbClr val="1A1B26"/>
                </a:highlight>
                <a:latin typeface="Consolas" panose="020B0609020204030204" pitchFamily="49" charset="0"/>
              </a:rPr>
              <a:t>'</a:t>
            </a:r>
            <a:r>
              <a:rPr lang="es-MX" sz="1100" b="0" dirty="0">
                <a:solidFill>
                  <a:srgbClr val="9ECE6A"/>
                </a:solidFill>
                <a:effectLst/>
                <a:highlight>
                  <a:srgbClr val="1A1B26"/>
                </a:highlight>
                <a:latin typeface="Consolas" panose="020B0609020204030204" pitchFamily="49" charset="0"/>
              </a:rPr>
              <a:t>Operación completada.</a:t>
            </a:r>
            <a:r>
              <a:rPr lang="es-MX" sz="1100" b="0" dirty="0">
                <a:solidFill>
                  <a:srgbClr val="89DDFF"/>
                </a:solidFill>
                <a:effectLst/>
                <a:highlight>
                  <a:srgbClr val="1A1B26"/>
                </a:highlight>
                <a:latin typeface="Consolas" panose="020B0609020204030204" pitchFamily="49" charset="0"/>
              </a:rPr>
              <a:t>’</a:t>
            </a:r>
            <a:r>
              <a:rPr lang="es-MX" sz="1100" b="0" dirty="0">
                <a:solidFill>
                  <a:srgbClr val="9ABDF5"/>
                </a:solidFill>
                <a:effectLst/>
                <a:highlight>
                  <a:srgbClr val="1A1B26"/>
                </a:highlight>
                <a:latin typeface="Consolas" panose="020B0609020204030204" pitchFamily="49" charset="0"/>
              </a:rPr>
              <a:t>)</a:t>
            </a:r>
            <a:r>
              <a:rPr lang="es-MX" sz="1100" b="0" dirty="0">
                <a:solidFill>
                  <a:srgbClr val="89DDFF"/>
                </a:solidFill>
                <a:effectLst/>
                <a:highlight>
                  <a:srgbClr val="1A1B26"/>
                </a:highlight>
                <a:latin typeface="Consolas" panose="020B0609020204030204" pitchFamily="49" charset="0"/>
              </a:rPr>
              <a:t>; </a:t>
            </a:r>
            <a:r>
              <a:rPr lang="es-AR" sz="1100" b="0" i="1" dirty="0">
                <a:solidFill>
                  <a:srgbClr val="51597D"/>
                </a:solidFill>
                <a:effectLst/>
                <a:highlight>
                  <a:srgbClr val="1A1B26"/>
                </a:highlight>
                <a:latin typeface="Consolas" panose="020B0609020204030204" pitchFamily="49" charset="0"/>
              </a:rPr>
              <a:t>// Se ejecuta al finalizar la resolución</a:t>
            </a:r>
            <a:endParaRPr lang="es-MX" sz="1100" b="0" dirty="0">
              <a:solidFill>
                <a:srgbClr val="A9B1D6"/>
              </a:solidFill>
              <a:effectLst/>
              <a:highlight>
                <a:srgbClr val="1A1B26"/>
              </a:highlight>
              <a:latin typeface="Consolas" panose="020B0609020204030204" pitchFamily="49" charset="0"/>
            </a:endParaRPr>
          </a:p>
          <a:p>
            <a:pPr marL="114300" indent="0">
              <a:buNone/>
            </a:pPr>
            <a:r>
              <a:rPr lang="es-MX" sz="1100" b="0" dirty="0">
                <a:solidFill>
                  <a:srgbClr val="9ABDF5"/>
                </a:solidFill>
                <a:effectLst/>
                <a:highlight>
                  <a:srgbClr val="1A1B26"/>
                </a:highlight>
                <a:latin typeface="Consolas" panose="020B0609020204030204" pitchFamily="49" charset="0"/>
              </a:rPr>
              <a:t>}</a:t>
            </a:r>
            <a:r>
              <a:rPr lang="es-MX" sz="1100" b="0" dirty="0">
                <a:solidFill>
                  <a:srgbClr val="A9B1D6"/>
                </a:solidFill>
                <a:effectLst/>
                <a:highlight>
                  <a:srgbClr val="1A1B26"/>
                </a:highlight>
                <a:latin typeface="Consolas" panose="020B0609020204030204" pitchFamily="49" charset="0"/>
              </a:rPr>
              <a:t>)</a:t>
            </a:r>
            <a:r>
              <a:rPr lang="es-MX" sz="1100" b="0" dirty="0">
                <a:solidFill>
                  <a:srgbClr val="89DDFF"/>
                </a:solidFill>
                <a:effectLst/>
                <a:highlight>
                  <a:srgbClr val="1A1B26"/>
                </a:highlight>
                <a:latin typeface="Consolas" panose="020B0609020204030204" pitchFamily="49" charset="0"/>
              </a:rPr>
              <a:t>;</a:t>
            </a:r>
            <a:endParaRPr lang="es-MX" sz="1100" b="0" dirty="0">
              <a:solidFill>
                <a:srgbClr val="A9B1D6"/>
              </a:solidFill>
              <a:effectLst/>
              <a:highlight>
                <a:srgbClr val="1A1B26"/>
              </a:highlight>
              <a:latin typeface="Consolas" panose="020B0609020204030204" pitchFamily="49" charset="0"/>
            </a:endParaRPr>
          </a:p>
        </p:txBody>
      </p:sp>
      <p:sp>
        <p:nvSpPr>
          <p:cNvPr id="7" name="CuadroTexto 6">
            <a:extLst>
              <a:ext uri="{FF2B5EF4-FFF2-40B4-BE49-F238E27FC236}">
                <a16:creationId xmlns:a16="http://schemas.microsoft.com/office/drawing/2014/main" id="{1332E8A9-CC9D-B49D-66E1-1302A34F41FA}"/>
              </a:ext>
            </a:extLst>
          </p:cNvPr>
          <p:cNvSpPr txBox="1"/>
          <p:nvPr/>
        </p:nvSpPr>
        <p:spPr>
          <a:xfrm>
            <a:off x="54779" y="2602915"/>
            <a:ext cx="8753589" cy="2139047"/>
          </a:xfrm>
          <a:prstGeom prst="rect">
            <a:avLst/>
          </a:prstGeom>
          <a:noFill/>
        </p:spPr>
        <p:txBody>
          <a:bodyPr wrap="square">
            <a:spAutoFit/>
          </a:bodyPr>
          <a:lstStyle/>
          <a:p>
            <a:pPr marL="114300" indent="0">
              <a:buNone/>
            </a:pPr>
            <a:r>
              <a:rPr lang="es-MX" sz="1200" b="1" dirty="0">
                <a:solidFill>
                  <a:schemeClr val="dk2"/>
                </a:solidFill>
                <a:latin typeface="Montserrat"/>
                <a:sym typeface="Montserrat"/>
              </a:rPr>
              <a:t>.then(): </a:t>
            </a:r>
            <a:r>
              <a:rPr lang="es-MX" sz="1300" dirty="0">
                <a:solidFill>
                  <a:schemeClr val="dk2"/>
                </a:solidFill>
                <a:latin typeface="Montserrat"/>
                <a:sym typeface="Montserrat"/>
              </a:rPr>
              <a:t>Este método se ejecuta si la promesa se resuelve exitosamente. Valor recibe el valor que fue pasado a resolve cuando la promesa fue cumplida. En este caso, imprime el valor resuelto de la promesa a la consola.</a:t>
            </a:r>
          </a:p>
          <a:p>
            <a:pPr marL="114300" indent="0">
              <a:buNone/>
            </a:pPr>
            <a:endParaRPr lang="es-MX" sz="800" dirty="0">
              <a:solidFill>
                <a:schemeClr val="dk2"/>
              </a:solidFill>
              <a:latin typeface="Montserrat"/>
              <a:sym typeface="Montserrat"/>
            </a:endParaRPr>
          </a:p>
          <a:p>
            <a:pPr marL="114300" indent="0">
              <a:buNone/>
            </a:pPr>
            <a:r>
              <a:rPr lang="es-MX" sz="1200" b="1" dirty="0">
                <a:solidFill>
                  <a:schemeClr val="dk2"/>
                </a:solidFill>
                <a:latin typeface="Montserrat"/>
                <a:sym typeface="Montserrat"/>
              </a:rPr>
              <a:t>.catch(): </a:t>
            </a:r>
            <a:r>
              <a:rPr lang="es-MX" sz="1300" dirty="0">
                <a:solidFill>
                  <a:schemeClr val="dk2"/>
                </a:solidFill>
                <a:latin typeface="Montserrat"/>
                <a:sym typeface="Montserrat"/>
              </a:rPr>
              <a:t>Este método gestiona los errores, se ejecuta si la promesa se rechaza. Error recibe el error o la razón que fue pasada a reject cuando la promesa fue rechazada. En este caso  Imprime el error a la consola. Este es un mecanismo clave para el manejo de errores en el flujo asíncrono.</a:t>
            </a:r>
          </a:p>
          <a:p>
            <a:pPr marL="114300" indent="0">
              <a:buNone/>
            </a:pPr>
            <a:endParaRPr lang="es-MX" sz="800" dirty="0">
              <a:solidFill>
                <a:schemeClr val="dk2"/>
              </a:solidFill>
              <a:latin typeface="Montserrat"/>
              <a:sym typeface="Montserrat"/>
            </a:endParaRPr>
          </a:p>
          <a:p>
            <a:pPr marL="114300" indent="0">
              <a:buNone/>
            </a:pPr>
            <a:r>
              <a:rPr lang="es-AR" sz="1200" b="1" dirty="0">
                <a:solidFill>
                  <a:schemeClr val="dk2"/>
                </a:solidFill>
                <a:latin typeface="Montserrat"/>
                <a:sym typeface="Montserrat"/>
              </a:rPr>
              <a:t>.</a:t>
            </a:r>
            <a:r>
              <a:rPr lang="es-AR" sz="1200" b="1" dirty="0" err="1">
                <a:solidFill>
                  <a:schemeClr val="dk2"/>
                </a:solidFill>
                <a:latin typeface="Montserrat"/>
                <a:sym typeface="Montserrat"/>
              </a:rPr>
              <a:t>finally</a:t>
            </a:r>
            <a:r>
              <a:rPr lang="es-AR" sz="1200" b="1" dirty="0">
                <a:solidFill>
                  <a:schemeClr val="dk2"/>
                </a:solidFill>
                <a:latin typeface="Montserrat"/>
                <a:sym typeface="Montserrat"/>
              </a:rPr>
              <a:t>():</a:t>
            </a:r>
            <a:r>
              <a:rPr lang="es-MX" sz="1200" b="1" dirty="0">
                <a:solidFill>
                  <a:schemeClr val="dk2"/>
                </a:solidFill>
                <a:latin typeface="Montserrat"/>
                <a:sym typeface="Montserrat"/>
              </a:rPr>
              <a:t> </a:t>
            </a:r>
            <a:r>
              <a:rPr lang="es-MX" sz="1300" dirty="0">
                <a:solidFill>
                  <a:schemeClr val="dk2"/>
                </a:solidFill>
                <a:latin typeface="Montserrat"/>
                <a:sym typeface="Montserrat"/>
              </a:rPr>
              <a:t>se ejecuta al final del manejo de la promesa, independientemente de si fue resuelta o rechazada. No recibe ningún argumento, y su propósito es realizar acciones de limpieza o finalización que se deben ejecutar después de que las promesas se han completado.</a:t>
            </a:r>
            <a:endParaRPr lang="es-AR" dirty="0">
              <a:solidFill>
                <a:schemeClr val="dk2"/>
              </a:solidFill>
              <a:latin typeface="Montserrat"/>
            </a:endParaRPr>
          </a:p>
        </p:txBody>
      </p:sp>
    </p:spTree>
    <p:extLst>
      <p:ext uri="{BB962C8B-B14F-4D97-AF65-F5344CB8AC3E}">
        <p14:creationId xmlns:p14="http://schemas.microsoft.com/office/powerpoint/2010/main" val="3427437430"/>
      </p:ext>
    </p:extLst>
  </p:cSld>
  <p:clrMapOvr>
    <a:overrideClrMapping bg1="lt1" tx1="dk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3"/>
        <p:cNvGrpSpPr/>
        <p:nvPr/>
      </p:nvGrpSpPr>
      <p:grpSpPr>
        <a:xfrm>
          <a:off x="0" y="0"/>
          <a:ext cx="0" cy="0"/>
          <a:chOff x="0" y="0"/>
          <a:chExt cx="0" cy="0"/>
        </a:xfrm>
      </p:grpSpPr>
      <p:sp>
        <p:nvSpPr>
          <p:cNvPr id="214" name="Google Shape;214;p11"/>
          <p:cNvSpPr txBox="1">
            <a:spLocks noGrp="1"/>
          </p:cNvSpPr>
          <p:nvPr>
            <p:ph type="title"/>
          </p:nvPr>
        </p:nvSpPr>
        <p:spPr>
          <a:xfrm>
            <a:off x="124097" y="447196"/>
            <a:ext cx="8690803"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MX" dirty="0"/>
              <a:t>Ejemplo de Uso de Promesas con then, catch, y finally</a:t>
            </a:r>
            <a:endParaRPr lang="es-AR" dirty="0"/>
          </a:p>
        </p:txBody>
      </p:sp>
      <p:sp>
        <p:nvSpPr>
          <p:cNvPr id="5" name="Google Shape;216;p11">
            <a:extLst>
              <a:ext uri="{FF2B5EF4-FFF2-40B4-BE49-F238E27FC236}">
                <a16:creationId xmlns:a16="http://schemas.microsoft.com/office/drawing/2014/main" id="{B24873C7-A0DD-1B1A-9510-4EE98E0CAF58}"/>
              </a:ext>
            </a:extLst>
          </p:cNvPr>
          <p:cNvSpPr txBox="1">
            <a:spLocks/>
          </p:cNvSpPr>
          <p:nvPr/>
        </p:nvSpPr>
        <p:spPr>
          <a:xfrm>
            <a:off x="226776" y="979760"/>
            <a:ext cx="8453493" cy="2958688"/>
          </a:xfrm>
          <a:prstGeom prst="rect">
            <a:avLst/>
          </a:prstGeom>
          <a:solidFill>
            <a:srgbClr val="1A1B26"/>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pPr marL="114300" indent="0">
              <a:buNone/>
            </a:pPr>
            <a:r>
              <a:rPr lang="es-AR" sz="1100" b="0" dirty="0">
                <a:solidFill>
                  <a:srgbClr val="BB9AF7"/>
                </a:solidFill>
                <a:effectLst/>
                <a:highlight>
                  <a:srgbClr val="1A1B26"/>
                </a:highlight>
                <a:latin typeface="Consolas" panose="020B0609020204030204" pitchFamily="49" charset="0"/>
              </a:rPr>
              <a:t>function</a:t>
            </a:r>
            <a:r>
              <a:rPr lang="es-AR" sz="1100" b="0" dirty="0">
                <a:solidFill>
                  <a:srgbClr val="A9B1D6"/>
                </a:solidFill>
                <a:effectLst/>
                <a:highlight>
                  <a:srgbClr val="1A1B26"/>
                </a:highlight>
                <a:latin typeface="Consolas" panose="020B0609020204030204" pitchFamily="49" charset="0"/>
              </a:rPr>
              <a:t> </a:t>
            </a:r>
            <a:r>
              <a:rPr lang="es-AR" sz="1100" b="0" dirty="0">
                <a:solidFill>
                  <a:srgbClr val="7AA2F7"/>
                </a:solidFill>
                <a:effectLst/>
                <a:highlight>
                  <a:srgbClr val="1A1B26"/>
                </a:highlight>
                <a:latin typeface="Consolas" panose="020B0609020204030204" pitchFamily="49" charset="0"/>
              </a:rPr>
              <a:t>obtenerDatosDeAPI</a:t>
            </a:r>
            <a:r>
              <a:rPr lang="es-AR" sz="1100" b="0" dirty="0">
                <a:solidFill>
                  <a:srgbClr val="9ABDF5"/>
                </a:solidFill>
                <a:effectLst/>
                <a:highlight>
                  <a:srgbClr val="1A1B26"/>
                </a:highlight>
                <a:latin typeface="Consolas" panose="020B0609020204030204" pitchFamily="49" charset="0"/>
              </a:rPr>
              <a:t>()</a:t>
            </a:r>
            <a:r>
              <a:rPr lang="es-AR" sz="1100" b="0" dirty="0">
                <a:solidFill>
                  <a:srgbClr val="A9B1D6"/>
                </a:solidFill>
                <a:effectLst/>
                <a:highlight>
                  <a:srgbClr val="1A1B26"/>
                </a:highlight>
                <a:latin typeface="Consolas" panose="020B0609020204030204" pitchFamily="49" charset="0"/>
              </a:rPr>
              <a:t> </a:t>
            </a:r>
            <a:r>
              <a:rPr lang="es-AR" sz="1100" b="0" dirty="0">
                <a:solidFill>
                  <a:srgbClr val="9ABDF5"/>
                </a:solidFill>
                <a:effectLst/>
                <a:highlight>
                  <a:srgbClr val="1A1B26"/>
                </a:highlight>
                <a:latin typeface="Consolas" panose="020B0609020204030204" pitchFamily="49" charset="0"/>
              </a:rPr>
              <a:t>{</a:t>
            </a:r>
            <a:endParaRPr lang="es-AR" sz="1100" b="0" dirty="0">
              <a:solidFill>
                <a:srgbClr val="A9B1D6"/>
              </a:solidFill>
              <a:effectLst/>
              <a:highlight>
                <a:srgbClr val="1A1B26"/>
              </a:highlight>
              <a:latin typeface="Consolas" panose="020B0609020204030204" pitchFamily="49" charset="0"/>
            </a:endParaRPr>
          </a:p>
          <a:p>
            <a:pPr marL="114300" indent="0">
              <a:buNone/>
            </a:pPr>
            <a:r>
              <a:rPr lang="es-AR" sz="1100" b="0" dirty="0">
                <a:solidFill>
                  <a:srgbClr val="A9B1D6"/>
                </a:solidFill>
                <a:effectLst/>
                <a:highlight>
                  <a:srgbClr val="1A1B26"/>
                </a:highlight>
                <a:latin typeface="Consolas" panose="020B0609020204030204" pitchFamily="49" charset="0"/>
              </a:rPr>
              <a:t>    </a:t>
            </a:r>
            <a:r>
              <a:rPr lang="es-AR" sz="1100" b="0" i="1" dirty="0">
                <a:solidFill>
                  <a:srgbClr val="BB9AF7"/>
                </a:solidFill>
                <a:effectLst/>
                <a:highlight>
                  <a:srgbClr val="1A1B26"/>
                </a:highlight>
                <a:latin typeface="Consolas" panose="020B0609020204030204" pitchFamily="49" charset="0"/>
              </a:rPr>
              <a:t>return</a:t>
            </a:r>
            <a:r>
              <a:rPr lang="es-AR" sz="1100" b="0" dirty="0">
                <a:solidFill>
                  <a:srgbClr val="A9B1D6"/>
                </a:solidFill>
                <a:effectLst/>
                <a:highlight>
                  <a:srgbClr val="1A1B26"/>
                </a:highlight>
                <a:latin typeface="Consolas" panose="020B0609020204030204" pitchFamily="49" charset="0"/>
              </a:rPr>
              <a:t> </a:t>
            </a:r>
            <a:r>
              <a:rPr lang="es-AR" sz="1100" b="0" dirty="0">
                <a:solidFill>
                  <a:srgbClr val="89DDFF"/>
                </a:solidFill>
                <a:effectLst/>
                <a:highlight>
                  <a:srgbClr val="1A1B26"/>
                </a:highlight>
                <a:latin typeface="Consolas" panose="020B0609020204030204" pitchFamily="49" charset="0"/>
              </a:rPr>
              <a:t>new</a:t>
            </a:r>
            <a:r>
              <a:rPr lang="es-AR" sz="1100" b="0" dirty="0">
                <a:solidFill>
                  <a:srgbClr val="A9B1D6"/>
                </a:solidFill>
                <a:effectLst/>
                <a:highlight>
                  <a:srgbClr val="1A1B26"/>
                </a:highlight>
                <a:latin typeface="Consolas" panose="020B0609020204030204" pitchFamily="49" charset="0"/>
              </a:rPr>
              <a:t> </a:t>
            </a:r>
            <a:r>
              <a:rPr lang="es-AR" sz="1100" b="0" dirty="0">
                <a:solidFill>
                  <a:srgbClr val="C0CAF5"/>
                </a:solidFill>
                <a:effectLst/>
                <a:highlight>
                  <a:srgbClr val="1A1B26"/>
                </a:highlight>
                <a:latin typeface="Consolas" panose="020B0609020204030204" pitchFamily="49" charset="0"/>
              </a:rPr>
              <a:t>Promise</a:t>
            </a:r>
            <a:r>
              <a:rPr lang="es-AR" sz="1100" b="0" dirty="0">
                <a:solidFill>
                  <a:srgbClr val="9ABDF5"/>
                </a:solidFill>
                <a:effectLst/>
                <a:highlight>
                  <a:srgbClr val="1A1B26"/>
                </a:highlight>
                <a:latin typeface="Consolas" panose="020B0609020204030204" pitchFamily="49" charset="0"/>
              </a:rPr>
              <a:t>((</a:t>
            </a:r>
            <a:r>
              <a:rPr lang="es-AR" sz="1100" b="0" dirty="0">
                <a:solidFill>
                  <a:srgbClr val="C0CAF5"/>
                </a:solidFill>
                <a:effectLst/>
                <a:highlight>
                  <a:srgbClr val="1A1B26"/>
                </a:highlight>
                <a:latin typeface="Consolas" panose="020B0609020204030204" pitchFamily="49" charset="0"/>
              </a:rPr>
              <a:t>resolve</a:t>
            </a:r>
            <a:r>
              <a:rPr lang="es-AR" sz="1100" b="0" dirty="0">
                <a:solidFill>
                  <a:srgbClr val="A9B1D6"/>
                </a:solidFill>
                <a:effectLst/>
                <a:highlight>
                  <a:srgbClr val="1A1B26"/>
                </a:highlight>
                <a:latin typeface="Consolas" panose="020B0609020204030204" pitchFamily="49" charset="0"/>
              </a:rPr>
              <a:t>, </a:t>
            </a:r>
            <a:r>
              <a:rPr lang="es-AR" sz="1100" b="0" dirty="0">
                <a:solidFill>
                  <a:srgbClr val="C0CAF5"/>
                </a:solidFill>
                <a:effectLst/>
                <a:highlight>
                  <a:srgbClr val="1A1B26"/>
                </a:highlight>
                <a:latin typeface="Consolas" panose="020B0609020204030204" pitchFamily="49" charset="0"/>
              </a:rPr>
              <a:t>reject</a:t>
            </a:r>
            <a:r>
              <a:rPr lang="es-AR" sz="1100" b="0" dirty="0">
                <a:solidFill>
                  <a:srgbClr val="9ABDF5"/>
                </a:solidFill>
                <a:effectLst/>
                <a:highlight>
                  <a:srgbClr val="1A1B26"/>
                </a:highlight>
                <a:latin typeface="Consolas" panose="020B0609020204030204" pitchFamily="49" charset="0"/>
              </a:rPr>
              <a:t>)</a:t>
            </a:r>
            <a:r>
              <a:rPr lang="es-AR" sz="1100" b="0" dirty="0">
                <a:solidFill>
                  <a:srgbClr val="A9B1D6"/>
                </a:solidFill>
                <a:effectLst/>
                <a:highlight>
                  <a:srgbClr val="1A1B26"/>
                </a:highlight>
                <a:latin typeface="Consolas" panose="020B0609020204030204" pitchFamily="49" charset="0"/>
              </a:rPr>
              <a:t> </a:t>
            </a:r>
            <a:r>
              <a:rPr lang="es-AR" sz="1100" b="0" dirty="0">
                <a:solidFill>
                  <a:srgbClr val="BB9AF7"/>
                </a:solidFill>
                <a:effectLst/>
                <a:highlight>
                  <a:srgbClr val="1A1B26"/>
                </a:highlight>
                <a:latin typeface="Consolas" panose="020B0609020204030204" pitchFamily="49" charset="0"/>
              </a:rPr>
              <a:t>=&gt;</a:t>
            </a:r>
            <a:r>
              <a:rPr lang="es-AR" sz="1100" b="0" dirty="0">
                <a:solidFill>
                  <a:srgbClr val="A9B1D6"/>
                </a:solidFill>
                <a:effectLst/>
                <a:highlight>
                  <a:srgbClr val="1A1B26"/>
                </a:highlight>
                <a:latin typeface="Consolas" panose="020B0609020204030204" pitchFamily="49" charset="0"/>
              </a:rPr>
              <a:t> </a:t>
            </a:r>
            <a:r>
              <a:rPr lang="es-AR" sz="1100" b="0" dirty="0">
                <a:solidFill>
                  <a:srgbClr val="9ABDF5"/>
                </a:solidFill>
                <a:effectLst/>
                <a:highlight>
                  <a:srgbClr val="1A1B26"/>
                </a:highlight>
                <a:latin typeface="Consolas" panose="020B0609020204030204" pitchFamily="49" charset="0"/>
              </a:rPr>
              <a:t>{</a:t>
            </a:r>
            <a:endParaRPr lang="es-AR" sz="1100" b="0" dirty="0">
              <a:solidFill>
                <a:srgbClr val="A9B1D6"/>
              </a:solidFill>
              <a:effectLst/>
              <a:highlight>
                <a:srgbClr val="1A1B26"/>
              </a:highlight>
              <a:latin typeface="Consolas" panose="020B0609020204030204" pitchFamily="49" charset="0"/>
            </a:endParaRPr>
          </a:p>
          <a:p>
            <a:pPr marL="114300" indent="0">
              <a:buNone/>
            </a:pPr>
            <a:r>
              <a:rPr lang="es-AR" sz="1100" b="0" dirty="0">
                <a:solidFill>
                  <a:srgbClr val="89DDFF"/>
                </a:solidFill>
                <a:effectLst/>
                <a:highlight>
                  <a:srgbClr val="1A1B26"/>
                </a:highlight>
                <a:latin typeface="Consolas" panose="020B0609020204030204" pitchFamily="49" charset="0"/>
              </a:rPr>
              <a:t>        </a:t>
            </a:r>
            <a:r>
              <a:rPr lang="es-AR" sz="1100" b="0" i="1" dirty="0">
                <a:solidFill>
                  <a:srgbClr val="51597D"/>
                </a:solidFill>
                <a:effectLst/>
                <a:highlight>
                  <a:srgbClr val="1A1B26"/>
                </a:highlight>
                <a:latin typeface="Consolas" panose="020B0609020204030204" pitchFamily="49" charset="0"/>
              </a:rPr>
              <a:t>// Simulando una llamada a API con setTimeout</a:t>
            </a:r>
            <a:endParaRPr lang="es-AR" sz="1100" b="0" dirty="0">
              <a:solidFill>
                <a:srgbClr val="A9B1D6"/>
              </a:solidFill>
              <a:effectLst/>
              <a:highlight>
                <a:srgbClr val="1A1B26"/>
              </a:highlight>
              <a:latin typeface="Consolas" panose="020B0609020204030204" pitchFamily="49" charset="0"/>
            </a:endParaRPr>
          </a:p>
          <a:p>
            <a:pPr marL="114300" indent="0">
              <a:buNone/>
            </a:pPr>
            <a:r>
              <a:rPr lang="es-AR" sz="1100" b="0" dirty="0">
                <a:solidFill>
                  <a:srgbClr val="7AA2F7"/>
                </a:solidFill>
                <a:effectLst/>
                <a:highlight>
                  <a:srgbClr val="1A1B26"/>
                </a:highlight>
                <a:latin typeface="Consolas" panose="020B0609020204030204" pitchFamily="49" charset="0"/>
              </a:rPr>
              <a:t>        setTimeout</a:t>
            </a:r>
            <a:r>
              <a:rPr lang="es-AR" sz="1100" b="0" dirty="0">
                <a:solidFill>
                  <a:srgbClr val="9ABDF5"/>
                </a:solidFill>
                <a:effectLst/>
                <a:highlight>
                  <a:srgbClr val="1A1B26"/>
                </a:highlight>
                <a:latin typeface="Consolas" panose="020B0609020204030204" pitchFamily="49" charset="0"/>
              </a:rPr>
              <a:t>(()</a:t>
            </a:r>
            <a:r>
              <a:rPr lang="es-AR" sz="1100" b="0" dirty="0">
                <a:solidFill>
                  <a:srgbClr val="7AA2F7"/>
                </a:solidFill>
                <a:effectLst/>
                <a:highlight>
                  <a:srgbClr val="1A1B26"/>
                </a:highlight>
                <a:latin typeface="Consolas" panose="020B0609020204030204" pitchFamily="49" charset="0"/>
              </a:rPr>
              <a:t> </a:t>
            </a:r>
            <a:r>
              <a:rPr lang="es-AR" sz="1100" b="0" dirty="0">
                <a:solidFill>
                  <a:srgbClr val="BB9AF7"/>
                </a:solidFill>
                <a:effectLst/>
                <a:highlight>
                  <a:srgbClr val="1A1B26"/>
                </a:highlight>
                <a:latin typeface="Consolas" panose="020B0609020204030204" pitchFamily="49" charset="0"/>
              </a:rPr>
              <a:t>=&gt;</a:t>
            </a:r>
            <a:r>
              <a:rPr lang="es-AR" sz="1100" b="0" dirty="0">
                <a:solidFill>
                  <a:srgbClr val="7AA2F7"/>
                </a:solidFill>
                <a:effectLst/>
                <a:highlight>
                  <a:srgbClr val="1A1B26"/>
                </a:highlight>
                <a:latin typeface="Consolas" panose="020B0609020204030204" pitchFamily="49" charset="0"/>
              </a:rPr>
              <a:t> </a:t>
            </a:r>
            <a:r>
              <a:rPr lang="es-AR" sz="1100" b="0" dirty="0">
                <a:solidFill>
                  <a:srgbClr val="9ABDF5"/>
                </a:solidFill>
                <a:effectLst/>
                <a:highlight>
                  <a:srgbClr val="1A1B26"/>
                </a:highlight>
                <a:latin typeface="Consolas" panose="020B0609020204030204" pitchFamily="49" charset="0"/>
              </a:rPr>
              <a:t>{</a:t>
            </a:r>
            <a:endParaRPr lang="es-AR" sz="1100" b="0" dirty="0">
              <a:solidFill>
                <a:srgbClr val="A9B1D6"/>
              </a:solidFill>
              <a:effectLst/>
              <a:highlight>
                <a:srgbClr val="1A1B26"/>
              </a:highlight>
              <a:latin typeface="Consolas" panose="020B0609020204030204" pitchFamily="49" charset="0"/>
            </a:endParaRPr>
          </a:p>
          <a:p>
            <a:pPr marL="114300" indent="0">
              <a:buNone/>
            </a:pPr>
            <a:r>
              <a:rPr lang="es-AR" sz="1100" b="0" dirty="0">
                <a:solidFill>
                  <a:srgbClr val="89DDFF"/>
                </a:solidFill>
                <a:effectLst/>
                <a:highlight>
                  <a:srgbClr val="1A1B26"/>
                </a:highlight>
                <a:latin typeface="Consolas" panose="020B0609020204030204" pitchFamily="49" charset="0"/>
              </a:rPr>
              <a:t>            </a:t>
            </a:r>
            <a:r>
              <a:rPr lang="es-AR" sz="1100" b="0" i="1" dirty="0">
                <a:solidFill>
                  <a:srgbClr val="51597D"/>
                </a:solidFill>
                <a:effectLst/>
                <a:highlight>
                  <a:srgbClr val="1A1B26"/>
                </a:highlight>
                <a:latin typeface="Consolas" panose="020B0609020204030204" pitchFamily="49" charset="0"/>
              </a:rPr>
              <a:t>// Supongamos que esta es una operación que puede fallar aleatoriamente</a:t>
            </a:r>
            <a:endParaRPr lang="es-AR" sz="1100" b="0" dirty="0">
              <a:solidFill>
                <a:srgbClr val="A9B1D6"/>
              </a:solidFill>
              <a:effectLst/>
              <a:highlight>
                <a:srgbClr val="1A1B26"/>
              </a:highlight>
              <a:latin typeface="Consolas" panose="020B0609020204030204" pitchFamily="49" charset="0"/>
            </a:endParaRPr>
          </a:p>
          <a:p>
            <a:pPr marL="114300" indent="0">
              <a:buNone/>
            </a:pPr>
            <a:r>
              <a:rPr lang="es-AR" sz="1100" b="0" dirty="0">
                <a:solidFill>
                  <a:srgbClr val="7AA2F7"/>
                </a:solidFill>
                <a:effectLst/>
                <a:highlight>
                  <a:srgbClr val="1A1B26"/>
                </a:highlight>
                <a:latin typeface="Consolas" panose="020B0609020204030204" pitchFamily="49" charset="0"/>
              </a:rPr>
              <a:t>            </a:t>
            </a:r>
            <a:r>
              <a:rPr lang="es-AR" sz="1100" b="0" dirty="0">
                <a:solidFill>
                  <a:srgbClr val="BB9AF7"/>
                </a:solidFill>
                <a:effectLst/>
                <a:highlight>
                  <a:srgbClr val="1A1B26"/>
                </a:highlight>
                <a:latin typeface="Consolas" panose="020B0609020204030204" pitchFamily="49" charset="0"/>
              </a:rPr>
              <a:t>const</a:t>
            </a:r>
            <a:r>
              <a:rPr lang="es-AR" sz="1100" b="0" dirty="0">
                <a:solidFill>
                  <a:srgbClr val="7AA2F7"/>
                </a:solidFill>
                <a:effectLst/>
                <a:highlight>
                  <a:srgbClr val="1A1B26"/>
                </a:highlight>
                <a:latin typeface="Consolas" panose="020B0609020204030204" pitchFamily="49" charset="0"/>
              </a:rPr>
              <a:t> </a:t>
            </a:r>
            <a:r>
              <a:rPr lang="es-AR" sz="1100" b="0" dirty="0">
                <a:solidFill>
                  <a:srgbClr val="C0CAF5"/>
                </a:solidFill>
                <a:effectLst/>
                <a:highlight>
                  <a:srgbClr val="1A1B26"/>
                </a:highlight>
                <a:latin typeface="Consolas" panose="020B0609020204030204" pitchFamily="49" charset="0"/>
              </a:rPr>
              <a:t>fallo</a:t>
            </a:r>
            <a:r>
              <a:rPr lang="es-AR" sz="1100" b="0" dirty="0">
                <a:solidFill>
                  <a:srgbClr val="7AA2F7"/>
                </a:solidFill>
                <a:effectLst/>
                <a:highlight>
                  <a:srgbClr val="1A1B26"/>
                </a:highlight>
                <a:latin typeface="Consolas" panose="020B0609020204030204" pitchFamily="49" charset="0"/>
              </a:rPr>
              <a:t> </a:t>
            </a:r>
            <a:r>
              <a:rPr lang="es-AR" sz="1100" b="0" dirty="0">
                <a:solidFill>
                  <a:srgbClr val="89DDFF"/>
                </a:solidFill>
                <a:effectLst/>
                <a:highlight>
                  <a:srgbClr val="1A1B26"/>
                </a:highlight>
                <a:latin typeface="Consolas" panose="020B0609020204030204" pitchFamily="49" charset="0"/>
              </a:rPr>
              <a:t>=</a:t>
            </a:r>
            <a:r>
              <a:rPr lang="es-AR" sz="1100" b="0" dirty="0">
                <a:solidFill>
                  <a:srgbClr val="7AA2F7"/>
                </a:solidFill>
                <a:effectLst/>
                <a:highlight>
                  <a:srgbClr val="1A1B26"/>
                </a:highlight>
                <a:latin typeface="Consolas" panose="020B0609020204030204" pitchFamily="49" charset="0"/>
              </a:rPr>
              <a:t> </a:t>
            </a:r>
            <a:r>
              <a:rPr lang="es-AR" sz="1100" b="0" dirty="0">
                <a:solidFill>
                  <a:srgbClr val="0DB9D7"/>
                </a:solidFill>
                <a:effectLst/>
                <a:highlight>
                  <a:srgbClr val="1A1B26"/>
                </a:highlight>
                <a:latin typeface="Consolas" panose="020B0609020204030204" pitchFamily="49" charset="0"/>
              </a:rPr>
              <a:t>Math</a:t>
            </a:r>
            <a:r>
              <a:rPr lang="es-AR" sz="1100" b="0" dirty="0">
                <a:solidFill>
                  <a:srgbClr val="89DDFF"/>
                </a:solidFill>
                <a:effectLst/>
                <a:highlight>
                  <a:srgbClr val="1A1B26"/>
                </a:highlight>
                <a:latin typeface="Consolas" panose="020B0609020204030204" pitchFamily="49" charset="0"/>
              </a:rPr>
              <a:t>.</a:t>
            </a:r>
            <a:r>
              <a:rPr lang="es-AR" sz="1100" b="0" dirty="0">
                <a:solidFill>
                  <a:srgbClr val="7AA2F7"/>
                </a:solidFill>
                <a:effectLst/>
                <a:highlight>
                  <a:srgbClr val="1A1B26"/>
                </a:highlight>
                <a:latin typeface="Consolas" panose="020B0609020204030204" pitchFamily="49" charset="0"/>
              </a:rPr>
              <a:t>random() </a:t>
            </a:r>
            <a:r>
              <a:rPr lang="es-AR" sz="1100" b="0" dirty="0">
                <a:solidFill>
                  <a:srgbClr val="BB9AF7"/>
                </a:solidFill>
                <a:effectLst/>
                <a:highlight>
                  <a:srgbClr val="1A1B26"/>
                </a:highlight>
                <a:latin typeface="Consolas" panose="020B0609020204030204" pitchFamily="49" charset="0"/>
              </a:rPr>
              <a:t>&gt;</a:t>
            </a:r>
            <a:r>
              <a:rPr lang="es-AR" sz="1100" b="0" dirty="0">
                <a:solidFill>
                  <a:srgbClr val="7AA2F7"/>
                </a:solidFill>
                <a:effectLst/>
                <a:highlight>
                  <a:srgbClr val="1A1B26"/>
                </a:highlight>
                <a:latin typeface="Consolas" panose="020B0609020204030204" pitchFamily="49" charset="0"/>
              </a:rPr>
              <a:t> </a:t>
            </a:r>
            <a:r>
              <a:rPr lang="es-AR" sz="1100" b="0" dirty="0">
                <a:solidFill>
                  <a:srgbClr val="FF9E64"/>
                </a:solidFill>
                <a:effectLst/>
                <a:highlight>
                  <a:srgbClr val="1A1B26"/>
                </a:highlight>
                <a:latin typeface="Consolas" panose="020B0609020204030204" pitchFamily="49" charset="0"/>
              </a:rPr>
              <a:t>0.5</a:t>
            </a:r>
            <a:r>
              <a:rPr lang="es-AR" sz="1100" b="0" dirty="0">
                <a:solidFill>
                  <a:srgbClr val="89DDFF"/>
                </a:solidFill>
                <a:effectLst/>
                <a:highlight>
                  <a:srgbClr val="1A1B26"/>
                </a:highlight>
                <a:latin typeface="Consolas" panose="020B0609020204030204" pitchFamily="49" charset="0"/>
              </a:rPr>
              <a:t>;</a:t>
            </a:r>
            <a:r>
              <a:rPr lang="es-AR" sz="1100" b="0" dirty="0">
                <a:solidFill>
                  <a:srgbClr val="7AA2F7"/>
                </a:solidFill>
                <a:effectLst/>
                <a:highlight>
                  <a:srgbClr val="1A1B26"/>
                </a:highlight>
                <a:latin typeface="Consolas" panose="020B0609020204030204" pitchFamily="49" charset="0"/>
              </a:rPr>
              <a:t> </a:t>
            </a:r>
            <a:r>
              <a:rPr lang="es-AR" sz="1100" b="0" i="1" dirty="0">
                <a:solidFill>
                  <a:srgbClr val="51597D"/>
                </a:solidFill>
                <a:effectLst/>
                <a:highlight>
                  <a:srgbClr val="1A1B26"/>
                </a:highlight>
                <a:latin typeface="Consolas" panose="020B0609020204030204" pitchFamily="49" charset="0"/>
              </a:rPr>
              <a:t>// 50% de probabilidad de fallo</a:t>
            </a:r>
            <a:endParaRPr lang="es-AR" sz="1100" b="0" dirty="0">
              <a:solidFill>
                <a:srgbClr val="A9B1D6"/>
              </a:solidFill>
              <a:effectLst/>
              <a:highlight>
                <a:srgbClr val="1A1B26"/>
              </a:highlight>
              <a:latin typeface="Consolas" panose="020B0609020204030204" pitchFamily="49" charset="0"/>
            </a:endParaRPr>
          </a:p>
          <a:p>
            <a:pPr marL="114300" indent="0">
              <a:buNone/>
            </a:pPr>
            <a:r>
              <a:rPr lang="es-AR" sz="1100" b="0" dirty="0">
                <a:solidFill>
                  <a:srgbClr val="7AA2F7"/>
                </a:solidFill>
                <a:effectLst/>
                <a:highlight>
                  <a:srgbClr val="1A1B26"/>
                </a:highlight>
                <a:latin typeface="Consolas" panose="020B0609020204030204" pitchFamily="49" charset="0"/>
              </a:rPr>
              <a:t>            </a:t>
            </a:r>
            <a:r>
              <a:rPr lang="es-AR" sz="1100" b="0" dirty="0">
                <a:solidFill>
                  <a:srgbClr val="BB9AF7"/>
                </a:solidFill>
                <a:effectLst/>
                <a:highlight>
                  <a:srgbClr val="1A1B26"/>
                </a:highlight>
                <a:latin typeface="Consolas" panose="020B0609020204030204" pitchFamily="49" charset="0"/>
              </a:rPr>
              <a:t>if</a:t>
            </a:r>
            <a:r>
              <a:rPr lang="es-AR" sz="1100" b="0" dirty="0">
                <a:solidFill>
                  <a:srgbClr val="7AA2F7"/>
                </a:solidFill>
                <a:effectLst/>
                <a:highlight>
                  <a:srgbClr val="1A1B26"/>
                </a:highlight>
                <a:latin typeface="Consolas" panose="020B0609020204030204" pitchFamily="49" charset="0"/>
              </a:rPr>
              <a:t> </a:t>
            </a:r>
            <a:r>
              <a:rPr lang="es-AR" sz="1100" b="0" dirty="0">
                <a:solidFill>
                  <a:srgbClr val="9ABDF5"/>
                </a:solidFill>
                <a:effectLst/>
                <a:highlight>
                  <a:srgbClr val="1A1B26"/>
                </a:highlight>
                <a:latin typeface="Consolas" panose="020B0609020204030204" pitchFamily="49" charset="0"/>
              </a:rPr>
              <a:t>(</a:t>
            </a:r>
            <a:r>
              <a:rPr lang="es-AR" sz="1100" b="0" dirty="0">
                <a:solidFill>
                  <a:srgbClr val="C0CAF5"/>
                </a:solidFill>
                <a:effectLst/>
                <a:highlight>
                  <a:srgbClr val="1A1B26"/>
                </a:highlight>
                <a:latin typeface="Consolas" panose="020B0609020204030204" pitchFamily="49" charset="0"/>
              </a:rPr>
              <a:t>fallo</a:t>
            </a:r>
            <a:r>
              <a:rPr lang="es-AR" sz="1100" b="0" dirty="0">
                <a:solidFill>
                  <a:srgbClr val="9ABDF5"/>
                </a:solidFill>
                <a:effectLst/>
                <a:highlight>
                  <a:srgbClr val="1A1B26"/>
                </a:highlight>
                <a:latin typeface="Consolas" panose="020B0609020204030204" pitchFamily="49" charset="0"/>
              </a:rPr>
              <a:t>)</a:t>
            </a:r>
            <a:r>
              <a:rPr lang="es-AR" sz="1100" b="0" dirty="0">
                <a:solidFill>
                  <a:srgbClr val="7AA2F7"/>
                </a:solidFill>
                <a:effectLst/>
                <a:highlight>
                  <a:srgbClr val="1A1B26"/>
                </a:highlight>
                <a:latin typeface="Consolas" panose="020B0609020204030204" pitchFamily="49" charset="0"/>
              </a:rPr>
              <a:t> </a:t>
            </a:r>
            <a:r>
              <a:rPr lang="es-AR" sz="1100" b="0" dirty="0">
                <a:solidFill>
                  <a:srgbClr val="9ABDF5"/>
                </a:solidFill>
                <a:effectLst/>
                <a:highlight>
                  <a:srgbClr val="1A1B26"/>
                </a:highlight>
                <a:latin typeface="Consolas" panose="020B0609020204030204" pitchFamily="49" charset="0"/>
              </a:rPr>
              <a:t>{</a:t>
            </a:r>
            <a:endParaRPr lang="es-AR" sz="1100" b="0" dirty="0">
              <a:solidFill>
                <a:srgbClr val="A9B1D6"/>
              </a:solidFill>
              <a:effectLst/>
              <a:highlight>
                <a:srgbClr val="1A1B26"/>
              </a:highlight>
              <a:latin typeface="Consolas" panose="020B0609020204030204" pitchFamily="49" charset="0"/>
            </a:endParaRPr>
          </a:p>
          <a:p>
            <a:pPr marL="114300" indent="0">
              <a:buNone/>
            </a:pPr>
            <a:r>
              <a:rPr lang="es-AR" sz="1100" b="0" dirty="0">
                <a:solidFill>
                  <a:srgbClr val="7AA2F7"/>
                </a:solidFill>
                <a:effectLst/>
                <a:highlight>
                  <a:srgbClr val="1A1B26"/>
                </a:highlight>
                <a:latin typeface="Consolas" panose="020B0609020204030204" pitchFamily="49" charset="0"/>
              </a:rPr>
              <a:t>                reject</a:t>
            </a:r>
            <a:r>
              <a:rPr lang="es-AR" sz="1100" b="0" dirty="0">
                <a:solidFill>
                  <a:srgbClr val="9ABDF5"/>
                </a:solidFill>
                <a:effectLst/>
                <a:highlight>
                  <a:srgbClr val="1A1B26"/>
                </a:highlight>
                <a:latin typeface="Consolas" panose="020B0609020204030204" pitchFamily="49" charset="0"/>
              </a:rPr>
              <a:t>(</a:t>
            </a:r>
            <a:r>
              <a:rPr lang="es-AR" sz="1100" b="0" dirty="0">
                <a:solidFill>
                  <a:srgbClr val="89DDFF"/>
                </a:solidFill>
                <a:effectLst/>
                <a:highlight>
                  <a:srgbClr val="1A1B26"/>
                </a:highlight>
                <a:latin typeface="Consolas" panose="020B0609020204030204" pitchFamily="49" charset="0"/>
              </a:rPr>
              <a:t>"</a:t>
            </a:r>
            <a:r>
              <a:rPr lang="es-AR" sz="1100" b="0" dirty="0">
                <a:solidFill>
                  <a:srgbClr val="9ECE6A"/>
                </a:solidFill>
                <a:effectLst/>
                <a:highlight>
                  <a:srgbClr val="1A1B26"/>
                </a:highlight>
                <a:latin typeface="Consolas" panose="020B0609020204030204" pitchFamily="49" charset="0"/>
              </a:rPr>
              <a:t>Error: No se pudo obtener los datos.</a:t>
            </a:r>
            <a:r>
              <a:rPr lang="es-AR" sz="1100" b="0" dirty="0">
                <a:solidFill>
                  <a:srgbClr val="89DDFF"/>
                </a:solidFill>
                <a:effectLst/>
                <a:highlight>
                  <a:srgbClr val="1A1B26"/>
                </a:highlight>
                <a:latin typeface="Consolas" panose="020B0609020204030204" pitchFamily="49" charset="0"/>
              </a:rPr>
              <a:t>"</a:t>
            </a:r>
            <a:r>
              <a:rPr lang="es-AR" sz="1100" b="0" dirty="0">
                <a:solidFill>
                  <a:srgbClr val="9ABDF5"/>
                </a:solidFill>
                <a:effectLst/>
                <a:highlight>
                  <a:srgbClr val="1A1B26"/>
                </a:highlight>
                <a:latin typeface="Consolas" panose="020B0609020204030204" pitchFamily="49" charset="0"/>
              </a:rPr>
              <a:t>)</a:t>
            </a:r>
            <a:r>
              <a:rPr lang="es-AR" sz="1100" b="0" dirty="0">
                <a:solidFill>
                  <a:srgbClr val="89DDFF"/>
                </a:solidFill>
                <a:effectLst/>
                <a:highlight>
                  <a:srgbClr val="1A1B26"/>
                </a:highlight>
                <a:latin typeface="Consolas" panose="020B0609020204030204" pitchFamily="49" charset="0"/>
              </a:rPr>
              <a:t>;</a:t>
            </a:r>
            <a:endParaRPr lang="es-AR" sz="1100" b="0" dirty="0">
              <a:solidFill>
                <a:srgbClr val="A9B1D6"/>
              </a:solidFill>
              <a:effectLst/>
              <a:highlight>
                <a:srgbClr val="1A1B26"/>
              </a:highlight>
              <a:latin typeface="Consolas" panose="020B0609020204030204" pitchFamily="49" charset="0"/>
            </a:endParaRPr>
          </a:p>
          <a:p>
            <a:pPr marL="114300" indent="0">
              <a:buNone/>
            </a:pPr>
            <a:r>
              <a:rPr lang="es-AR" sz="1100" b="0" dirty="0">
                <a:solidFill>
                  <a:srgbClr val="7AA2F7"/>
                </a:solidFill>
                <a:effectLst/>
                <a:highlight>
                  <a:srgbClr val="1A1B26"/>
                </a:highlight>
                <a:latin typeface="Consolas" panose="020B0609020204030204" pitchFamily="49" charset="0"/>
              </a:rPr>
              <a:t>            </a:t>
            </a:r>
            <a:r>
              <a:rPr lang="es-AR" sz="1100" b="0" dirty="0">
                <a:solidFill>
                  <a:srgbClr val="9ABDF5"/>
                </a:solidFill>
                <a:effectLst/>
                <a:highlight>
                  <a:srgbClr val="1A1B26"/>
                </a:highlight>
                <a:latin typeface="Consolas" panose="020B0609020204030204" pitchFamily="49" charset="0"/>
              </a:rPr>
              <a:t>}</a:t>
            </a:r>
            <a:r>
              <a:rPr lang="es-AR" sz="1100" b="0" dirty="0">
                <a:solidFill>
                  <a:srgbClr val="7AA2F7"/>
                </a:solidFill>
                <a:effectLst/>
                <a:highlight>
                  <a:srgbClr val="1A1B26"/>
                </a:highlight>
                <a:latin typeface="Consolas" panose="020B0609020204030204" pitchFamily="49" charset="0"/>
              </a:rPr>
              <a:t> </a:t>
            </a:r>
            <a:r>
              <a:rPr lang="es-AR" sz="1100" b="0" dirty="0">
                <a:solidFill>
                  <a:srgbClr val="BB9AF7"/>
                </a:solidFill>
                <a:effectLst/>
                <a:highlight>
                  <a:srgbClr val="1A1B26"/>
                </a:highlight>
                <a:latin typeface="Consolas" panose="020B0609020204030204" pitchFamily="49" charset="0"/>
              </a:rPr>
              <a:t>else</a:t>
            </a:r>
            <a:r>
              <a:rPr lang="es-AR" sz="1100" b="0" dirty="0">
                <a:solidFill>
                  <a:srgbClr val="7AA2F7"/>
                </a:solidFill>
                <a:effectLst/>
                <a:highlight>
                  <a:srgbClr val="1A1B26"/>
                </a:highlight>
                <a:latin typeface="Consolas" panose="020B0609020204030204" pitchFamily="49" charset="0"/>
              </a:rPr>
              <a:t> </a:t>
            </a:r>
            <a:r>
              <a:rPr lang="es-AR" sz="1100" b="0" dirty="0">
                <a:solidFill>
                  <a:srgbClr val="9ABDF5"/>
                </a:solidFill>
                <a:effectLst/>
                <a:highlight>
                  <a:srgbClr val="1A1B26"/>
                </a:highlight>
                <a:latin typeface="Consolas" panose="020B0609020204030204" pitchFamily="49" charset="0"/>
              </a:rPr>
              <a:t>{</a:t>
            </a:r>
            <a:endParaRPr lang="es-AR" sz="1100" b="0" dirty="0">
              <a:solidFill>
                <a:srgbClr val="A9B1D6"/>
              </a:solidFill>
              <a:effectLst/>
              <a:highlight>
                <a:srgbClr val="1A1B26"/>
              </a:highlight>
              <a:latin typeface="Consolas" panose="020B0609020204030204" pitchFamily="49" charset="0"/>
            </a:endParaRPr>
          </a:p>
          <a:p>
            <a:pPr marL="114300" indent="0">
              <a:buNone/>
            </a:pPr>
            <a:r>
              <a:rPr lang="es-AR" sz="1100" b="0" dirty="0">
                <a:solidFill>
                  <a:srgbClr val="7AA2F7"/>
                </a:solidFill>
                <a:effectLst/>
                <a:highlight>
                  <a:srgbClr val="1A1B26"/>
                </a:highlight>
                <a:latin typeface="Consolas" panose="020B0609020204030204" pitchFamily="49" charset="0"/>
              </a:rPr>
              <a:t>                resolve</a:t>
            </a:r>
            <a:r>
              <a:rPr lang="es-AR" sz="1100" b="0" dirty="0">
                <a:solidFill>
                  <a:srgbClr val="9ABDF5"/>
                </a:solidFill>
                <a:effectLst/>
                <a:highlight>
                  <a:srgbClr val="1A1B26"/>
                </a:highlight>
                <a:latin typeface="Consolas" panose="020B0609020204030204" pitchFamily="49" charset="0"/>
              </a:rPr>
              <a:t>(</a:t>
            </a:r>
            <a:r>
              <a:rPr lang="es-AR" sz="1100" b="0" dirty="0">
                <a:solidFill>
                  <a:srgbClr val="89DDFF"/>
                </a:solidFill>
                <a:effectLst/>
                <a:highlight>
                  <a:srgbClr val="1A1B26"/>
                </a:highlight>
                <a:latin typeface="Consolas" panose="020B0609020204030204" pitchFamily="49" charset="0"/>
              </a:rPr>
              <a:t>"</a:t>
            </a:r>
            <a:r>
              <a:rPr lang="es-AR" sz="1100" b="0" dirty="0">
                <a:solidFill>
                  <a:srgbClr val="9ECE6A"/>
                </a:solidFill>
                <a:effectLst/>
                <a:highlight>
                  <a:srgbClr val="1A1B26"/>
                </a:highlight>
                <a:latin typeface="Consolas" panose="020B0609020204030204" pitchFamily="49" charset="0"/>
              </a:rPr>
              <a:t>Datos obtenidos exitosamente.</a:t>
            </a:r>
            <a:r>
              <a:rPr lang="es-AR" sz="1100" b="0" dirty="0">
                <a:solidFill>
                  <a:srgbClr val="89DDFF"/>
                </a:solidFill>
                <a:effectLst/>
                <a:highlight>
                  <a:srgbClr val="1A1B26"/>
                </a:highlight>
                <a:latin typeface="Consolas" panose="020B0609020204030204" pitchFamily="49" charset="0"/>
              </a:rPr>
              <a:t>"</a:t>
            </a:r>
            <a:r>
              <a:rPr lang="es-AR" sz="1100" b="0" dirty="0">
                <a:solidFill>
                  <a:srgbClr val="9ABDF5"/>
                </a:solidFill>
                <a:effectLst/>
                <a:highlight>
                  <a:srgbClr val="1A1B26"/>
                </a:highlight>
                <a:latin typeface="Consolas" panose="020B0609020204030204" pitchFamily="49" charset="0"/>
              </a:rPr>
              <a:t>)</a:t>
            </a:r>
            <a:r>
              <a:rPr lang="es-AR" sz="1100" b="0" dirty="0">
                <a:solidFill>
                  <a:srgbClr val="89DDFF"/>
                </a:solidFill>
                <a:effectLst/>
                <a:highlight>
                  <a:srgbClr val="1A1B26"/>
                </a:highlight>
                <a:latin typeface="Consolas" panose="020B0609020204030204" pitchFamily="49" charset="0"/>
              </a:rPr>
              <a:t>;</a:t>
            </a:r>
            <a:endParaRPr lang="es-AR" sz="1100" b="0" dirty="0">
              <a:solidFill>
                <a:srgbClr val="A9B1D6"/>
              </a:solidFill>
              <a:effectLst/>
              <a:highlight>
                <a:srgbClr val="1A1B26"/>
              </a:highlight>
              <a:latin typeface="Consolas" panose="020B0609020204030204" pitchFamily="49" charset="0"/>
            </a:endParaRPr>
          </a:p>
          <a:p>
            <a:pPr marL="114300" indent="0">
              <a:buNone/>
            </a:pPr>
            <a:r>
              <a:rPr lang="es-AR" sz="1100" b="0" dirty="0">
                <a:solidFill>
                  <a:srgbClr val="7AA2F7"/>
                </a:solidFill>
                <a:effectLst/>
                <a:highlight>
                  <a:srgbClr val="1A1B26"/>
                </a:highlight>
                <a:latin typeface="Consolas" panose="020B0609020204030204" pitchFamily="49" charset="0"/>
              </a:rPr>
              <a:t>            </a:t>
            </a:r>
            <a:r>
              <a:rPr lang="es-AR" sz="1100" b="0" dirty="0">
                <a:solidFill>
                  <a:srgbClr val="9ABDF5"/>
                </a:solidFill>
                <a:effectLst/>
                <a:highlight>
                  <a:srgbClr val="1A1B26"/>
                </a:highlight>
                <a:latin typeface="Consolas" panose="020B0609020204030204" pitchFamily="49" charset="0"/>
              </a:rPr>
              <a:t>}</a:t>
            </a:r>
            <a:endParaRPr lang="es-AR" sz="1100" b="0" dirty="0">
              <a:solidFill>
                <a:srgbClr val="A9B1D6"/>
              </a:solidFill>
              <a:effectLst/>
              <a:highlight>
                <a:srgbClr val="1A1B26"/>
              </a:highlight>
              <a:latin typeface="Consolas" panose="020B0609020204030204" pitchFamily="49" charset="0"/>
            </a:endParaRPr>
          </a:p>
          <a:p>
            <a:pPr marL="114300" indent="0">
              <a:buNone/>
            </a:pPr>
            <a:r>
              <a:rPr lang="es-AR" sz="1100" b="0" dirty="0">
                <a:solidFill>
                  <a:srgbClr val="7AA2F7"/>
                </a:solidFill>
                <a:effectLst/>
                <a:highlight>
                  <a:srgbClr val="1A1B26"/>
                </a:highlight>
                <a:latin typeface="Consolas" panose="020B0609020204030204" pitchFamily="49" charset="0"/>
              </a:rPr>
              <a:t>        </a:t>
            </a:r>
            <a:r>
              <a:rPr lang="es-AR" sz="1100" b="0" dirty="0">
                <a:solidFill>
                  <a:srgbClr val="9ABDF5"/>
                </a:solidFill>
                <a:effectLst/>
                <a:highlight>
                  <a:srgbClr val="1A1B26"/>
                </a:highlight>
                <a:latin typeface="Consolas" panose="020B0609020204030204" pitchFamily="49" charset="0"/>
              </a:rPr>
              <a:t>}</a:t>
            </a:r>
            <a:r>
              <a:rPr lang="es-AR" sz="1100" b="0" dirty="0">
                <a:solidFill>
                  <a:srgbClr val="7AA2F7"/>
                </a:solidFill>
                <a:effectLst/>
                <a:highlight>
                  <a:srgbClr val="1A1B26"/>
                </a:highlight>
                <a:latin typeface="Consolas" panose="020B0609020204030204" pitchFamily="49" charset="0"/>
              </a:rPr>
              <a:t>, </a:t>
            </a:r>
            <a:r>
              <a:rPr lang="es-AR" sz="1100" b="0" dirty="0">
                <a:solidFill>
                  <a:srgbClr val="FF9E64"/>
                </a:solidFill>
                <a:effectLst/>
                <a:highlight>
                  <a:srgbClr val="1A1B26"/>
                </a:highlight>
                <a:latin typeface="Consolas" panose="020B0609020204030204" pitchFamily="49" charset="0"/>
              </a:rPr>
              <a:t>1000</a:t>
            </a:r>
            <a:r>
              <a:rPr lang="es-AR" sz="1100" b="0" dirty="0">
                <a:solidFill>
                  <a:srgbClr val="9ABDF5"/>
                </a:solidFill>
                <a:effectLst/>
                <a:highlight>
                  <a:srgbClr val="1A1B26"/>
                </a:highlight>
                <a:latin typeface="Consolas" panose="020B0609020204030204" pitchFamily="49" charset="0"/>
              </a:rPr>
              <a:t>)</a:t>
            </a:r>
            <a:r>
              <a:rPr lang="es-AR" sz="1100" b="0" dirty="0">
                <a:solidFill>
                  <a:srgbClr val="89DDFF"/>
                </a:solidFill>
                <a:effectLst/>
                <a:highlight>
                  <a:srgbClr val="1A1B26"/>
                </a:highlight>
                <a:latin typeface="Consolas" panose="020B0609020204030204" pitchFamily="49" charset="0"/>
              </a:rPr>
              <a:t>;</a:t>
            </a:r>
            <a:r>
              <a:rPr lang="es-AR" sz="1100" b="0" dirty="0">
                <a:solidFill>
                  <a:srgbClr val="A9B1D6"/>
                </a:solidFill>
                <a:effectLst/>
                <a:highlight>
                  <a:srgbClr val="1A1B26"/>
                </a:highlight>
                <a:latin typeface="Consolas" panose="020B0609020204030204" pitchFamily="49" charset="0"/>
              </a:rPr>
              <a:t> </a:t>
            </a:r>
            <a:r>
              <a:rPr lang="es-AR" sz="1100" b="0" i="1" dirty="0">
                <a:solidFill>
                  <a:srgbClr val="51597D"/>
                </a:solidFill>
                <a:effectLst/>
                <a:highlight>
                  <a:srgbClr val="1A1B26"/>
                </a:highlight>
                <a:latin typeface="Consolas" panose="020B0609020204030204" pitchFamily="49" charset="0"/>
              </a:rPr>
              <a:t>// Simulamos un retraso de 1 segundo</a:t>
            </a:r>
            <a:endParaRPr lang="es-AR" sz="1100" b="0" dirty="0">
              <a:solidFill>
                <a:srgbClr val="A9B1D6"/>
              </a:solidFill>
              <a:effectLst/>
              <a:highlight>
                <a:srgbClr val="1A1B26"/>
              </a:highlight>
              <a:latin typeface="Consolas" panose="020B0609020204030204" pitchFamily="49" charset="0"/>
            </a:endParaRPr>
          </a:p>
          <a:p>
            <a:pPr marL="114300" indent="0">
              <a:buNone/>
            </a:pPr>
            <a:r>
              <a:rPr lang="es-AR" sz="1100" b="0" dirty="0">
                <a:solidFill>
                  <a:srgbClr val="A9B1D6"/>
                </a:solidFill>
                <a:effectLst/>
                <a:highlight>
                  <a:srgbClr val="1A1B26"/>
                </a:highlight>
                <a:latin typeface="Consolas" panose="020B0609020204030204" pitchFamily="49" charset="0"/>
              </a:rPr>
              <a:t>    </a:t>
            </a:r>
            <a:r>
              <a:rPr lang="es-AR" sz="1100" b="0" dirty="0">
                <a:solidFill>
                  <a:srgbClr val="9ABDF5"/>
                </a:solidFill>
                <a:effectLst/>
                <a:highlight>
                  <a:srgbClr val="1A1B26"/>
                </a:highlight>
                <a:latin typeface="Consolas" panose="020B0609020204030204" pitchFamily="49" charset="0"/>
              </a:rPr>
              <a:t>})</a:t>
            </a:r>
            <a:r>
              <a:rPr lang="es-AR" sz="1100" b="0" dirty="0">
                <a:solidFill>
                  <a:srgbClr val="89DDFF"/>
                </a:solidFill>
                <a:effectLst/>
                <a:highlight>
                  <a:srgbClr val="1A1B26"/>
                </a:highlight>
                <a:latin typeface="Consolas" panose="020B0609020204030204" pitchFamily="49" charset="0"/>
              </a:rPr>
              <a:t>;</a:t>
            </a:r>
            <a:endParaRPr lang="es-AR" sz="1100" b="0" dirty="0">
              <a:solidFill>
                <a:srgbClr val="A9B1D6"/>
              </a:solidFill>
              <a:effectLst/>
              <a:highlight>
                <a:srgbClr val="1A1B26"/>
              </a:highlight>
              <a:latin typeface="Consolas" panose="020B0609020204030204" pitchFamily="49" charset="0"/>
            </a:endParaRPr>
          </a:p>
          <a:p>
            <a:pPr marL="114300" indent="0">
              <a:buNone/>
            </a:pPr>
            <a:r>
              <a:rPr lang="es-AR" sz="1100" b="0" dirty="0">
                <a:solidFill>
                  <a:srgbClr val="9ABDF5"/>
                </a:solidFill>
                <a:effectLst/>
                <a:highlight>
                  <a:srgbClr val="1A1B26"/>
                </a:highlight>
                <a:latin typeface="Consolas" panose="020B0609020204030204" pitchFamily="49" charset="0"/>
              </a:rPr>
              <a:t>}</a:t>
            </a:r>
            <a:endParaRPr lang="es-AR" sz="1100" b="0" dirty="0">
              <a:solidFill>
                <a:srgbClr val="A9B1D6"/>
              </a:solidFill>
              <a:effectLst/>
              <a:highlight>
                <a:srgbClr val="1A1B26"/>
              </a:highlight>
              <a:latin typeface="Consolas" panose="020B0609020204030204" pitchFamily="49" charset="0"/>
            </a:endParaRPr>
          </a:p>
        </p:txBody>
      </p:sp>
    </p:spTree>
    <p:extLst>
      <p:ext uri="{BB962C8B-B14F-4D97-AF65-F5344CB8AC3E}">
        <p14:creationId xmlns:p14="http://schemas.microsoft.com/office/powerpoint/2010/main" val="1251941611"/>
      </p:ext>
    </p:extLst>
  </p:cSld>
  <p:clrMapOvr>
    <a:overrideClrMapping bg1="lt1" tx1="dk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3"/>
        <p:cNvGrpSpPr/>
        <p:nvPr/>
      </p:nvGrpSpPr>
      <p:grpSpPr>
        <a:xfrm>
          <a:off x="0" y="0"/>
          <a:ext cx="0" cy="0"/>
          <a:chOff x="0" y="0"/>
          <a:chExt cx="0" cy="0"/>
        </a:xfrm>
      </p:grpSpPr>
      <p:sp>
        <p:nvSpPr>
          <p:cNvPr id="214" name="Google Shape;214;p11"/>
          <p:cNvSpPr txBox="1">
            <a:spLocks noGrp="1"/>
          </p:cNvSpPr>
          <p:nvPr>
            <p:ph type="title"/>
          </p:nvPr>
        </p:nvSpPr>
        <p:spPr>
          <a:xfrm>
            <a:off x="124097" y="447196"/>
            <a:ext cx="8690803"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MX" dirty="0"/>
              <a:t>Ejemplo de Uso de Promesas con then, catch, y finally</a:t>
            </a:r>
            <a:endParaRPr lang="es-AR" dirty="0"/>
          </a:p>
        </p:txBody>
      </p:sp>
      <p:sp>
        <p:nvSpPr>
          <p:cNvPr id="5" name="Google Shape;216;p11">
            <a:extLst>
              <a:ext uri="{FF2B5EF4-FFF2-40B4-BE49-F238E27FC236}">
                <a16:creationId xmlns:a16="http://schemas.microsoft.com/office/drawing/2014/main" id="{B24873C7-A0DD-1B1A-9510-4EE98E0CAF58}"/>
              </a:ext>
            </a:extLst>
          </p:cNvPr>
          <p:cNvSpPr txBox="1">
            <a:spLocks/>
          </p:cNvSpPr>
          <p:nvPr/>
        </p:nvSpPr>
        <p:spPr>
          <a:xfrm>
            <a:off x="226776" y="979760"/>
            <a:ext cx="8453493" cy="2958688"/>
          </a:xfrm>
          <a:prstGeom prst="rect">
            <a:avLst/>
          </a:prstGeom>
          <a:solidFill>
            <a:srgbClr val="1A1B26"/>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pPr marL="114300" indent="0">
              <a:buNone/>
            </a:pPr>
            <a:r>
              <a:rPr lang="es-MX" sz="1100" b="0" i="1" dirty="0">
                <a:solidFill>
                  <a:srgbClr val="51597D"/>
                </a:solidFill>
                <a:effectLst/>
                <a:highlight>
                  <a:srgbClr val="1A1B26"/>
                </a:highlight>
                <a:latin typeface="Consolas" panose="020B0609020204030204" pitchFamily="49" charset="0"/>
              </a:rPr>
              <a:t>// Usando la función que devuelve la promesa</a:t>
            </a:r>
            <a:endParaRPr lang="es-MX" sz="1100" b="0" dirty="0">
              <a:solidFill>
                <a:srgbClr val="A9B1D6"/>
              </a:solidFill>
              <a:effectLst/>
              <a:highlight>
                <a:srgbClr val="1A1B26"/>
              </a:highlight>
              <a:latin typeface="Consolas" panose="020B0609020204030204" pitchFamily="49" charset="0"/>
            </a:endParaRPr>
          </a:p>
          <a:p>
            <a:pPr marL="114300" indent="0">
              <a:buNone/>
            </a:pPr>
            <a:r>
              <a:rPr lang="es-MX" sz="1100" b="0" dirty="0">
                <a:solidFill>
                  <a:srgbClr val="7AA2F7"/>
                </a:solidFill>
                <a:effectLst/>
                <a:highlight>
                  <a:srgbClr val="1A1B26"/>
                </a:highlight>
                <a:latin typeface="Consolas" panose="020B0609020204030204" pitchFamily="49" charset="0"/>
              </a:rPr>
              <a:t>obtenerDatosDeAPI</a:t>
            </a:r>
            <a:r>
              <a:rPr lang="es-MX" sz="1100" b="0" dirty="0">
                <a:solidFill>
                  <a:srgbClr val="9ABDF5"/>
                </a:solidFill>
                <a:effectLst/>
                <a:highlight>
                  <a:srgbClr val="1A1B26"/>
                </a:highlight>
                <a:latin typeface="Consolas" panose="020B0609020204030204" pitchFamily="49" charset="0"/>
              </a:rPr>
              <a:t>()</a:t>
            </a:r>
            <a:endParaRPr lang="es-MX" sz="1100" b="0" dirty="0">
              <a:solidFill>
                <a:srgbClr val="A9B1D6"/>
              </a:solidFill>
              <a:effectLst/>
              <a:highlight>
                <a:srgbClr val="1A1B26"/>
              </a:highlight>
              <a:latin typeface="Consolas" panose="020B0609020204030204" pitchFamily="49" charset="0"/>
            </a:endParaRPr>
          </a:p>
          <a:p>
            <a:pPr marL="114300" indent="0">
              <a:buNone/>
            </a:pPr>
            <a:r>
              <a:rPr lang="es-MX" sz="1100" b="0" dirty="0">
                <a:solidFill>
                  <a:srgbClr val="A9B1D6"/>
                </a:solidFill>
                <a:effectLst/>
                <a:highlight>
                  <a:srgbClr val="1A1B26"/>
                </a:highlight>
                <a:latin typeface="Consolas" panose="020B0609020204030204" pitchFamily="49" charset="0"/>
              </a:rPr>
              <a:t>    </a:t>
            </a:r>
            <a:r>
              <a:rPr lang="es-MX" sz="1100" b="0" dirty="0">
                <a:solidFill>
                  <a:srgbClr val="89DDFF"/>
                </a:solidFill>
                <a:effectLst/>
                <a:highlight>
                  <a:srgbClr val="1A1B26"/>
                </a:highlight>
                <a:latin typeface="Consolas" panose="020B0609020204030204" pitchFamily="49" charset="0"/>
              </a:rPr>
              <a:t>.</a:t>
            </a:r>
            <a:r>
              <a:rPr lang="es-MX" sz="1100" b="0" dirty="0">
                <a:solidFill>
                  <a:srgbClr val="7AA2F7"/>
                </a:solidFill>
                <a:effectLst/>
                <a:highlight>
                  <a:srgbClr val="1A1B26"/>
                </a:highlight>
                <a:latin typeface="Consolas" panose="020B0609020204030204" pitchFamily="49" charset="0"/>
              </a:rPr>
              <a:t>then</a:t>
            </a:r>
            <a:r>
              <a:rPr lang="es-MX" sz="1100" b="0" dirty="0">
                <a:solidFill>
                  <a:srgbClr val="A9B1D6"/>
                </a:solidFill>
                <a:effectLst/>
                <a:highlight>
                  <a:srgbClr val="1A1B26"/>
                </a:highlight>
                <a:latin typeface="Consolas" panose="020B0609020204030204" pitchFamily="49" charset="0"/>
              </a:rPr>
              <a:t>(</a:t>
            </a:r>
            <a:r>
              <a:rPr lang="es-MX" sz="1100" b="0" dirty="0">
                <a:solidFill>
                  <a:srgbClr val="C0CAF5"/>
                </a:solidFill>
                <a:effectLst/>
                <a:highlight>
                  <a:srgbClr val="1A1B26"/>
                </a:highlight>
                <a:latin typeface="Consolas" panose="020B0609020204030204" pitchFamily="49" charset="0"/>
              </a:rPr>
              <a:t>datos</a:t>
            </a:r>
            <a:r>
              <a:rPr lang="es-MX" sz="1100" b="0" dirty="0">
                <a:solidFill>
                  <a:srgbClr val="A9B1D6"/>
                </a:solidFill>
                <a:effectLst/>
                <a:highlight>
                  <a:srgbClr val="1A1B26"/>
                </a:highlight>
                <a:latin typeface="Consolas" panose="020B0609020204030204" pitchFamily="49" charset="0"/>
              </a:rPr>
              <a:t> </a:t>
            </a:r>
            <a:r>
              <a:rPr lang="es-MX" sz="1100" b="0" dirty="0">
                <a:solidFill>
                  <a:srgbClr val="BB9AF7"/>
                </a:solidFill>
                <a:effectLst/>
                <a:highlight>
                  <a:srgbClr val="1A1B26"/>
                </a:highlight>
                <a:latin typeface="Consolas" panose="020B0609020204030204" pitchFamily="49" charset="0"/>
              </a:rPr>
              <a:t>=&gt;</a:t>
            </a:r>
            <a:r>
              <a:rPr lang="es-MX" sz="1100" b="0" dirty="0">
                <a:solidFill>
                  <a:srgbClr val="A9B1D6"/>
                </a:solidFill>
                <a:effectLst/>
                <a:highlight>
                  <a:srgbClr val="1A1B26"/>
                </a:highlight>
                <a:latin typeface="Consolas" panose="020B0609020204030204" pitchFamily="49" charset="0"/>
              </a:rPr>
              <a:t> </a:t>
            </a:r>
            <a:r>
              <a:rPr lang="es-MX" sz="1100" b="0" dirty="0">
                <a:solidFill>
                  <a:srgbClr val="9ABDF5"/>
                </a:solidFill>
                <a:effectLst/>
                <a:highlight>
                  <a:srgbClr val="1A1B26"/>
                </a:highlight>
                <a:latin typeface="Consolas" panose="020B0609020204030204" pitchFamily="49" charset="0"/>
              </a:rPr>
              <a:t>{</a:t>
            </a:r>
            <a:endParaRPr lang="es-MX" sz="1100" b="0" dirty="0">
              <a:solidFill>
                <a:srgbClr val="A9B1D6"/>
              </a:solidFill>
              <a:effectLst/>
              <a:highlight>
                <a:srgbClr val="1A1B26"/>
              </a:highlight>
              <a:latin typeface="Consolas" panose="020B0609020204030204" pitchFamily="49" charset="0"/>
            </a:endParaRPr>
          </a:p>
          <a:p>
            <a:pPr marL="114300" indent="0">
              <a:buNone/>
            </a:pPr>
            <a:r>
              <a:rPr lang="es-MX" sz="1100" b="0" dirty="0">
                <a:solidFill>
                  <a:srgbClr val="89DDFF"/>
                </a:solidFill>
                <a:effectLst/>
                <a:highlight>
                  <a:srgbClr val="1A1B26"/>
                </a:highlight>
                <a:latin typeface="Consolas" panose="020B0609020204030204" pitchFamily="49" charset="0"/>
              </a:rPr>
              <a:t>        </a:t>
            </a:r>
            <a:r>
              <a:rPr lang="es-MX" sz="1100" b="0" i="1" dirty="0">
                <a:solidFill>
                  <a:srgbClr val="51597D"/>
                </a:solidFill>
                <a:effectLst/>
                <a:highlight>
                  <a:srgbClr val="1A1B26"/>
                </a:highlight>
                <a:latin typeface="Consolas" panose="020B0609020204030204" pitchFamily="49" charset="0"/>
              </a:rPr>
              <a:t>// Se ejecuta si la promesa se resuelve exitosamente</a:t>
            </a:r>
            <a:endParaRPr lang="es-MX" sz="1100" b="0" dirty="0">
              <a:solidFill>
                <a:srgbClr val="A9B1D6"/>
              </a:solidFill>
              <a:effectLst/>
              <a:highlight>
                <a:srgbClr val="1A1B26"/>
              </a:highlight>
              <a:latin typeface="Consolas" panose="020B0609020204030204" pitchFamily="49" charset="0"/>
            </a:endParaRPr>
          </a:p>
          <a:p>
            <a:pPr marL="114300" indent="0">
              <a:buNone/>
            </a:pPr>
            <a:r>
              <a:rPr lang="es-MX" sz="1100" b="0" dirty="0">
                <a:solidFill>
                  <a:srgbClr val="A9B1D6"/>
                </a:solidFill>
                <a:effectLst/>
                <a:highlight>
                  <a:srgbClr val="1A1B26"/>
                </a:highlight>
                <a:latin typeface="Consolas" panose="020B0609020204030204" pitchFamily="49" charset="0"/>
              </a:rPr>
              <a:t>        </a:t>
            </a:r>
            <a:r>
              <a:rPr lang="es-MX" sz="1100" b="0" dirty="0">
                <a:solidFill>
                  <a:srgbClr val="0DB9D7"/>
                </a:solidFill>
                <a:effectLst/>
                <a:highlight>
                  <a:srgbClr val="1A1B26"/>
                </a:highlight>
                <a:latin typeface="Consolas" panose="020B0609020204030204" pitchFamily="49" charset="0"/>
              </a:rPr>
              <a:t>console</a:t>
            </a:r>
            <a:r>
              <a:rPr lang="es-MX" sz="1100" b="0" dirty="0">
                <a:solidFill>
                  <a:srgbClr val="89DDFF"/>
                </a:solidFill>
                <a:effectLst/>
                <a:highlight>
                  <a:srgbClr val="1A1B26"/>
                </a:highlight>
                <a:latin typeface="Consolas" panose="020B0609020204030204" pitchFamily="49" charset="0"/>
              </a:rPr>
              <a:t>.</a:t>
            </a:r>
            <a:r>
              <a:rPr lang="es-MX" sz="1100" b="0" dirty="0">
                <a:solidFill>
                  <a:srgbClr val="0DB9D7"/>
                </a:solidFill>
                <a:effectLst/>
                <a:highlight>
                  <a:srgbClr val="1A1B26"/>
                </a:highlight>
                <a:latin typeface="Consolas" panose="020B0609020204030204" pitchFamily="49" charset="0"/>
              </a:rPr>
              <a:t>log</a:t>
            </a:r>
            <a:r>
              <a:rPr lang="es-MX" sz="1100" b="0" dirty="0">
                <a:solidFill>
                  <a:srgbClr val="9ABDF5"/>
                </a:solidFill>
                <a:effectLst/>
                <a:highlight>
                  <a:srgbClr val="1A1B26"/>
                </a:highlight>
                <a:latin typeface="Consolas" panose="020B0609020204030204" pitchFamily="49" charset="0"/>
              </a:rPr>
              <a:t>(</a:t>
            </a:r>
            <a:r>
              <a:rPr lang="es-MX" sz="1100" b="0" dirty="0">
                <a:solidFill>
                  <a:srgbClr val="C0CAF5"/>
                </a:solidFill>
                <a:effectLst/>
                <a:highlight>
                  <a:srgbClr val="1A1B26"/>
                </a:highlight>
                <a:latin typeface="Consolas" panose="020B0609020204030204" pitchFamily="49" charset="0"/>
              </a:rPr>
              <a:t>datos</a:t>
            </a:r>
            <a:r>
              <a:rPr lang="es-MX" sz="1100" b="0" dirty="0">
                <a:solidFill>
                  <a:srgbClr val="9ABDF5"/>
                </a:solidFill>
                <a:effectLst/>
                <a:highlight>
                  <a:srgbClr val="1A1B26"/>
                </a:highlight>
                <a:latin typeface="Consolas" panose="020B0609020204030204" pitchFamily="49" charset="0"/>
              </a:rPr>
              <a:t>)</a:t>
            </a:r>
            <a:r>
              <a:rPr lang="es-MX" sz="1100" b="0" dirty="0">
                <a:solidFill>
                  <a:srgbClr val="89DDFF"/>
                </a:solidFill>
                <a:effectLst/>
                <a:highlight>
                  <a:srgbClr val="1A1B26"/>
                </a:highlight>
                <a:latin typeface="Consolas" panose="020B0609020204030204" pitchFamily="49" charset="0"/>
              </a:rPr>
              <a:t>;</a:t>
            </a:r>
            <a:endParaRPr lang="es-MX" sz="1100" b="0" dirty="0">
              <a:solidFill>
                <a:srgbClr val="A9B1D6"/>
              </a:solidFill>
              <a:effectLst/>
              <a:highlight>
                <a:srgbClr val="1A1B26"/>
              </a:highlight>
              <a:latin typeface="Consolas" panose="020B0609020204030204" pitchFamily="49" charset="0"/>
            </a:endParaRPr>
          </a:p>
          <a:p>
            <a:pPr marL="114300" indent="0">
              <a:buNone/>
            </a:pPr>
            <a:r>
              <a:rPr lang="es-MX" sz="1100" b="0" dirty="0">
                <a:solidFill>
                  <a:srgbClr val="A9B1D6"/>
                </a:solidFill>
                <a:effectLst/>
                <a:highlight>
                  <a:srgbClr val="1A1B26"/>
                </a:highlight>
                <a:latin typeface="Consolas" panose="020B0609020204030204" pitchFamily="49" charset="0"/>
              </a:rPr>
              <a:t>    </a:t>
            </a:r>
            <a:r>
              <a:rPr lang="es-MX" sz="1100" b="0" dirty="0">
                <a:solidFill>
                  <a:srgbClr val="9ABDF5"/>
                </a:solidFill>
                <a:effectLst/>
                <a:highlight>
                  <a:srgbClr val="1A1B26"/>
                </a:highlight>
                <a:latin typeface="Consolas" panose="020B0609020204030204" pitchFamily="49" charset="0"/>
              </a:rPr>
              <a:t>}</a:t>
            </a:r>
            <a:r>
              <a:rPr lang="es-MX" sz="1100" b="0" dirty="0">
                <a:solidFill>
                  <a:srgbClr val="A9B1D6"/>
                </a:solidFill>
                <a:effectLst/>
                <a:highlight>
                  <a:srgbClr val="1A1B26"/>
                </a:highlight>
                <a:latin typeface="Consolas" panose="020B0609020204030204" pitchFamily="49" charset="0"/>
              </a:rPr>
              <a:t>)</a:t>
            </a:r>
          </a:p>
          <a:p>
            <a:pPr marL="114300" indent="0">
              <a:buNone/>
            </a:pPr>
            <a:r>
              <a:rPr lang="es-MX" sz="1100" b="0" dirty="0">
                <a:solidFill>
                  <a:srgbClr val="A9B1D6"/>
                </a:solidFill>
                <a:effectLst/>
                <a:highlight>
                  <a:srgbClr val="1A1B26"/>
                </a:highlight>
                <a:latin typeface="Consolas" panose="020B0609020204030204" pitchFamily="49" charset="0"/>
              </a:rPr>
              <a:t>    </a:t>
            </a:r>
            <a:r>
              <a:rPr lang="es-MX" sz="1100" b="0" dirty="0">
                <a:solidFill>
                  <a:srgbClr val="89DDFF"/>
                </a:solidFill>
                <a:effectLst/>
                <a:highlight>
                  <a:srgbClr val="1A1B26"/>
                </a:highlight>
                <a:latin typeface="Consolas" panose="020B0609020204030204" pitchFamily="49" charset="0"/>
              </a:rPr>
              <a:t>.</a:t>
            </a:r>
            <a:r>
              <a:rPr lang="es-MX" sz="1100" b="0" dirty="0">
                <a:solidFill>
                  <a:srgbClr val="7AA2F7"/>
                </a:solidFill>
                <a:effectLst/>
                <a:highlight>
                  <a:srgbClr val="1A1B26"/>
                </a:highlight>
                <a:latin typeface="Consolas" panose="020B0609020204030204" pitchFamily="49" charset="0"/>
              </a:rPr>
              <a:t>catch</a:t>
            </a:r>
            <a:r>
              <a:rPr lang="es-MX" sz="1100" b="0" dirty="0">
                <a:solidFill>
                  <a:srgbClr val="A9B1D6"/>
                </a:solidFill>
                <a:effectLst/>
                <a:highlight>
                  <a:srgbClr val="1A1B26"/>
                </a:highlight>
                <a:latin typeface="Consolas" panose="020B0609020204030204" pitchFamily="49" charset="0"/>
              </a:rPr>
              <a:t>(</a:t>
            </a:r>
            <a:r>
              <a:rPr lang="es-MX" sz="1100" b="0" dirty="0">
                <a:solidFill>
                  <a:srgbClr val="C0CAF5"/>
                </a:solidFill>
                <a:effectLst/>
                <a:highlight>
                  <a:srgbClr val="1A1B26"/>
                </a:highlight>
                <a:latin typeface="Consolas" panose="020B0609020204030204" pitchFamily="49" charset="0"/>
              </a:rPr>
              <a:t>error</a:t>
            </a:r>
            <a:r>
              <a:rPr lang="es-MX" sz="1100" b="0" dirty="0">
                <a:solidFill>
                  <a:srgbClr val="A9B1D6"/>
                </a:solidFill>
                <a:effectLst/>
                <a:highlight>
                  <a:srgbClr val="1A1B26"/>
                </a:highlight>
                <a:latin typeface="Consolas" panose="020B0609020204030204" pitchFamily="49" charset="0"/>
              </a:rPr>
              <a:t> </a:t>
            </a:r>
            <a:r>
              <a:rPr lang="es-MX" sz="1100" b="0" dirty="0">
                <a:solidFill>
                  <a:srgbClr val="BB9AF7"/>
                </a:solidFill>
                <a:effectLst/>
                <a:highlight>
                  <a:srgbClr val="1A1B26"/>
                </a:highlight>
                <a:latin typeface="Consolas" panose="020B0609020204030204" pitchFamily="49" charset="0"/>
              </a:rPr>
              <a:t>=&gt;</a:t>
            </a:r>
            <a:r>
              <a:rPr lang="es-MX" sz="1100" b="0" dirty="0">
                <a:solidFill>
                  <a:srgbClr val="A9B1D6"/>
                </a:solidFill>
                <a:effectLst/>
                <a:highlight>
                  <a:srgbClr val="1A1B26"/>
                </a:highlight>
                <a:latin typeface="Consolas" panose="020B0609020204030204" pitchFamily="49" charset="0"/>
              </a:rPr>
              <a:t> </a:t>
            </a:r>
            <a:r>
              <a:rPr lang="es-MX" sz="1100" b="0" dirty="0">
                <a:solidFill>
                  <a:srgbClr val="9ABDF5"/>
                </a:solidFill>
                <a:effectLst/>
                <a:highlight>
                  <a:srgbClr val="1A1B26"/>
                </a:highlight>
                <a:latin typeface="Consolas" panose="020B0609020204030204" pitchFamily="49" charset="0"/>
              </a:rPr>
              <a:t>{</a:t>
            </a:r>
            <a:endParaRPr lang="es-MX" sz="1100" b="0" dirty="0">
              <a:solidFill>
                <a:srgbClr val="A9B1D6"/>
              </a:solidFill>
              <a:effectLst/>
              <a:highlight>
                <a:srgbClr val="1A1B26"/>
              </a:highlight>
              <a:latin typeface="Consolas" panose="020B0609020204030204" pitchFamily="49" charset="0"/>
            </a:endParaRPr>
          </a:p>
          <a:p>
            <a:pPr marL="114300" indent="0">
              <a:buNone/>
            </a:pPr>
            <a:r>
              <a:rPr lang="es-MX" sz="1100" b="0" dirty="0">
                <a:solidFill>
                  <a:srgbClr val="89DDFF"/>
                </a:solidFill>
                <a:effectLst/>
                <a:highlight>
                  <a:srgbClr val="1A1B26"/>
                </a:highlight>
                <a:latin typeface="Consolas" panose="020B0609020204030204" pitchFamily="49" charset="0"/>
              </a:rPr>
              <a:t>        </a:t>
            </a:r>
            <a:r>
              <a:rPr lang="es-MX" sz="1100" b="0" i="1" dirty="0">
                <a:solidFill>
                  <a:srgbClr val="51597D"/>
                </a:solidFill>
                <a:effectLst/>
                <a:highlight>
                  <a:srgbClr val="1A1B26"/>
                </a:highlight>
                <a:latin typeface="Consolas" panose="020B0609020204030204" pitchFamily="49" charset="0"/>
              </a:rPr>
              <a:t>// Se ejecuta si la promesa se rechaza</a:t>
            </a:r>
            <a:endParaRPr lang="es-MX" sz="1100" b="0" dirty="0">
              <a:solidFill>
                <a:srgbClr val="A9B1D6"/>
              </a:solidFill>
              <a:effectLst/>
              <a:highlight>
                <a:srgbClr val="1A1B26"/>
              </a:highlight>
              <a:latin typeface="Consolas" panose="020B0609020204030204" pitchFamily="49" charset="0"/>
            </a:endParaRPr>
          </a:p>
          <a:p>
            <a:pPr marL="114300" indent="0">
              <a:buNone/>
            </a:pPr>
            <a:r>
              <a:rPr lang="es-MX" sz="1100" b="0" dirty="0">
                <a:solidFill>
                  <a:srgbClr val="A9B1D6"/>
                </a:solidFill>
                <a:effectLst/>
                <a:highlight>
                  <a:srgbClr val="1A1B26"/>
                </a:highlight>
                <a:latin typeface="Consolas" panose="020B0609020204030204" pitchFamily="49" charset="0"/>
              </a:rPr>
              <a:t>        </a:t>
            </a:r>
            <a:r>
              <a:rPr lang="es-MX" sz="1100" b="0" dirty="0">
                <a:solidFill>
                  <a:srgbClr val="0DB9D7"/>
                </a:solidFill>
                <a:effectLst/>
                <a:highlight>
                  <a:srgbClr val="1A1B26"/>
                </a:highlight>
                <a:latin typeface="Consolas" panose="020B0609020204030204" pitchFamily="49" charset="0"/>
              </a:rPr>
              <a:t>console</a:t>
            </a:r>
            <a:r>
              <a:rPr lang="es-MX" sz="1100" b="0" dirty="0">
                <a:solidFill>
                  <a:srgbClr val="89DDFF"/>
                </a:solidFill>
                <a:effectLst/>
                <a:highlight>
                  <a:srgbClr val="1A1B26"/>
                </a:highlight>
                <a:latin typeface="Consolas" panose="020B0609020204030204" pitchFamily="49" charset="0"/>
              </a:rPr>
              <a:t>.</a:t>
            </a:r>
            <a:r>
              <a:rPr lang="es-MX" sz="1100" b="0" dirty="0">
                <a:solidFill>
                  <a:srgbClr val="0DB9D7"/>
                </a:solidFill>
                <a:effectLst/>
                <a:highlight>
                  <a:srgbClr val="1A1B26"/>
                </a:highlight>
                <a:latin typeface="Consolas" panose="020B0609020204030204" pitchFamily="49" charset="0"/>
              </a:rPr>
              <a:t>error</a:t>
            </a:r>
            <a:r>
              <a:rPr lang="es-MX" sz="1100" b="0" dirty="0">
                <a:solidFill>
                  <a:srgbClr val="9ABDF5"/>
                </a:solidFill>
                <a:effectLst/>
                <a:highlight>
                  <a:srgbClr val="1A1B26"/>
                </a:highlight>
                <a:latin typeface="Consolas" panose="020B0609020204030204" pitchFamily="49" charset="0"/>
              </a:rPr>
              <a:t>(</a:t>
            </a:r>
            <a:r>
              <a:rPr lang="es-MX" sz="1100" b="0" dirty="0">
                <a:solidFill>
                  <a:srgbClr val="C0CAF5"/>
                </a:solidFill>
                <a:effectLst/>
                <a:highlight>
                  <a:srgbClr val="1A1B26"/>
                </a:highlight>
                <a:latin typeface="Consolas" panose="020B0609020204030204" pitchFamily="49" charset="0"/>
              </a:rPr>
              <a:t>error</a:t>
            </a:r>
            <a:r>
              <a:rPr lang="es-MX" sz="1100" b="0" dirty="0">
                <a:solidFill>
                  <a:srgbClr val="9ABDF5"/>
                </a:solidFill>
                <a:effectLst/>
                <a:highlight>
                  <a:srgbClr val="1A1B26"/>
                </a:highlight>
                <a:latin typeface="Consolas" panose="020B0609020204030204" pitchFamily="49" charset="0"/>
              </a:rPr>
              <a:t>)</a:t>
            </a:r>
            <a:r>
              <a:rPr lang="es-MX" sz="1100" b="0" dirty="0">
                <a:solidFill>
                  <a:srgbClr val="89DDFF"/>
                </a:solidFill>
                <a:effectLst/>
                <a:highlight>
                  <a:srgbClr val="1A1B26"/>
                </a:highlight>
                <a:latin typeface="Consolas" panose="020B0609020204030204" pitchFamily="49" charset="0"/>
              </a:rPr>
              <a:t>;</a:t>
            </a:r>
            <a:endParaRPr lang="es-MX" sz="1100" b="0" dirty="0">
              <a:solidFill>
                <a:srgbClr val="A9B1D6"/>
              </a:solidFill>
              <a:effectLst/>
              <a:highlight>
                <a:srgbClr val="1A1B26"/>
              </a:highlight>
              <a:latin typeface="Consolas" panose="020B0609020204030204" pitchFamily="49" charset="0"/>
            </a:endParaRPr>
          </a:p>
          <a:p>
            <a:pPr marL="114300" indent="0">
              <a:buNone/>
            </a:pPr>
            <a:r>
              <a:rPr lang="es-MX" sz="1100" b="0" dirty="0">
                <a:solidFill>
                  <a:srgbClr val="A9B1D6"/>
                </a:solidFill>
                <a:effectLst/>
                <a:highlight>
                  <a:srgbClr val="1A1B26"/>
                </a:highlight>
                <a:latin typeface="Consolas" panose="020B0609020204030204" pitchFamily="49" charset="0"/>
              </a:rPr>
              <a:t>    </a:t>
            </a:r>
            <a:r>
              <a:rPr lang="es-MX" sz="1100" b="0" dirty="0">
                <a:solidFill>
                  <a:srgbClr val="9ABDF5"/>
                </a:solidFill>
                <a:effectLst/>
                <a:highlight>
                  <a:srgbClr val="1A1B26"/>
                </a:highlight>
                <a:latin typeface="Consolas" panose="020B0609020204030204" pitchFamily="49" charset="0"/>
              </a:rPr>
              <a:t>}</a:t>
            </a:r>
            <a:r>
              <a:rPr lang="es-MX" sz="1100" b="0" dirty="0">
                <a:solidFill>
                  <a:srgbClr val="A9B1D6"/>
                </a:solidFill>
                <a:effectLst/>
                <a:highlight>
                  <a:srgbClr val="1A1B26"/>
                </a:highlight>
                <a:latin typeface="Consolas" panose="020B0609020204030204" pitchFamily="49" charset="0"/>
              </a:rPr>
              <a:t>)</a:t>
            </a:r>
          </a:p>
          <a:p>
            <a:pPr marL="114300" indent="0">
              <a:buNone/>
            </a:pPr>
            <a:r>
              <a:rPr lang="es-MX" sz="1100" b="0" dirty="0">
                <a:solidFill>
                  <a:srgbClr val="A9B1D6"/>
                </a:solidFill>
                <a:effectLst/>
                <a:highlight>
                  <a:srgbClr val="1A1B26"/>
                </a:highlight>
                <a:latin typeface="Consolas" panose="020B0609020204030204" pitchFamily="49" charset="0"/>
              </a:rPr>
              <a:t>    </a:t>
            </a:r>
            <a:r>
              <a:rPr lang="es-MX" sz="1100" b="0" dirty="0">
                <a:solidFill>
                  <a:srgbClr val="89DDFF"/>
                </a:solidFill>
                <a:effectLst/>
                <a:highlight>
                  <a:srgbClr val="1A1B26"/>
                </a:highlight>
                <a:latin typeface="Consolas" panose="020B0609020204030204" pitchFamily="49" charset="0"/>
              </a:rPr>
              <a:t>.</a:t>
            </a:r>
            <a:r>
              <a:rPr lang="es-MX" sz="1100" b="0" dirty="0">
                <a:solidFill>
                  <a:srgbClr val="7AA2F7"/>
                </a:solidFill>
                <a:effectLst/>
                <a:highlight>
                  <a:srgbClr val="1A1B26"/>
                </a:highlight>
                <a:latin typeface="Consolas" panose="020B0609020204030204" pitchFamily="49" charset="0"/>
              </a:rPr>
              <a:t>finally</a:t>
            </a:r>
            <a:r>
              <a:rPr lang="es-MX" sz="1100" b="0" dirty="0">
                <a:solidFill>
                  <a:srgbClr val="A9B1D6"/>
                </a:solidFill>
                <a:effectLst/>
                <a:highlight>
                  <a:srgbClr val="1A1B26"/>
                </a:highlight>
                <a:latin typeface="Consolas" panose="020B0609020204030204" pitchFamily="49" charset="0"/>
              </a:rPr>
              <a:t>(</a:t>
            </a:r>
            <a:r>
              <a:rPr lang="es-MX" sz="1100" b="0" dirty="0">
                <a:solidFill>
                  <a:srgbClr val="9ABDF5"/>
                </a:solidFill>
                <a:effectLst/>
                <a:highlight>
                  <a:srgbClr val="1A1B26"/>
                </a:highlight>
                <a:latin typeface="Consolas" panose="020B0609020204030204" pitchFamily="49" charset="0"/>
              </a:rPr>
              <a:t>()</a:t>
            </a:r>
            <a:r>
              <a:rPr lang="es-MX" sz="1100" b="0" dirty="0">
                <a:solidFill>
                  <a:srgbClr val="A9B1D6"/>
                </a:solidFill>
                <a:effectLst/>
                <a:highlight>
                  <a:srgbClr val="1A1B26"/>
                </a:highlight>
                <a:latin typeface="Consolas" panose="020B0609020204030204" pitchFamily="49" charset="0"/>
              </a:rPr>
              <a:t> </a:t>
            </a:r>
            <a:r>
              <a:rPr lang="es-MX" sz="1100" b="0" dirty="0">
                <a:solidFill>
                  <a:srgbClr val="BB9AF7"/>
                </a:solidFill>
                <a:effectLst/>
                <a:highlight>
                  <a:srgbClr val="1A1B26"/>
                </a:highlight>
                <a:latin typeface="Consolas" panose="020B0609020204030204" pitchFamily="49" charset="0"/>
              </a:rPr>
              <a:t>=&gt;</a:t>
            </a:r>
            <a:r>
              <a:rPr lang="es-MX" sz="1100" b="0" dirty="0">
                <a:solidFill>
                  <a:srgbClr val="A9B1D6"/>
                </a:solidFill>
                <a:effectLst/>
                <a:highlight>
                  <a:srgbClr val="1A1B26"/>
                </a:highlight>
                <a:latin typeface="Consolas" panose="020B0609020204030204" pitchFamily="49" charset="0"/>
              </a:rPr>
              <a:t> </a:t>
            </a:r>
            <a:r>
              <a:rPr lang="es-MX" sz="1100" b="0" dirty="0">
                <a:solidFill>
                  <a:srgbClr val="9ABDF5"/>
                </a:solidFill>
                <a:effectLst/>
                <a:highlight>
                  <a:srgbClr val="1A1B26"/>
                </a:highlight>
                <a:latin typeface="Consolas" panose="020B0609020204030204" pitchFamily="49" charset="0"/>
              </a:rPr>
              <a:t>{</a:t>
            </a:r>
            <a:endParaRPr lang="es-MX" sz="1100" b="0" dirty="0">
              <a:solidFill>
                <a:srgbClr val="A9B1D6"/>
              </a:solidFill>
              <a:effectLst/>
              <a:highlight>
                <a:srgbClr val="1A1B26"/>
              </a:highlight>
              <a:latin typeface="Consolas" panose="020B0609020204030204" pitchFamily="49" charset="0"/>
            </a:endParaRPr>
          </a:p>
          <a:p>
            <a:pPr marL="114300" indent="0">
              <a:buNone/>
            </a:pPr>
            <a:r>
              <a:rPr lang="es-MX" sz="1100" b="0" dirty="0">
                <a:solidFill>
                  <a:srgbClr val="89DDFF"/>
                </a:solidFill>
                <a:effectLst/>
                <a:highlight>
                  <a:srgbClr val="1A1B26"/>
                </a:highlight>
                <a:latin typeface="Consolas" panose="020B0609020204030204" pitchFamily="49" charset="0"/>
              </a:rPr>
              <a:t>        </a:t>
            </a:r>
            <a:r>
              <a:rPr lang="es-MX" sz="1100" b="0" i="1" dirty="0">
                <a:solidFill>
                  <a:srgbClr val="51597D"/>
                </a:solidFill>
                <a:effectLst/>
                <a:highlight>
                  <a:srgbClr val="1A1B26"/>
                </a:highlight>
                <a:latin typeface="Consolas" panose="020B0609020204030204" pitchFamily="49" charset="0"/>
              </a:rPr>
              <a:t>// Se ejecuta independientemente del resultado anterior</a:t>
            </a:r>
            <a:endParaRPr lang="es-MX" sz="1100" b="0" dirty="0">
              <a:solidFill>
                <a:srgbClr val="A9B1D6"/>
              </a:solidFill>
              <a:effectLst/>
              <a:highlight>
                <a:srgbClr val="1A1B26"/>
              </a:highlight>
              <a:latin typeface="Consolas" panose="020B0609020204030204" pitchFamily="49" charset="0"/>
            </a:endParaRPr>
          </a:p>
          <a:p>
            <a:pPr marL="114300" indent="0">
              <a:buNone/>
            </a:pPr>
            <a:r>
              <a:rPr lang="es-MX" sz="1100" b="0" dirty="0">
                <a:solidFill>
                  <a:srgbClr val="A9B1D6"/>
                </a:solidFill>
                <a:effectLst/>
                <a:highlight>
                  <a:srgbClr val="1A1B26"/>
                </a:highlight>
                <a:latin typeface="Consolas" panose="020B0609020204030204" pitchFamily="49" charset="0"/>
              </a:rPr>
              <a:t>        </a:t>
            </a:r>
            <a:r>
              <a:rPr lang="es-MX" sz="1100" b="0" dirty="0">
                <a:solidFill>
                  <a:srgbClr val="0DB9D7"/>
                </a:solidFill>
                <a:effectLst/>
                <a:highlight>
                  <a:srgbClr val="1A1B26"/>
                </a:highlight>
                <a:latin typeface="Consolas" panose="020B0609020204030204" pitchFamily="49" charset="0"/>
              </a:rPr>
              <a:t>console</a:t>
            </a:r>
            <a:r>
              <a:rPr lang="es-MX" sz="1100" b="0" dirty="0">
                <a:solidFill>
                  <a:srgbClr val="89DDFF"/>
                </a:solidFill>
                <a:effectLst/>
                <a:highlight>
                  <a:srgbClr val="1A1B26"/>
                </a:highlight>
                <a:latin typeface="Consolas" panose="020B0609020204030204" pitchFamily="49" charset="0"/>
              </a:rPr>
              <a:t>.</a:t>
            </a:r>
            <a:r>
              <a:rPr lang="es-MX" sz="1100" b="0" dirty="0">
                <a:solidFill>
                  <a:srgbClr val="0DB9D7"/>
                </a:solidFill>
                <a:effectLst/>
                <a:highlight>
                  <a:srgbClr val="1A1B26"/>
                </a:highlight>
                <a:latin typeface="Consolas" panose="020B0609020204030204" pitchFamily="49" charset="0"/>
              </a:rPr>
              <a:t>log</a:t>
            </a:r>
            <a:r>
              <a:rPr lang="es-MX" sz="1100" b="0" dirty="0">
                <a:solidFill>
                  <a:srgbClr val="9ABDF5"/>
                </a:solidFill>
                <a:effectLst/>
                <a:highlight>
                  <a:srgbClr val="1A1B26"/>
                </a:highlight>
                <a:latin typeface="Consolas" panose="020B0609020204030204" pitchFamily="49" charset="0"/>
              </a:rPr>
              <a:t>(</a:t>
            </a:r>
            <a:r>
              <a:rPr lang="es-MX" sz="1100" b="0" dirty="0">
                <a:solidFill>
                  <a:srgbClr val="89DDFF"/>
                </a:solidFill>
                <a:effectLst/>
                <a:highlight>
                  <a:srgbClr val="1A1B26"/>
                </a:highlight>
                <a:latin typeface="Consolas" panose="020B0609020204030204" pitchFamily="49" charset="0"/>
              </a:rPr>
              <a:t>"</a:t>
            </a:r>
            <a:r>
              <a:rPr lang="es-MX" sz="1100" b="0" dirty="0">
                <a:solidFill>
                  <a:srgbClr val="9ECE6A"/>
                </a:solidFill>
                <a:effectLst/>
                <a:highlight>
                  <a:srgbClr val="1A1B26"/>
                </a:highlight>
                <a:latin typeface="Consolas" panose="020B0609020204030204" pitchFamily="49" charset="0"/>
              </a:rPr>
              <a:t>Operación completada.</a:t>
            </a:r>
            <a:r>
              <a:rPr lang="es-MX" sz="1100" b="0" dirty="0">
                <a:solidFill>
                  <a:srgbClr val="89DDFF"/>
                </a:solidFill>
                <a:effectLst/>
                <a:highlight>
                  <a:srgbClr val="1A1B26"/>
                </a:highlight>
                <a:latin typeface="Consolas" panose="020B0609020204030204" pitchFamily="49" charset="0"/>
              </a:rPr>
              <a:t>"</a:t>
            </a:r>
            <a:r>
              <a:rPr lang="es-MX" sz="1100" b="0" dirty="0">
                <a:solidFill>
                  <a:srgbClr val="9ABDF5"/>
                </a:solidFill>
                <a:effectLst/>
                <a:highlight>
                  <a:srgbClr val="1A1B26"/>
                </a:highlight>
                <a:latin typeface="Consolas" panose="020B0609020204030204" pitchFamily="49" charset="0"/>
              </a:rPr>
              <a:t>)</a:t>
            </a:r>
            <a:r>
              <a:rPr lang="es-MX" sz="1100" b="0" dirty="0">
                <a:solidFill>
                  <a:srgbClr val="89DDFF"/>
                </a:solidFill>
                <a:effectLst/>
                <a:highlight>
                  <a:srgbClr val="1A1B26"/>
                </a:highlight>
                <a:latin typeface="Consolas" panose="020B0609020204030204" pitchFamily="49" charset="0"/>
              </a:rPr>
              <a:t>;</a:t>
            </a:r>
            <a:endParaRPr lang="es-MX" sz="1100" b="0" dirty="0">
              <a:solidFill>
                <a:srgbClr val="A9B1D6"/>
              </a:solidFill>
              <a:effectLst/>
              <a:highlight>
                <a:srgbClr val="1A1B26"/>
              </a:highlight>
              <a:latin typeface="Consolas" panose="020B0609020204030204" pitchFamily="49" charset="0"/>
            </a:endParaRPr>
          </a:p>
          <a:p>
            <a:pPr marL="114300" indent="0">
              <a:buNone/>
            </a:pPr>
            <a:r>
              <a:rPr lang="es-MX" sz="1100" b="0" dirty="0">
                <a:solidFill>
                  <a:srgbClr val="A9B1D6"/>
                </a:solidFill>
                <a:effectLst/>
                <a:highlight>
                  <a:srgbClr val="1A1B26"/>
                </a:highlight>
                <a:latin typeface="Consolas" panose="020B0609020204030204" pitchFamily="49" charset="0"/>
              </a:rPr>
              <a:t>    </a:t>
            </a:r>
            <a:r>
              <a:rPr lang="es-MX" sz="1100" b="0" dirty="0">
                <a:solidFill>
                  <a:srgbClr val="9ABDF5"/>
                </a:solidFill>
                <a:effectLst/>
                <a:highlight>
                  <a:srgbClr val="1A1B26"/>
                </a:highlight>
                <a:latin typeface="Consolas" panose="020B0609020204030204" pitchFamily="49" charset="0"/>
              </a:rPr>
              <a:t>}</a:t>
            </a:r>
            <a:r>
              <a:rPr lang="es-MX" sz="1100" b="0" dirty="0">
                <a:solidFill>
                  <a:srgbClr val="A9B1D6"/>
                </a:solidFill>
                <a:effectLst/>
                <a:highlight>
                  <a:srgbClr val="1A1B26"/>
                </a:highlight>
                <a:latin typeface="Consolas" panose="020B0609020204030204" pitchFamily="49" charset="0"/>
              </a:rPr>
              <a:t>)</a:t>
            </a:r>
            <a:r>
              <a:rPr lang="es-MX" sz="1100" b="0" dirty="0">
                <a:solidFill>
                  <a:srgbClr val="89DDFF"/>
                </a:solidFill>
                <a:effectLst/>
                <a:highlight>
                  <a:srgbClr val="1A1B26"/>
                </a:highlight>
                <a:latin typeface="Consolas" panose="020B0609020204030204" pitchFamily="49" charset="0"/>
              </a:rPr>
              <a:t>;</a:t>
            </a:r>
            <a:endParaRPr lang="es-MX" sz="1100" b="0" dirty="0">
              <a:solidFill>
                <a:srgbClr val="A9B1D6"/>
              </a:solidFill>
              <a:effectLst/>
              <a:highlight>
                <a:srgbClr val="1A1B26"/>
              </a:highlight>
              <a:latin typeface="Consolas" panose="020B0609020204030204" pitchFamily="49" charset="0"/>
            </a:endParaRPr>
          </a:p>
          <a:p>
            <a:pPr marL="114300" indent="0">
              <a:buNone/>
            </a:pPr>
            <a:endParaRPr lang="es-AR" sz="1100" b="0" dirty="0">
              <a:solidFill>
                <a:srgbClr val="A9B1D6"/>
              </a:solidFill>
              <a:effectLst/>
              <a:highlight>
                <a:srgbClr val="1A1B26"/>
              </a:highlight>
              <a:latin typeface="Consolas" panose="020B0609020204030204" pitchFamily="49" charset="0"/>
            </a:endParaRPr>
          </a:p>
        </p:txBody>
      </p:sp>
    </p:spTree>
    <p:extLst>
      <p:ext uri="{BB962C8B-B14F-4D97-AF65-F5344CB8AC3E}">
        <p14:creationId xmlns:p14="http://schemas.microsoft.com/office/powerpoint/2010/main" val="2168028408"/>
      </p:ext>
    </p:extLst>
  </p:cSld>
  <p:clrMapOvr>
    <a:overrideClrMapping bg1="lt1" tx1="dk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
          <p:cNvSpPr txBox="1">
            <a:spLocks noGrp="1"/>
          </p:cNvSpPr>
          <p:nvPr>
            <p:ph type="ctrTitle"/>
          </p:nvPr>
        </p:nvSpPr>
        <p:spPr>
          <a:xfrm>
            <a:off x="311700" y="1224554"/>
            <a:ext cx="8520600" cy="1570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900"/>
              <a:buNone/>
            </a:pPr>
            <a:r>
              <a:rPr lang="es" sz="3600" b="0" dirty="0"/>
              <a:t>Fundamentos del asincronismo en Javascript</a:t>
            </a:r>
            <a:br>
              <a:rPr lang="es" sz="3600" b="0" dirty="0"/>
            </a:br>
            <a:r>
              <a:rPr lang="es" sz="3600" b="0" dirty="0"/>
              <a:t>(Parte I)</a:t>
            </a:r>
            <a:endParaRPr sz="3600" b="0" dirty="0"/>
          </a:p>
        </p:txBody>
      </p:sp>
      <p:pic>
        <p:nvPicPr>
          <p:cNvPr id="151" name="Google Shape;151;p2"/>
          <p:cNvPicPr preferRelativeResize="0"/>
          <p:nvPr/>
        </p:nvPicPr>
        <p:blipFill rotWithShape="1">
          <a:blip r:embed="rId3">
            <a:alphaModFix/>
          </a:blip>
          <a:srcRect/>
          <a:stretch/>
        </p:blipFill>
        <p:spPr>
          <a:xfrm>
            <a:off x="4210050" y="3195046"/>
            <a:ext cx="723900" cy="7239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29"/>
          <p:cNvSpPr txBox="1">
            <a:spLocks noGrp="1"/>
          </p:cNvSpPr>
          <p:nvPr>
            <p:ph type="ctrTitle"/>
          </p:nvPr>
        </p:nvSpPr>
        <p:spPr>
          <a:xfrm>
            <a:off x="311700" y="1226800"/>
            <a:ext cx="8520600" cy="15705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Clr>
                <a:schemeClr val="dk1"/>
              </a:buClr>
              <a:buSzPts val="1100"/>
              <a:buFont typeface="Arial"/>
              <a:buNone/>
            </a:pPr>
            <a:r>
              <a:rPr lang="es"/>
              <a:t>Material extra</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30"/>
          <p:cNvSpPr txBox="1"/>
          <p:nvPr/>
        </p:nvSpPr>
        <p:spPr>
          <a:xfrm>
            <a:off x="311700" y="597425"/>
            <a:ext cx="8503200" cy="572700"/>
          </a:xfrm>
          <a:prstGeom prst="rect">
            <a:avLst/>
          </a:prstGeom>
          <a:noFill/>
          <a:ln>
            <a:noFill/>
          </a:ln>
        </p:spPr>
        <p:txBody>
          <a:bodyPr spcFirstLastPara="1" wrap="square" lIns="91425" tIns="91425" rIns="91425" bIns="91425" anchor="t" anchorCtr="0">
            <a:normAutofit lnSpcReduction="10000"/>
          </a:bodyPr>
          <a:lstStyle/>
          <a:p>
            <a:pPr marL="0" marR="0" lvl="0" indent="0" algn="l" rtl="0">
              <a:lnSpc>
                <a:spcPct val="100000"/>
              </a:lnSpc>
              <a:spcBef>
                <a:spcPts val="0"/>
              </a:spcBef>
              <a:spcAft>
                <a:spcPts val="0"/>
              </a:spcAft>
              <a:buClr>
                <a:srgbClr val="000000"/>
              </a:buClr>
              <a:buSzPts val="2700"/>
              <a:buFont typeface="Arial"/>
              <a:buNone/>
            </a:pPr>
            <a:r>
              <a:rPr lang="es" sz="2700" b="0" i="0" u="none" strike="noStrike" cap="none">
                <a:solidFill>
                  <a:srgbClr val="000000"/>
                </a:solidFill>
                <a:latin typeface="Montserrat Medium"/>
                <a:ea typeface="Montserrat Medium"/>
                <a:cs typeface="Montserrat Medium"/>
                <a:sym typeface="Montserrat Medium"/>
              </a:rPr>
              <a:t>Artículos de interés</a:t>
            </a:r>
            <a:endParaRPr sz="2700" b="0" i="0" u="none" strike="noStrike" cap="none">
              <a:solidFill>
                <a:srgbClr val="000000"/>
              </a:solidFill>
              <a:latin typeface="Montserrat Medium"/>
              <a:ea typeface="Montserrat Medium"/>
              <a:cs typeface="Montserrat Medium"/>
              <a:sym typeface="Montserrat Medium"/>
            </a:endParaRPr>
          </a:p>
        </p:txBody>
      </p:sp>
      <p:sp>
        <p:nvSpPr>
          <p:cNvPr id="352" name="Google Shape;352;p30"/>
          <p:cNvSpPr txBo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p>
            <a:pPr marL="0" marR="0" lvl="0" indent="0" algn="l" rtl="0">
              <a:lnSpc>
                <a:spcPct val="115000"/>
              </a:lnSpc>
              <a:spcBef>
                <a:spcPts val="0"/>
              </a:spcBef>
              <a:spcAft>
                <a:spcPts val="0"/>
              </a:spcAft>
              <a:buClr>
                <a:srgbClr val="000000"/>
              </a:buClr>
              <a:buSzPct val="100000"/>
              <a:buFont typeface="Arial"/>
              <a:buNone/>
            </a:pPr>
            <a:r>
              <a:rPr lang="es" sz="1650" b="0" i="0" u="none" strike="noStrike" cap="none" dirty="0">
                <a:solidFill>
                  <a:srgbClr val="595959"/>
                </a:solidFill>
                <a:latin typeface="Montserrat"/>
                <a:ea typeface="Montserrat"/>
                <a:cs typeface="Montserrat"/>
                <a:sym typeface="Montserrat"/>
              </a:rPr>
              <a:t>Material de lectura:</a:t>
            </a:r>
            <a:endParaRPr sz="1650" b="0" i="0" u="none" strike="noStrike" cap="none" dirty="0">
              <a:solidFill>
                <a:srgbClr val="595959"/>
              </a:solidFill>
              <a:latin typeface="Montserrat"/>
              <a:ea typeface="Montserrat"/>
              <a:cs typeface="Montserrat"/>
              <a:sym typeface="Montserrat"/>
            </a:endParaRPr>
          </a:p>
          <a:p>
            <a:pPr marL="457200" marR="0" lvl="0" indent="-307942" algn="l" rtl="0">
              <a:lnSpc>
                <a:spcPct val="115000"/>
              </a:lnSpc>
              <a:spcBef>
                <a:spcPts val="1200"/>
              </a:spcBef>
              <a:spcAft>
                <a:spcPts val="0"/>
              </a:spcAft>
              <a:buClr>
                <a:srgbClr val="000000"/>
              </a:buClr>
              <a:buSzPct val="100000"/>
              <a:buFont typeface="Montserrat"/>
              <a:buChar char="●"/>
            </a:pPr>
            <a:r>
              <a:rPr lang="es" sz="1350" b="0" i="0" u="none" strike="noStrike" cap="none" dirty="0">
                <a:solidFill>
                  <a:srgbClr val="595959"/>
                </a:solidFill>
                <a:latin typeface="Montserrat"/>
                <a:ea typeface="Montserrat"/>
                <a:cs typeface="Montserrat"/>
                <a:sym typeface="Montserrat"/>
              </a:rPr>
              <a:t>Promesas en JS: </a:t>
            </a:r>
            <a:r>
              <a:rPr lang="es-AR" sz="1350" b="0" i="0" u="sng" strike="noStrike" cap="none" dirty="0">
                <a:solidFill>
                  <a:schemeClr val="hlink"/>
                </a:solidFill>
                <a:latin typeface="Montserrat"/>
                <a:ea typeface="Montserrat"/>
                <a:cs typeface="Montserrat"/>
                <a:sym typeface="Montserrat"/>
              </a:rPr>
              <a:t>https://developer.mozilla.org/es/docs/Web/JavaScript/Reference/Global_Objects/Promise</a:t>
            </a:r>
            <a:r>
              <a:rPr lang="es" sz="1350" b="0" i="0" u="none" strike="noStrike" cap="none" dirty="0">
                <a:solidFill>
                  <a:srgbClr val="595959"/>
                </a:solidFill>
                <a:latin typeface="Montserrat"/>
                <a:ea typeface="Montserrat"/>
                <a:cs typeface="Montserrat"/>
                <a:sym typeface="Montserrat"/>
              </a:rPr>
              <a:t> </a:t>
            </a:r>
            <a:endParaRPr sz="1350" b="0" i="0" u="none" strike="noStrike" cap="none" dirty="0">
              <a:solidFill>
                <a:srgbClr val="595959"/>
              </a:solidFill>
              <a:latin typeface="Montserrat"/>
              <a:ea typeface="Montserrat"/>
              <a:cs typeface="Montserrat"/>
              <a:sym typeface="Montserrat"/>
            </a:endParaRPr>
          </a:p>
          <a:p>
            <a:pPr marL="457200" marR="0" lvl="0" indent="-307942" algn="l" rtl="0">
              <a:lnSpc>
                <a:spcPct val="115000"/>
              </a:lnSpc>
              <a:spcBef>
                <a:spcPts val="0"/>
              </a:spcBef>
              <a:spcAft>
                <a:spcPts val="0"/>
              </a:spcAft>
              <a:buClr>
                <a:srgbClr val="595959"/>
              </a:buClr>
              <a:buSzPct val="100000"/>
              <a:buFont typeface="Montserrat"/>
              <a:buChar char="●"/>
            </a:pPr>
            <a:r>
              <a:rPr lang="es" sz="1350" b="0" i="0" u="none" strike="noStrike" cap="none" dirty="0">
                <a:solidFill>
                  <a:srgbClr val="595959"/>
                </a:solidFill>
                <a:latin typeface="Montserrat"/>
                <a:ea typeface="Montserrat"/>
                <a:cs typeface="Montserrat"/>
                <a:sym typeface="Montserrat"/>
              </a:rPr>
              <a:t>Javascript.info – Promesas y async/awayt: </a:t>
            </a:r>
            <a:r>
              <a:rPr lang="es-AR" sz="1350" b="0" i="0" u="sng" strike="noStrike" cap="none" dirty="0">
                <a:solidFill>
                  <a:schemeClr val="hlink"/>
                </a:solidFill>
                <a:latin typeface="Montserrat"/>
                <a:ea typeface="Montserrat"/>
                <a:cs typeface="Montserrat"/>
                <a:sym typeface="Montserrat"/>
                <a:hlinkClick r:id="rId3"/>
              </a:rPr>
              <a:t>https://es.javascript.info/promise-basics</a:t>
            </a:r>
            <a:endParaRPr lang="es-AR" sz="1350" b="0" i="0" u="sng" strike="noStrike" cap="none" dirty="0">
              <a:solidFill>
                <a:schemeClr val="hlink"/>
              </a:solidFill>
              <a:latin typeface="Montserrat"/>
              <a:ea typeface="Montserrat"/>
              <a:cs typeface="Montserrat"/>
              <a:sym typeface="Montserrat"/>
            </a:endParaRPr>
          </a:p>
          <a:p>
            <a:pPr marL="457200" marR="0" lvl="0" indent="-307942" algn="l" rtl="0">
              <a:lnSpc>
                <a:spcPct val="115000"/>
              </a:lnSpc>
              <a:spcBef>
                <a:spcPts val="0"/>
              </a:spcBef>
              <a:spcAft>
                <a:spcPts val="0"/>
              </a:spcAft>
              <a:buClr>
                <a:srgbClr val="595959"/>
              </a:buClr>
              <a:buSzPct val="100000"/>
              <a:buFont typeface="Montserrat"/>
              <a:buChar char="●"/>
            </a:pPr>
            <a:endParaRPr lang="es-AR" sz="1350" u="sng" dirty="0">
              <a:solidFill>
                <a:schemeClr val="hlink"/>
              </a:solidFill>
              <a:latin typeface="Montserrat"/>
              <a:ea typeface="Montserrat"/>
              <a:cs typeface="Montserrat"/>
              <a:sym typeface="Montserrat"/>
            </a:endParaRPr>
          </a:p>
          <a:p>
            <a:pPr marL="149258" marR="0" lvl="0" algn="l" rtl="0">
              <a:lnSpc>
                <a:spcPct val="115000"/>
              </a:lnSpc>
              <a:spcBef>
                <a:spcPts val="0"/>
              </a:spcBef>
              <a:spcAft>
                <a:spcPts val="0"/>
              </a:spcAft>
              <a:buClr>
                <a:srgbClr val="595959"/>
              </a:buClr>
              <a:buSzPct val="100000"/>
            </a:pPr>
            <a:r>
              <a:rPr lang="es" sz="1650" b="0" i="0" u="none" strike="noStrike" cap="none" dirty="0">
                <a:solidFill>
                  <a:srgbClr val="595959"/>
                </a:solidFill>
                <a:latin typeface="Montserrat"/>
                <a:ea typeface="Montserrat"/>
                <a:cs typeface="Montserrat"/>
                <a:sym typeface="Montserrat"/>
              </a:rPr>
              <a:t>Videos:</a:t>
            </a:r>
            <a:endParaRPr sz="1650" b="0" i="0" u="none" strike="noStrike" cap="none" dirty="0">
              <a:solidFill>
                <a:srgbClr val="595959"/>
              </a:solidFill>
              <a:latin typeface="Montserrat"/>
              <a:ea typeface="Montserrat"/>
              <a:cs typeface="Montserrat"/>
              <a:sym typeface="Montserrat"/>
            </a:endParaRPr>
          </a:p>
          <a:p>
            <a:pPr marL="457200" marR="0" lvl="0" indent="-306943" algn="l" rtl="0">
              <a:lnSpc>
                <a:spcPct val="115000"/>
              </a:lnSpc>
              <a:spcBef>
                <a:spcPts val="1200"/>
              </a:spcBef>
              <a:spcAft>
                <a:spcPts val="0"/>
              </a:spcAft>
              <a:buClr>
                <a:srgbClr val="595959"/>
              </a:buClr>
              <a:buSzPct val="100000"/>
              <a:buFont typeface="Montserrat"/>
              <a:buChar char="●"/>
            </a:pPr>
            <a:r>
              <a:rPr lang="es-MX" sz="1333" b="0" i="0" u="none" strike="noStrike" cap="none" dirty="0">
                <a:solidFill>
                  <a:srgbClr val="595959"/>
                </a:solidFill>
                <a:latin typeface="Montserrat"/>
                <a:ea typeface="Montserrat"/>
                <a:cs typeface="Montserrat"/>
                <a:sym typeface="Montserrat"/>
              </a:rPr>
              <a:t>¿Cómo funcionan las </a:t>
            </a:r>
            <a:r>
              <a:rPr lang="es-MX" sz="1333" b="0" i="0" u="none" strike="noStrike" cap="none" dirty="0" err="1">
                <a:solidFill>
                  <a:srgbClr val="595959"/>
                </a:solidFill>
                <a:latin typeface="Montserrat"/>
                <a:ea typeface="Montserrat"/>
                <a:cs typeface="Montserrat"/>
                <a:sym typeface="Montserrat"/>
              </a:rPr>
              <a:t>Promises</a:t>
            </a:r>
            <a:r>
              <a:rPr lang="es-MX" sz="1333" b="0" i="0" u="none" strike="noStrike" cap="none" dirty="0">
                <a:solidFill>
                  <a:srgbClr val="595959"/>
                </a:solidFill>
                <a:latin typeface="Montserrat"/>
                <a:ea typeface="Montserrat"/>
                <a:cs typeface="Montserrat"/>
                <a:sym typeface="Montserrat"/>
              </a:rPr>
              <a:t> y </a:t>
            </a:r>
            <a:r>
              <a:rPr lang="es-MX" sz="1333" b="0" i="0" u="none" strike="noStrike" cap="none" dirty="0" err="1">
                <a:solidFill>
                  <a:srgbClr val="595959"/>
                </a:solidFill>
                <a:latin typeface="Montserrat"/>
                <a:ea typeface="Montserrat"/>
                <a:cs typeface="Montserrat"/>
                <a:sym typeface="Montserrat"/>
              </a:rPr>
              <a:t>Async</a:t>
            </a:r>
            <a:r>
              <a:rPr lang="es-MX" sz="1333" b="0" i="0" u="none" strike="noStrike" cap="none" dirty="0">
                <a:solidFill>
                  <a:srgbClr val="595959"/>
                </a:solidFill>
                <a:latin typeface="Montserrat"/>
                <a:ea typeface="Montserrat"/>
                <a:cs typeface="Montserrat"/>
                <a:sym typeface="Montserrat"/>
              </a:rPr>
              <a:t>/</a:t>
            </a:r>
            <a:r>
              <a:rPr lang="es-MX" sz="1333" b="0" i="0" u="none" strike="noStrike" cap="none" dirty="0" err="1">
                <a:solidFill>
                  <a:srgbClr val="595959"/>
                </a:solidFill>
                <a:latin typeface="Montserrat"/>
                <a:ea typeface="Montserrat"/>
                <a:cs typeface="Montserrat"/>
                <a:sym typeface="Montserrat"/>
              </a:rPr>
              <a:t>Await</a:t>
            </a:r>
            <a:r>
              <a:rPr lang="es-MX" sz="1333" b="0" i="0" u="none" strike="noStrike" cap="none" dirty="0">
                <a:solidFill>
                  <a:srgbClr val="595959"/>
                </a:solidFill>
                <a:latin typeface="Montserrat"/>
                <a:ea typeface="Montserrat"/>
                <a:cs typeface="Montserrat"/>
                <a:sym typeface="Montserrat"/>
              </a:rPr>
              <a:t> en JavaScript? </a:t>
            </a:r>
            <a:r>
              <a:rPr lang="es" sz="1333" b="0" i="0" u="none" strike="noStrike" cap="none" dirty="0">
                <a:solidFill>
                  <a:srgbClr val="595959"/>
                </a:solidFill>
                <a:latin typeface="Montserrat"/>
                <a:ea typeface="Montserrat"/>
                <a:cs typeface="Montserrat"/>
                <a:sym typeface="Montserrat"/>
              </a:rPr>
              <a:t>: </a:t>
            </a:r>
            <a:r>
              <a:rPr lang="es-AR" sz="1333" b="0" i="0" u="sng" strike="noStrike" cap="none" dirty="0">
                <a:solidFill>
                  <a:schemeClr val="hlink"/>
                </a:solidFill>
                <a:latin typeface="Montserrat"/>
                <a:ea typeface="Montserrat"/>
                <a:cs typeface="Montserrat"/>
                <a:sym typeface="Montserrat"/>
              </a:rPr>
              <a:t>https://www.youtube.com/watch?v=rKK1q7nFt7M</a:t>
            </a:r>
            <a:endParaRPr sz="1333" b="0" i="0" u="none" strike="noStrike" cap="none" dirty="0">
              <a:solidFill>
                <a:srgbClr val="595959"/>
              </a:solidFill>
              <a:latin typeface="Montserrat"/>
              <a:ea typeface="Montserrat"/>
              <a:cs typeface="Montserrat"/>
              <a:sym typeface="Montserrat"/>
            </a:endParaRPr>
          </a:p>
          <a:p>
            <a:pPr marL="457200" marR="0" lvl="0" indent="-306943" algn="l" rtl="0">
              <a:lnSpc>
                <a:spcPct val="115000"/>
              </a:lnSpc>
              <a:spcBef>
                <a:spcPts val="0"/>
              </a:spcBef>
              <a:spcAft>
                <a:spcPts val="0"/>
              </a:spcAft>
              <a:buClr>
                <a:srgbClr val="595959"/>
              </a:buClr>
              <a:buSzPct val="100000"/>
              <a:buFont typeface="Montserrat"/>
              <a:buChar char="●"/>
            </a:pPr>
            <a:r>
              <a:rPr lang="es-MX" sz="1333" b="0" i="0" u="none" strike="noStrike" cap="none" dirty="0" err="1">
                <a:solidFill>
                  <a:srgbClr val="595959"/>
                </a:solidFill>
                <a:latin typeface="Montserrat"/>
                <a:ea typeface="Montserrat"/>
                <a:cs typeface="Montserrat"/>
                <a:sym typeface="Montserrat"/>
              </a:rPr>
              <a:t>Callbacks</a:t>
            </a:r>
            <a:r>
              <a:rPr lang="es-MX" sz="1333" b="0" i="0" u="none" strike="noStrike" cap="none" dirty="0">
                <a:solidFill>
                  <a:srgbClr val="595959"/>
                </a:solidFill>
                <a:latin typeface="Montserrat"/>
                <a:ea typeface="Montserrat"/>
                <a:cs typeface="Montserrat"/>
                <a:sym typeface="Montserrat"/>
              </a:rPr>
              <a:t> 🆚 </a:t>
            </a:r>
            <a:r>
              <a:rPr lang="es-MX" sz="1333" b="0" i="0" u="none" strike="noStrike" cap="none" dirty="0" err="1">
                <a:solidFill>
                  <a:srgbClr val="595959"/>
                </a:solidFill>
                <a:latin typeface="Montserrat"/>
                <a:ea typeface="Montserrat"/>
                <a:cs typeface="Montserrat"/>
                <a:sym typeface="Montserrat"/>
              </a:rPr>
              <a:t>Promises</a:t>
            </a:r>
            <a:r>
              <a:rPr lang="es-MX" sz="1333" b="0" i="0" u="none" strike="noStrike" cap="none" dirty="0">
                <a:solidFill>
                  <a:srgbClr val="595959"/>
                </a:solidFill>
                <a:latin typeface="Montserrat"/>
                <a:ea typeface="Montserrat"/>
                <a:cs typeface="Montserrat"/>
                <a:sym typeface="Montserrat"/>
              </a:rPr>
              <a:t> en JavaScript. ¡Entiende las diferencias y la importancia de cada una!</a:t>
            </a:r>
            <a:r>
              <a:rPr lang="es" sz="1333" b="0" i="0" u="none" strike="noStrike" cap="none" dirty="0">
                <a:solidFill>
                  <a:srgbClr val="595959"/>
                </a:solidFill>
                <a:latin typeface="Montserrat"/>
                <a:ea typeface="Montserrat"/>
                <a:cs typeface="Montserrat"/>
                <a:sym typeface="Montserrat"/>
              </a:rPr>
              <a:t>: </a:t>
            </a:r>
            <a:r>
              <a:rPr lang="es-AR" sz="1333" b="0" i="0" u="sng" strike="noStrike" cap="none" dirty="0">
                <a:solidFill>
                  <a:schemeClr val="hlink"/>
                </a:solidFill>
                <a:latin typeface="Montserrat"/>
                <a:ea typeface="Montserrat"/>
                <a:cs typeface="Montserrat"/>
                <a:sym typeface="Montserrat"/>
                <a:hlinkClick r:id="rId4"/>
              </a:rPr>
              <a:t>https://www.youtube.com/watch?v=frm0CHyeSbE</a:t>
            </a:r>
            <a:endParaRPr lang="es-AR" sz="1333" b="0" i="0" u="sng" strike="noStrike" cap="none" dirty="0">
              <a:solidFill>
                <a:schemeClr val="hlink"/>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2"/>
          <p:cNvSpPr txBox="1">
            <a:spLocks noGrp="1"/>
          </p:cNvSpPr>
          <p:nvPr>
            <p:ph type="title"/>
          </p:nvPr>
        </p:nvSpPr>
        <p:spPr>
          <a:xfrm>
            <a:off x="490250" y="1135950"/>
            <a:ext cx="8097300" cy="3623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3700"/>
              <a:buNone/>
            </a:pPr>
            <a:r>
              <a:rPr lang="es"/>
              <a:t>No te olvides de dar el presente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3"/>
          <p:cNvSpPr txBox="1">
            <a:spLocks noGrp="1"/>
          </p:cNvSpPr>
          <p:nvPr>
            <p:ph type="title"/>
          </p:nvPr>
        </p:nvSpPr>
        <p:spPr>
          <a:xfrm>
            <a:off x="490250" y="1135950"/>
            <a:ext cx="8097300" cy="3623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3700"/>
              <a:buNone/>
            </a:pPr>
            <a:r>
              <a:rPr lang="es"/>
              <a:t>Recordá: </a:t>
            </a:r>
            <a:endParaRPr/>
          </a:p>
          <a:p>
            <a:pPr marL="457200" lvl="0" indent="-431800" algn="l" rtl="0">
              <a:lnSpc>
                <a:spcPct val="100000"/>
              </a:lnSpc>
              <a:spcBef>
                <a:spcPts val="0"/>
              </a:spcBef>
              <a:spcAft>
                <a:spcPts val="0"/>
              </a:spcAft>
              <a:buSzPts val="3200"/>
              <a:buFont typeface="Montserrat SemiBold"/>
              <a:buChar char="●"/>
            </a:pPr>
            <a:r>
              <a:rPr lang="es" sz="3200" b="0">
                <a:latin typeface="Montserrat SemiBold"/>
                <a:ea typeface="Montserrat SemiBold"/>
                <a:cs typeface="Montserrat SemiBold"/>
                <a:sym typeface="Montserrat SemiBold"/>
              </a:rPr>
              <a:t>Revisar la Cartelera de Novedades.</a:t>
            </a:r>
            <a:endParaRPr sz="3200" b="0">
              <a:latin typeface="Montserrat SemiBold"/>
              <a:ea typeface="Montserrat SemiBold"/>
              <a:cs typeface="Montserrat SemiBold"/>
              <a:sym typeface="Montserrat SemiBold"/>
            </a:endParaRPr>
          </a:p>
          <a:p>
            <a:pPr marL="457200" lvl="0" indent="-431800" algn="l" rtl="0">
              <a:lnSpc>
                <a:spcPct val="100000"/>
              </a:lnSpc>
              <a:spcBef>
                <a:spcPts val="0"/>
              </a:spcBef>
              <a:spcAft>
                <a:spcPts val="0"/>
              </a:spcAft>
              <a:buSzPts val="3200"/>
              <a:buFont typeface="Montserrat SemiBold"/>
              <a:buChar char="●"/>
            </a:pPr>
            <a:r>
              <a:rPr lang="es" sz="3200" b="0">
                <a:latin typeface="Montserrat SemiBold"/>
                <a:ea typeface="Montserrat SemiBold"/>
                <a:cs typeface="Montserrat SemiBold"/>
                <a:sym typeface="Montserrat SemiBold"/>
              </a:rPr>
              <a:t>Hacer tus consultas en el Foro.</a:t>
            </a:r>
            <a:endParaRPr sz="3200" b="0">
              <a:latin typeface="Montserrat SemiBold"/>
              <a:ea typeface="Montserrat SemiBold"/>
              <a:cs typeface="Montserrat SemiBold"/>
              <a:sym typeface="Montserrat SemiBold"/>
            </a:endParaRPr>
          </a:p>
          <a:p>
            <a:pPr marL="457200" lvl="0" indent="-431800" algn="l" rtl="0">
              <a:lnSpc>
                <a:spcPct val="100000"/>
              </a:lnSpc>
              <a:spcBef>
                <a:spcPts val="0"/>
              </a:spcBef>
              <a:spcAft>
                <a:spcPts val="0"/>
              </a:spcAft>
              <a:buSzPts val="3200"/>
              <a:buFont typeface="Montserrat SemiBold"/>
              <a:buChar char="●"/>
            </a:pPr>
            <a:r>
              <a:rPr lang="es" sz="3200" b="0">
                <a:latin typeface="Montserrat SemiBold"/>
                <a:ea typeface="Montserrat SemiBold"/>
                <a:cs typeface="Montserrat SemiBold"/>
                <a:sym typeface="Montserrat SemiBold"/>
              </a:rPr>
              <a:t>Realizar los Ejercicios obligatorios.</a:t>
            </a:r>
            <a:endParaRPr sz="3200" b="0">
              <a:latin typeface="Montserrat SemiBold"/>
              <a:ea typeface="Montserrat SemiBold"/>
              <a:cs typeface="Montserrat SemiBold"/>
              <a:sym typeface="Montserrat SemiBold"/>
            </a:endParaRPr>
          </a:p>
          <a:p>
            <a:pPr marL="0" lvl="0" indent="0" algn="l" rtl="0">
              <a:lnSpc>
                <a:spcPct val="100000"/>
              </a:lnSpc>
              <a:spcBef>
                <a:spcPts val="0"/>
              </a:spcBef>
              <a:spcAft>
                <a:spcPts val="0"/>
              </a:spcAft>
              <a:buSzPts val="3700"/>
              <a:buNone/>
            </a:pPr>
            <a:endParaRPr sz="3200"/>
          </a:p>
          <a:p>
            <a:pPr marL="0" lvl="0" indent="0" algn="l" rtl="0">
              <a:lnSpc>
                <a:spcPct val="100000"/>
              </a:lnSpc>
              <a:spcBef>
                <a:spcPts val="0"/>
              </a:spcBef>
              <a:spcAft>
                <a:spcPts val="0"/>
              </a:spcAft>
              <a:buSzPts val="3700"/>
              <a:buNone/>
            </a:pPr>
            <a:r>
              <a:rPr lang="es" sz="3200"/>
              <a:t>Todo en el Aula Virtual.</a:t>
            </a:r>
            <a:endParaRPr sz="32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34"/>
          <p:cNvSpPr txBox="1">
            <a:spLocks noGrp="1"/>
          </p:cNvSpPr>
          <p:nvPr>
            <p:ph type="title"/>
          </p:nvPr>
        </p:nvSpPr>
        <p:spPr>
          <a:xfrm>
            <a:off x="490250" y="1135950"/>
            <a:ext cx="8097300" cy="3623700"/>
          </a:xfrm>
          <a:prstGeom prst="rect">
            <a:avLst/>
          </a:prstGeom>
          <a:noFill/>
          <a:ln>
            <a:noFill/>
          </a:ln>
        </p:spPr>
        <p:txBody>
          <a:bodyPr spcFirstLastPara="1" wrap="square" lIns="91425" tIns="91425" rIns="91425" bIns="91425" anchor="ctr" anchorCtr="0">
            <a:normAutofit/>
          </a:bodyPr>
          <a:lstStyle/>
          <a:p>
            <a:pPr marL="0" lvl="0" indent="0" algn="l" rtl="0">
              <a:lnSpc>
                <a:spcPct val="115000"/>
              </a:lnSpc>
              <a:spcBef>
                <a:spcPts val="1200"/>
              </a:spcBef>
              <a:spcAft>
                <a:spcPts val="0"/>
              </a:spcAft>
              <a:buSzPts val="3700"/>
              <a:buNone/>
            </a:pPr>
            <a:r>
              <a:rPr lang="es"/>
              <a:t>Muchas gracias por tu atención.</a:t>
            </a:r>
            <a:endParaRPr/>
          </a:p>
          <a:p>
            <a:pPr marL="0" lvl="0" indent="0" algn="l" rtl="0">
              <a:lnSpc>
                <a:spcPct val="115000"/>
              </a:lnSpc>
              <a:spcBef>
                <a:spcPts val="1200"/>
              </a:spcBef>
              <a:spcAft>
                <a:spcPts val="1200"/>
              </a:spcAft>
              <a:buSzPts val="3700"/>
              <a:buNone/>
            </a:pPr>
            <a:r>
              <a:rPr lang="es"/>
              <a:t>Nos vemos pronto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3"/>
          <p:cNvSpPr txBox="1">
            <a:spLocks noGrp="1"/>
          </p:cNvSpPr>
          <p:nvPr>
            <p:ph type="ctrTitle"/>
          </p:nvPr>
        </p:nvSpPr>
        <p:spPr>
          <a:xfrm>
            <a:off x="311700" y="1226800"/>
            <a:ext cx="8520600" cy="15705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Clr>
                <a:schemeClr val="dk1"/>
              </a:buClr>
              <a:buSzPts val="1100"/>
              <a:buFont typeface="Arial"/>
              <a:buNone/>
            </a:pPr>
            <a:r>
              <a:rPr lang="es"/>
              <a:t>Les damos la bienvenida</a:t>
            </a:r>
            <a:endParaRPr/>
          </a:p>
        </p:txBody>
      </p:sp>
      <p:sp>
        <p:nvSpPr>
          <p:cNvPr id="157" name="Google Shape;157;p3"/>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500"/>
              <a:buNone/>
            </a:pPr>
            <a:r>
              <a:rPr lang="es"/>
              <a:t>Vamos a comenzar a grabar la clase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4"/>
          <p:cNvSpPr txBox="1">
            <a:spLocks noGrp="1"/>
          </p:cNvSpPr>
          <p:nvPr>
            <p:ph type="title" idx="2"/>
          </p:nvPr>
        </p:nvSpPr>
        <p:spPr>
          <a:xfrm>
            <a:off x="3938175" y="1159375"/>
            <a:ext cx="1091700" cy="3006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s" dirty="0"/>
              <a:t>Clase 19</a:t>
            </a:r>
            <a:endParaRPr dirty="0"/>
          </a:p>
        </p:txBody>
      </p:sp>
      <p:sp>
        <p:nvSpPr>
          <p:cNvPr id="163" name="Google Shape;163;p4"/>
          <p:cNvSpPr txBox="1">
            <a:spLocks noGrp="1"/>
          </p:cNvSpPr>
          <p:nvPr>
            <p:ph type="title"/>
          </p:nvPr>
        </p:nvSpPr>
        <p:spPr>
          <a:xfrm>
            <a:off x="1275675" y="1159375"/>
            <a:ext cx="911700" cy="3006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s" dirty="0"/>
              <a:t>Clase 18</a:t>
            </a:r>
            <a:endParaRPr dirty="0"/>
          </a:p>
        </p:txBody>
      </p:sp>
      <p:sp>
        <p:nvSpPr>
          <p:cNvPr id="164" name="Google Shape;164;p4"/>
          <p:cNvSpPr txBox="1">
            <a:spLocks noGrp="1"/>
          </p:cNvSpPr>
          <p:nvPr>
            <p:ph type="title" idx="3"/>
          </p:nvPr>
        </p:nvSpPr>
        <p:spPr>
          <a:xfrm>
            <a:off x="6877450" y="1159388"/>
            <a:ext cx="911700" cy="3006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Clr>
                <a:schemeClr val="dk1"/>
              </a:buClr>
              <a:buSzPct val="78571"/>
              <a:buFont typeface="Arial"/>
              <a:buNone/>
            </a:pPr>
            <a:r>
              <a:rPr lang="es" dirty="0"/>
              <a:t>Clase 20</a:t>
            </a:r>
            <a:endParaRPr dirty="0"/>
          </a:p>
        </p:txBody>
      </p:sp>
      <p:sp>
        <p:nvSpPr>
          <p:cNvPr id="167" name="Google Shape;167;p4"/>
          <p:cNvSpPr txBox="1">
            <a:spLocks noGrp="1"/>
          </p:cNvSpPr>
          <p:nvPr>
            <p:ph type="title" idx="6"/>
          </p:nvPr>
        </p:nvSpPr>
        <p:spPr>
          <a:xfrm>
            <a:off x="3331525" y="2155125"/>
            <a:ext cx="2397900" cy="2121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MX" b="1" dirty="0"/>
              <a:t>Asincronismo (Parte I)</a:t>
            </a:r>
            <a:endParaRPr b="1" dirty="0"/>
          </a:p>
          <a:p>
            <a:pPr marL="0" lvl="0" indent="0" algn="l" rtl="0">
              <a:lnSpc>
                <a:spcPct val="100000"/>
              </a:lnSpc>
              <a:spcBef>
                <a:spcPts val="0"/>
              </a:spcBef>
              <a:spcAft>
                <a:spcPts val="0"/>
              </a:spcAft>
              <a:buSzPts val="1000"/>
              <a:buNone/>
            </a:pPr>
            <a:endParaRPr b="1" dirty="0"/>
          </a:p>
          <a:p>
            <a:pPr marL="457200" lvl="0" indent="-292100" algn="l" rtl="0">
              <a:lnSpc>
                <a:spcPct val="115000"/>
              </a:lnSpc>
              <a:spcBef>
                <a:spcPts val="0"/>
              </a:spcBef>
              <a:spcAft>
                <a:spcPts val="0"/>
              </a:spcAft>
              <a:buSzPts val="1000"/>
              <a:buChar char="●"/>
            </a:pPr>
            <a:r>
              <a:rPr lang="es" dirty="0"/>
              <a:t>Introducción</a:t>
            </a:r>
            <a:endParaRPr dirty="0"/>
          </a:p>
          <a:p>
            <a:pPr marL="457200" lvl="0" indent="-292100" algn="l" rtl="0">
              <a:lnSpc>
                <a:spcPct val="115000"/>
              </a:lnSpc>
              <a:spcBef>
                <a:spcPts val="0"/>
              </a:spcBef>
              <a:spcAft>
                <a:spcPts val="0"/>
              </a:spcAft>
              <a:buSzPts val="1000"/>
              <a:buChar char="●"/>
            </a:pPr>
            <a:r>
              <a:rPr lang="es-MX" dirty="0"/>
              <a:t>Sincronismo y Asincronismo</a:t>
            </a:r>
            <a:endParaRPr lang="es-AR" dirty="0"/>
          </a:p>
          <a:p>
            <a:pPr marL="457200" lvl="0" indent="-292100" algn="l" rtl="0">
              <a:lnSpc>
                <a:spcPct val="115000"/>
              </a:lnSpc>
              <a:spcBef>
                <a:spcPts val="0"/>
              </a:spcBef>
              <a:spcAft>
                <a:spcPts val="0"/>
              </a:spcAft>
              <a:buSzPts val="1000"/>
              <a:buChar char="●"/>
            </a:pPr>
            <a:r>
              <a:rPr lang="es-AR" dirty="0"/>
              <a:t>Promesas </a:t>
            </a:r>
          </a:p>
          <a:p>
            <a:pPr marL="457200" lvl="0" indent="-292100" algn="l" rtl="0">
              <a:lnSpc>
                <a:spcPct val="115000"/>
              </a:lnSpc>
              <a:spcBef>
                <a:spcPts val="0"/>
              </a:spcBef>
              <a:spcAft>
                <a:spcPts val="0"/>
              </a:spcAft>
              <a:buSzPts val="1000"/>
              <a:buChar char="●"/>
            </a:pPr>
            <a:r>
              <a:rPr lang="es-MX" dirty="0"/>
              <a:t>Funciones del constructor y métodos.</a:t>
            </a:r>
          </a:p>
        </p:txBody>
      </p:sp>
      <p:sp>
        <p:nvSpPr>
          <p:cNvPr id="4" name="Google Shape;167;p4">
            <a:extLst>
              <a:ext uri="{FF2B5EF4-FFF2-40B4-BE49-F238E27FC236}">
                <a16:creationId xmlns:a16="http://schemas.microsoft.com/office/drawing/2014/main" id="{08D07BA8-99E1-39AD-D4C4-4BE208AF2019}"/>
              </a:ext>
            </a:extLst>
          </p:cNvPr>
          <p:cNvSpPr txBox="1">
            <a:spLocks/>
          </p:cNvSpPr>
          <p:nvPr/>
        </p:nvSpPr>
        <p:spPr>
          <a:xfrm>
            <a:off x="532575" y="2155125"/>
            <a:ext cx="2397900" cy="2121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000"/>
              <a:buFont typeface="Montserrat"/>
              <a:buNone/>
              <a:defRPr sz="1000" b="0"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buSzPts val="1100"/>
              <a:buFont typeface="Arial"/>
              <a:buNone/>
            </a:pPr>
            <a:r>
              <a:rPr lang="es-MX" b="1"/>
              <a:t>DOM y Eventos</a:t>
            </a:r>
          </a:p>
          <a:p>
            <a:endParaRPr lang="es-MX" b="1"/>
          </a:p>
          <a:p>
            <a:pPr marL="457200" indent="-292100">
              <a:lnSpc>
                <a:spcPct val="115000"/>
              </a:lnSpc>
              <a:buFont typeface="Montserrat"/>
              <a:buChar char="●"/>
            </a:pPr>
            <a:r>
              <a:rPr lang="es-MX"/>
              <a:t>Manipulación del DOM.</a:t>
            </a:r>
          </a:p>
          <a:p>
            <a:pPr marL="457200" indent="-292100">
              <a:lnSpc>
                <a:spcPct val="115000"/>
              </a:lnSpc>
              <a:buFont typeface="Montserrat"/>
              <a:buChar char="●"/>
            </a:pPr>
            <a:r>
              <a:rPr lang="es-MX"/>
              <a:t>Definición, alcance y su importancia..</a:t>
            </a:r>
          </a:p>
          <a:p>
            <a:pPr marL="457200" indent="-292100">
              <a:lnSpc>
                <a:spcPct val="115000"/>
              </a:lnSpc>
              <a:buFont typeface="Montserrat"/>
              <a:buChar char="●"/>
            </a:pPr>
            <a:r>
              <a:rPr lang="es-MX"/>
              <a:t>Eventos en JS.</a:t>
            </a:r>
          </a:p>
          <a:p>
            <a:pPr marL="457200" indent="-292100">
              <a:lnSpc>
                <a:spcPct val="115000"/>
              </a:lnSpc>
              <a:buFont typeface="Montserrat"/>
              <a:buChar char="●"/>
            </a:pPr>
            <a:r>
              <a:rPr lang="es-MX"/>
              <a:t>Eventos. ¿Qué son, para qué sirven y cuáles son los más comunes?</a:t>
            </a:r>
          </a:p>
          <a:p>
            <a:pPr marL="457200" indent="-292100">
              <a:lnSpc>
                <a:spcPct val="115000"/>
              </a:lnSpc>
              <a:buFont typeface="Montserrat"/>
              <a:buChar char="●"/>
            </a:pPr>
            <a:r>
              <a:rPr lang="es-MX"/>
              <a:t>Escuchar un evento sobre el DOM.</a:t>
            </a:r>
            <a:endParaRPr lang="es-MX" dirty="0"/>
          </a:p>
        </p:txBody>
      </p:sp>
      <p:sp>
        <p:nvSpPr>
          <p:cNvPr id="5" name="Google Shape;167;p4">
            <a:extLst>
              <a:ext uri="{FF2B5EF4-FFF2-40B4-BE49-F238E27FC236}">
                <a16:creationId xmlns:a16="http://schemas.microsoft.com/office/drawing/2014/main" id="{2AA8BACE-F703-70CB-03E2-07FD5110AF39}"/>
              </a:ext>
            </a:extLst>
          </p:cNvPr>
          <p:cNvSpPr txBox="1">
            <a:spLocks/>
          </p:cNvSpPr>
          <p:nvPr/>
        </p:nvSpPr>
        <p:spPr>
          <a:xfrm>
            <a:off x="6134350" y="2155125"/>
            <a:ext cx="2397900" cy="2121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000"/>
              <a:buFont typeface="Montserrat"/>
              <a:buNone/>
              <a:defRPr sz="1000" b="0"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buSzPts val="1100"/>
              <a:buFont typeface="Arial"/>
              <a:buNone/>
            </a:pPr>
            <a:r>
              <a:rPr lang="es-MX" b="1" dirty="0"/>
              <a:t>Asincronismo (Parte II)</a:t>
            </a:r>
          </a:p>
          <a:p>
            <a:endParaRPr lang="es-MX" b="1" dirty="0"/>
          </a:p>
          <a:p>
            <a:pPr marL="457200" indent="-292100">
              <a:lnSpc>
                <a:spcPct val="115000"/>
              </a:lnSpc>
              <a:buFont typeface="Montserrat"/>
              <a:buChar char="●"/>
            </a:pPr>
            <a:r>
              <a:rPr lang="es-MX" dirty="0"/>
              <a:t>Introducción</a:t>
            </a:r>
          </a:p>
          <a:p>
            <a:pPr marL="457200" indent="-292100">
              <a:lnSpc>
                <a:spcPct val="115000"/>
              </a:lnSpc>
              <a:buFont typeface="Montserrat"/>
              <a:buChar char="●"/>
            </a:pPr>
            <a:r>
              <a:rPr lang="es-MX" dirty="0" err="1"/>
              <a:t>Callbacks</a:t>
            </a:r>
            <a:endParaRPr lang="es-MX" dirty="0"/>
          </a:p>
          <a:p>
            <a:pPr marL="457200" indent="-292100">
              <a:lnSpc>
                <a:spcPct val="115000"/>
              </a:lnSpc>
              <a:buFont typeface="Montserrat"/>
              <a:buChar char="●"/>
            </a:pPr>
            <a:r>
              <a:rPr lang="es-MX" dirty="0" err="1"/>
              <a:t>async</a:t>
            </a:r>
            <a:r>
              <a:rPr lang="es-MX" dirty="0"/>
              <a:t> / </a:t>
            </a:r>
            <a:r>
              <a:rPr lang="es-MX" dirty="0" err="1"/>
              <a:t>await</a:t>
            </a:r>
            <a:endParaRPr lang="es-MX" dirty="0"/>
          </a:p>
          <a:p>
            <a:pPr marL="457200" indent="-292100">
              <a:lnSpc>
                <a:spcPct val="115000"/>
              </a:lnSpc>
              <a:buFont typeface="Montserrat"/>
              <a:buChar char="●"/>
            </a:pPr>
            <a:r>
              <a:rPr lang="es-MX" dirty="0"/>
              <a:t>Manejo de errores con try/catch en funciones </a:t>
            </a:r>
            <a:r>
              <a:rPr lang="es-MX" dirty="0" err="1"/>
              <a:t>asincronas</a:t>
            </a:r>
            <a:endParaRPr lang="es-MX"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5"/>
          <p:cNvSpPr txBox="1">
            <a:spLocks noGrp="1"/>
          </p:cNvSpPr>
          <p:nvPr>
            <p:ph type="ctrTitle"/>
          </p:nvPr>
        </p:nvSpPr>
        <p:spPr>
          <a:xfrm>
            <a:off x="235131" y="7600"/>
            <a:ext cx="8358544" cy="108968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000"/>
              <a:buNone/>
            </a:pPr>
            <a:r>
              <a:rPr lang="es" dirty="0"/>
              <a:t>¿Qué es el sincrónismo?</a:t>
            </a:r>
            <a:endParaRPr dirty="0"/>
          </a:p>
        </p:txBody>
      </p:sp>
      <p:sp>
        <p:nvSpPr>
          <p:cNvPr id="173" name="Google Shape;173;p5"/>
          <p:cNvSpPr txBox="1">
            <a:spLocks noGrp="1"/>
          </p:cNvSpPr>
          <p:nvPr>
            <p:ph type="subTitle" idx="1"/>
          </p:nvPr>
        </p:nvSpPr>
        <p:spPr>
          <a:xfrm>
            <a:off x="241667" y="999311"/>
            <a:ext cx="8569234" cy="3232259"/>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SzPts val="1700"/>
              <a:buNone/>
            </a:pPr>
            <a:r>
              <a:rPr lang="es-MX" sz="1500" dirty="0"/>
              <a:t>En JavaScript, el sincronismo se refiere a la ejecución </a:t>
            </a:r>
            <a:r>
              <a:rPr lang="es-MX" sz="1500" b="1" i="1" dirty="0">
                <a:latin typeface="Montserrat"/>
              </a:rPr>
              <a:t>secuencial de código</a:t>
            </a:r>
            <a:r>
              <a:rPr lang="es-MX" sz="1500" dirty="0"/>
              <a:t>, donde cada línea de código espera a que la línea anterior se haya completado antes de ejecutarse. </a:t>
            </a:r>
          </a:p>
          <a:p>
            <a:pPr marL="0" lvl="0" indent="0" algn="l" rtl="0">
              <a:lnSpc>
                <a:spcPct val="90000"/>
              </a:lnSpc>
              <a:spcBef>
                <a:spcPts val="0"/>
              </a:spcBef>
              <a:spcAft>
                <a:spcPts val="0"/>
              </a:spcAft>
              <a:buSzPts val="1700"/>
              <a:buNone/>
            </a:pPr>
            <a:endParaRPr lang="es-MX" sz="1500" dirty="0"/>
          </a:p>
          <a:p>
            <a:pPr marL="0" lvl="0" indent="0" algn="l" rtl="0">
              <a:lnSpc>
                <a:spcPct val="90000"/>
              </a:lnSpc>
              <a:spcBef>
                <a:spcPts val="0"/>
              </a:spcBef>
              <a:spcAft>
                <a:spcPts val="0"/>
              </a:spcAft>
              <a:buSzPts val="1700"/>
              <a:buNone/>
            </a:pPr>
            <a:r>
              <a:rPr lang="es-MX" sz="1500" dirty="0"/>
              <a:t>Este modelo de ejecución </a:t>
            </a:r>
            <a:r>
              <a:rPr lang="es-MX" sz="1500" b="1" i="1" dirty="0">
                <a:latin typeface="Montserrat"/>
              </a:rPr>
              <a:t>es lineal y bloqueante. </a:t>
            </a:r>
            <a:r>
              <a:rPr lang="es-MX" sz="1500" dirty="0"/>
              <a:t>Significa que si una línea de código toma tiempo para completarse por algún motivo, toda la ejecución del programa se detiene hasta que esa línea termine.</a:t>
            </a:r>
          </a:p>
          <a:p>
            <a:pPr marL="0" lvl="0" indent="0" algn="l" rtl="0">
              <a:lnSpc>
                <a:spcPct val="90000"/>
              </a:lnSpc>
              <a:spcBef>
                <a:spcPts val="0"/>
              </a:spcBef>
              <a:spcAft>
                <a:spcPts val="0"/>
              </a:spcAft>
              <a:buSzPts val="1700"/>
              <a:buNone/>
            </a:pPr>
            <a:endParaRPr lang="es-MX" sz="1500" dirty="0"/>
          </a:p>
          <a:p>
            <a:pPr marL="0" lvl="0" indent="0" algn="l" rtl="0">
              <a:lnSpc>
                <a:spcPct val="90000"/>
              </a:lnSpc>
              <a:spcBef>
                <a:spcPts val="0"/>
              </a:spcBef>
              <a:spcAft>
                <a:spcPts val="0"/>
              </a:spcAft>
              <a:buSzPts val="1700"/>
              <a:buNone/>
            </a:pPr>
            <a:r>
              <a:rPr lang="es-MX" sz="1500" dirty="0"/>
              <a:t>Dos </a:t>
            </a:r>
            <a:r>
              <a:rPr lang="es-MX" sz="1500" dirty="0" err="1"/>
              <a:t>caractérisicas</a:t>
            </a:r>
            <a:r>
              <a:rPr lang="es-MX" sz="1500" dirty="0"/>
              <a:t> de este modelo son: </a:t>
            </a:r>
          </a:p>
          <a:p>
            <a:pPr marL="0" lvl="0" indent="0" algn="l" rtl="0">
              <a:lnSpc>
                <a:spcPct val="90000"/>
              </a:lnSpc>
              <a:spcBef>
                <a:spcPts val="0"/>
              </a:spcBef>
              <a:spcAft>
                <a:spcPts val="0"/>
              </a:spcAft>
              <a:buSzPts val="1700"/>
              <a:buNone/>
            </a:pPr>
            <a:endParaRPr lang="es-MX" sz="1500" dirty="0"/>
          </a:p>
          <a:p>
            <a:pPr marL="0" lvl="0" indent="0" algn="l" rtl="0">
              <a:lnSpc>
                <a:spcPct val="90000"/>
              </a:lnSpc>
              <a:spcBef>
                <a:spcPts val="0"/>
              </a:spcBef>
              <a:spcAft>
                <a:spcPts val="0"/>
              </a:spcAft>
              <a:buSzPts val="1700"/>
              <a:buNone/>
            </a:pPr>
            <a:r>
              <a:rPr lang="es-MX" sz="1500" dirty="0"/>
              <a:t>El</a:t>
            </a:r>
            <a:r>
              <a:rPr lang="es-MX" sz="1500" b="1" i="1" dirty="0">
                <a:latin typeface="Montserrat"/>
              </a:rPr>
              <a:t> Bloqueo: </a:t>
            </a:r>
            <a:r>
              <a:rPr lang="es-MX" sz="1500" dirty="0"/>
              <a:t>El modelo sincrónico puede conducir a problemas de bloqueo de la interfaz de usuario, especialmente en aplicaciones web donde una tarea larga puede hacer que la página no responda.</a:t>
            </a:r>
          </a:p>
          <a:p>
            <a:pPr marL="0" lvl="0" indent="0" algn="l" rtl="0">
              <a:lnSpc>
                <a:spcPct val="90000"/>
              </a:lnSpc>
              <a:spcBef>
                <a:spcPts val="0"/>
              </a:spcBef>
              <a:spcAft>
                <a:spcPts val="0"/>
              </a:spcAft>
              <a:buSzPts val="1700"/>
              <a:buNone/>
            </a:pPr>
            <a:endParaRPr lang="es-MX" sz="1500" b="1" i="1" dirty="0">
              <a:latin typeface="Montserrat"/>
            </a:endParaRPr>
          </a:p>
          <a:p>
            <a:pPr marL="0" lvl="0" indent="0" algn="l" rtl="0">
              <a:lnSpc>
                <a:spcPct val="90000"/>
              </a:lnSpc>
              <a:spcBef>
                <a:spcPts val="0"/>
              </a:spcBef>
              <a:spcAft>
                <a:spcPts val="0"/>
              </a:spcAft>
              <a:buSzPts val="1700"/>
              <a:buNone/>
            </a:pPr>
            <a:r>
              <a:rPr lang="es-MX" sz="1500" dirty="0"/>
              <a:t>La</a:t>
            </a:r>
            <a:r>
              <a:rPr lang="es-MX" sz="1500" b="1" i="1" dirty="0">
                <a:latin typeface="Montserrat"/>
              </a:rPr>
              <a:t> Previsibilidad: </a:t>
            </a:r>
            <a:r>
              <a:rPr lang="es-MX" sz="1500" dirty="0"/>
              <a:t>el código sincrónico es generalmente más fácil de leer, escribir y depurar debido a su naturaleza secuencial y predecible.</a:t>
            </a:r>
          </a:p>
          <a:p>
            <a:pPr marL="0" lvl="0" indent="0" algn="l" rtl="0">
              <a:lnSpc>
                <a:spcPct val="90000"/>
              </a:lnSpc>
              <a:spcBef>
                <a:spcPts val="0"/>
              </a:spcBef>
              <a:spcAft>
                <a:spcPts val="0"/>
              </a:spcAft>
              <a:buSzPts val="1700"/>
              <a:buNone/>
            </a:pPr>
            <a:endParaRPr lang="es-MX" sz="1600" dirty="0"/>
          </a:p>
        </p:txBody>
      </p:sp>
    </p:spTree>
    <p:extLst>
      <p:ext uri="{BB962C8B-B14F-4D97-AF65-F5344CB8AC3E}">
        <p14:creationId xmlns:p14="http://schemas.microsoft.com/office/powerpoint/2010/main" val="1412987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1"/>
          <p:cNvSpPr txBox="1">
            <a:spLocks noGrp="1"/>
          </p:cNvSpPr>
          <p:nvPr>
            <p:ph type="title"/>
          </p:nvPr>
        </p:nvSpPr>
        <p:spPr>
          <a:xfrm>
            <a:off x="246369" y="597425"/>
            <a:ext cx="8568531"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dirty="0"/>
              <a:t>Ejemplo sincrónico</a:t>
            </a:r>
            <a:endParaRPr dirty="0"/>
          </a:p>
        </p:txBody>
      </p:sp>
      <p:sp>
        <p:nvSpPr>
          <p:cNvPr id="215" name="Google Shape;215;p11"/>
          <p:cNvSpPr txBox="1">
            <a:spLocks noGrp="1"/>
          </p:cNvSpPr>
          <p:nvPr>
            <p:ph type="body" idx="1"/>
          </p:nvPr>
        </p:nvSpPr>
        <p:spPr>
          <a:xfrm>
            <a:off x="311700" y="1103811"/>
            <a:ext cx="8417725" cy="777241"/>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s-MX" sz="1650" dirty="0"/>
              <a:t>En este ejemplo, cada operación se completa antes de que la siguiente comience. Aquí, imprimiremos mensajes en la consola uno tras otro.</a:t>
            </a:r>
          </a:p>
        </p:txBody>
      </p:sp>
      <p:sp>
        <p:nvSpPr>
          <p:cNvPr id="216" name="Google Shape;216;p11"/>
          <p:cNvSpPr/>
          <p:nvPr/>
        </p:nvSpPr>
        <p:spPr>
          <a:xfrm>
            <a:off x="329100" y="1872108"/>
            <a:ext cx="8400325" cy="961530"/>
          </a:xfrm>
          <a:prstGeom prst="rect">
            <a:avLst/>
          </a:prstGeom>
          <a:solidFill>
            <a:srgbClr val="1A1B26"/>
          </a:solidFill>
          <a:ln>
            <a:noFill/>
          </a:ln>
        </p:spPr>
        <p:txBody>
          <a:bodyPr spcFirstLastPara="1" wrap="square" lIns="91425" tIns="45700" rIns="91425" bIns="45700" anchor="t" anchorCtr="0">
            <a:noAutofit/>
          </a:bodyPr>
          <a:lstStyle/>
          <a:p>
            <a:r>
              <a:rPr lang="es-MX" sz="1600" b="0" dirty="0">
                <a:solidFill>
                  <a:srgbClr val="0DB9D7"/>
                </a:solidFill>
                <a:effectLst/>
                <a:highlight>
                  <a:srgbClr val="1A1B26"/>
                </a:highlight>
                <a:latin typeface="Consolas" panose="020B0609020204030204" pitchFamily="49" charset="0"/>
              </a:rPr>
              <a:t>console</a:t>
            </a:r>
            <a:r>
              <a:rPr lang="es-MX" sz="1600" b="0" dirty="0">
                <a:solidFill>
                  <a:srgbClr val="89DDFF"/>
                </a:solidFill>
                <a:effectLst/>
                <a:highlight>
                  <a:srgbClr val="1A1B26"/>
                </a:highlight>
                <a:latin typeface="Consolas" panose="020B0609020204030204" pitchFamily="49" charset="0"/>
              </a:rPr>
              <a:t>.</a:t>
            </a:r>
            <a:r>
              <a:rPr lang="es-MX" sz="1600" b="0" dirty="0">
                <a:solidFill>
                  <a:srgbClr val="0DB9D7"/>
                </a:solidFill>
                <a:effectLst/>
                <a:highlight>
                  <a:srgbClr val="1A1B26"/>
                </a:highlight>
                <a:latin typeface="Consolas" panose="020B0609020204030204" pitchFamily="49" charset="0"/>
              </a:rPr>
              <a:t>log</a:t>
            </a:r>
            <a:r>
              <a:rPr lang="es-MX" sz="1600" b="0" dirty="0">
                <a:solidFill>
                  <a:srgbClr val="9ABDF5"/>
                </a:solidFill>
                <a:effectLst/>
                <a:highlight>
                  <a:srgbClr val="1A1B26"/>
                </a:highlight>
                <a:latin typeface="Consolas" panose="020B0609020204030204" pitchFamily="49" charset="0"/>
              </a:rPr>
              <a:t>(</a:t>
            </a:r>
            <a:r>
              <a:rPr lang="es-MX" sz="1600" b="0" dirty="0">
                <a:solidFill>
                  <a:srgbClr val="89DDFF"/>
                </a:solidFill>
                <a:effectLst/>
                <a:highlight>
                  <a:srgbClr val="1A1B26"/>
                </a:highlight>
                <a:latin typeface="Consolas" panose="020B0609020204030204" pitchFamily="49" charset="0"/>
              </a:rPr>
              <a:t>'</a:t>
            </a:r>
            <a:r>
              <a:rPr lang="es-MX" sz="1600" b="0" dirty="0">
                <a:solidFill>
                  <a:srgbClr val="9ECE6A"/>
                </a:solidFill>
                <a:effectLst/>
                <a:highlight>
                  <a:srgbClr val="1A1B26"/>
                </a:highlight>
                <a:latin typeface="Consolas" panose="020B0609020204030204" pitchFamily="49" charset="0"/>
              </a:rPr>
              <a:t>Primero: Este mensaje se muestra primero.</a:t>
            </a:r>
            <a:r>
              <a:rPr lang="es-MX" sz="1600" b="0" dirty="0">
                <a:solidFill>
                  <a:srgbClr val="89DDFF"/>
                </a:solidFill>
                <a:effectLst/>
                <a:highlight>
                  <a:srgbClr val="1A1B26"/>
                </a:highlight>
                <a:latin typeface="Consolas" panose="020B0609020204030204" pitchFamily="49" charset="0"/>
              </a:rPr>
              <a:t>'</a:t>
            </a:r>
            <a:r>
              <a:rPr lang="es-MX" sz="1600" b="0" dirty="0">
                <a:solidFill>
                  <a:srgbClr val="9ABDF5"/>
                </a:solidFill>
                <a:effectLst/>
                <a:highlight>
                  <a:srgbClr val="1A1B26"/>
                </a:highlight>
                <a:latin typeface="Consolas" panose="020B0609020204030204" pitchFamily="49" charset="0"/>
              </a:rPr>
              <a:t>)</a:t>
            </a:r>
            <a:r>
              <a:rPr lang="es-MX" sz="1600" b="0" dirty="0">
                <a:solidFill>
                  <a:srgbClr val="89DDFF"/>
                </a:solidFill>
                <a:effectLst/>
                <a:highlight>
                  <a:srgbClr val="1A1B26"/>
                </a:highlight>
                <a:latin typeface="Consolas" panose="020B0609020204030204" pitchFamily="49" charset="0"/>
              </a:rPr>
              <a:t>;</a:t>
            </a:r>
            <a:endParaRPr lang="es-MX" sz="1600" b="0" dirty="0">
              <a:solidFill>
                <a:srgbClr val="A9B1D6"/>
              </a:solidFill>
              <a:effectLst/>
              <a:highlight>
                <a:srgbClr val="1A1B26"/>
              </a:highlight>
              <a:latin typeface="Consolas" panose="020B0609020204030204" pitchFamily="49" charset="0"/>
            </a:endParaRPr>
          </a:p>
          <a:p>
            <a:r>
              <a:rPr lang="es-MX" sz="1600" b="0" dirty="0">
                <a:solidFill>
                  <a:srgbClr val="0DB9D7"/>
                </a:solidFill>
                <a:effectLst/>
                <a:highlight>
                  <a:srgbClr val="1A1B26"/>
                </a:highlight>
                <a:latin typeface="Consolas" panose="020B0609020204030204" pitchFamily="49" charset="0"/>
              </a:rPr>
              <a:t>console</a:t>
            </a:r>
            <a:r>
              <a:rPr lang="es-MX" sz="1600" b="0" dirty="0">
                <a:solidFill>
                  <a:srgbClr val="89DDFF"/>
                </a:solidFill>
                <a:effectLst/>
                <a:highlight>
                  <a:srgbClr val="1A1B26"/>
                </a:highlight>
                <a:latin typeface="Consolas" panose="020B0609020204030204" pitchFamily="49" charset="0"/>
              </a:rPr>
              <a:t>.</a:t>
            </a:r>
            <a:r>
              <a:rPr lang="es-MX" sz="1600" b="0" dirty="0">
                <a:solidFill>
                  <a:srgbClr val="0DB9D7"/>
                </a:solidFill>
                <a:effectLst/>
                <a:highlight>
                  <a:srgbClr val="1A1B26"/>
                </a:highlight>
                <a:latin typeface="Consolas" panose="020B0609020204030204" pitchFamily="49" charset="0"/>
              </a:rPr>
              <a:t>log</a:t>
            </a:r>
            <a:r>
              <a:rPr lang="es-MX" sz="1600" b="0" dirty="0">
                <a:solidFill>
                  <a:srgbClr val="9ABDF5"/>
                </a:solidFill>
                <a:effectLst/>
                <a:highlight>
                  <a:srgbClr val="1A1B26"/>
                </a:highlight>
                <a:latin typeface="Consolas" panose="020B0609020204030204" pitchFamily="49" charset="0"/>
              </a:rPr>
              <a:t>(</a:t>
            </a:r>
            <a:r>
              <a:rPr lang="es-MX" sz="1600" b="0" dirty="0">
                <a:solidFill>
                  <a:srgbClr val="89DDFF"/>
                </a:solidFill>
                <a:effectLst/>
                <a:highlight>
                  <a:srgbClr val="1A1B26"/>
                </a:highlight>
                <a:latin typeface="Consolas" panose="020B0609020204030204" pitchFamily="49" charset="0"/>
              </a:rPr>
              <a:t>'</a:t>
            </a:r>
            <a:r>
              <a:rPr lang="es-MX" sz="1600" b="0" dirty="0">
                <a:solidFill>
                  <a:srgbClr val="9ECE6A"/>
                </a:solidFill>
                <a:effectLst/>
                <a:highlight>
                  <a:srgbClr val="1A1B26"/>
                </a:highlight>
                <a:latin typeface="Consolas" panose="020B0609020204030204" pitchFamily="49" charset="0"/>
              </a:rPr>
              <a:t>Segundo: Este mensaje se muestra después, sin demora.</a:t>
            </a:r>
            <a:r>
              <a:rPr lang="es-MX" sz="1600" b="0" dirty="0">
                <a:solidFill>
                  <a:srgbClr val="89DDFF"/>
                </a:solidFill>
                <a:effectLst/>
                <a:highlight>
                  <a:srgbClr val="1A1B26"/>
                </a:highlight>
                <a:latin typeface="Consolas" panose="020B0609020204030204" pitchFamily="49" charset="0"/>
              </a:rPr>
              <a:t>'</a:t>
            </a:r>
            <a:r>
              <a:rPr lang="es-MX" sz="1600" b="0" dirty="0">
                <a:solidFill>
                  <a:srgbClr val="9ABDF5"/>
                </a:solidFill>
                <a:effectLst/>
                <a:highlight>
                  <a:srgbClr val="1A1B26"/>
                </a:highlight>
                <a:latin typeface="Consolas" panose="020B0609020204030204" pitchFamily="49" charset="0"/>
              </a:rPr>
              <a:t>)</a:t>
            </a:r>
            <a:r>
              <a:rPr lang="es-MX" sz="1600" b="0" dirty="0">
                <a:solidFill>
                  <a:srgbClr val="89DDFF"/>
                </a:solidFill>
                <a:effectLst/>
                <a:highlight>
                  <a:srgbClr val="1A1B26"/>
                </a:highlight>
                <a:latin typeface="Consolas" panose="020B0609020204030204" pitchFamily="49" charset="0"/>
              </a:rPr>
              <a:t>;</a:t>
            </a:r>
            <a:endParaRPr lang="es-MX" sz="1600" b="0" dirty="0">
              <a:solidFill>
                <a:srgbClr val="A9B1D6"/>
              </a:solidFill>
              <a:effectLst/>
              <a:highlight>
                <a:srgbClr val="1A1B26"/>
              </a:highlight>
              <a:latin typeface="Consolas" panose="020B0609020204030204" pitchFamily="49" charset="0"/>
            </a:endParaRPr>
          </a:p>
          <a:p>
            <a:endParaRPr lang="es-AR" sz="1200" b="0" i="0" u="none" strike="noStrike" cap="none" dirty="0">
              <a:solidFill>
                <a:srgbClr val="D5CED9"/>
              </a:solidFill>
              <a:latin typeface="Consolas"/>
              <a:ea typeface="Consolas"/>
              <a:cs typeface="Consolas"/>
              <a:sym typeface="Consolas"/>
            </a:endParaRPr>
          </a:p>
        </p:txBody>
      </p:sp>
      <p:sp>
        <p:nvSpPr>
          <p:cNvPr id="2" name="Google Shape;215;p11">
            <a:extLst>
              <a:ext uri="{FF2B5EF4-FFF2-40B4-BE49-F238E27FC236}">
                <a16:creationId xmlns:a16="http://schemas.microsoft.com/office/drawing/2014/main" id="{6E2DF78C-3A43-66B7-F35C-033E820F3F6E}"/>
              </a:ext>
            </a:extLst>
          </p:cNvPr>
          <p:cNvSpPr txBox="1">
            <a:spLocks/>
          </p:cNvSpPr>
          <p:nvPr/>
        </p:nvSpPr>
        <p:spPr>
          <a:xfrm>
            <a:off x="246369" y="2947851"/>
            <a:ext cx="8400325" cy="1702526"/>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pPr marL="0" indent="0">
              <a:buFont typeface="Montserrat"/>
              <a:buNone/>
            </a:pPr>
            <a:r>
              <a:rPr lang="es-MX" sz="1650" dirty="0"/>
              <a:t>En este ejemplo, "Primero" se imprime primero, seguido inmediatamente por "Segundo". </a:t>
            </a:r>
          </a:p>
          <a:p>
            <a:pPr marL="0" indent="0">
              <a:buFont typeface="Montserrat"/>
              <a:buNone/>
            </a:pPr>
            <a:endParaRPr lang="es-MX" sz="1650" dirty="0"/>
          </a:p>
          <a:p>
            <a:pPr marL="0" indent="0">
              <a:buFont typeface="Montserrat"/>
              <a:buNone/>
            </a:pPr>
            <a:r>
              <a:rPr lang="es-MX" sz="1650" b="1" dirty="0"/>
              <a:t>No hay retraso entre las operaciones</a:t>
            </a:r>
            <a:r>
              <a:rPr lang="es-MX" sz="1650" dirty="0"/>
              <a:t>: todo ocurre en un orden estricto y secuencial.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1"/>
          <p:cNvSpPr txBox="1">
            <a:spLocks noGrp="1"/>
          </p:cNvSpPr>
          <p:nvPr>
            <p:ph type="title"/>
          </p:nvPr>
        </p:nvSpPr>
        <p:spPr>
          <a:xfrm>
            <a:off x="246369" y="571301"/>
            <a:ext cx="8568531"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dirty="0"/>
              <a:t>Otro ejemplo sincrónico</a:t>
            </a:r>
            <a:endParaRPr dirty="0"/>
          </a:p>
        </p:txBody>
      </p:sp>
      <p:sp>
        <p:nvSpPr>
          <p:cNvPr id="216" name="Google Shape;216;p11"/>
          <p:cNvSpPr/>
          <p:nvPr/>
        </p:nvSpPr>
        <p:spPr>
          <a:xfrm>
            <a:off x="329100" y="1170125"/>
            <a:ext cx="8400325" cy="2503949"/>
          </a:xfrm>
          <a:prstGeom prst="rect">
            <a:avLst/>
          </a:prstGeom>
          <a:solidFill>
            <a:srgbClr val="1A1B26"/>
          </a:solidFill>
          <a:ln>
            <a:noFill/>
          </a:ln>
        </p:spPr>
        <p:txBody>
          <a:bodyPr spcFirstLastPara="1" wrap="square" lIns="91425" tIns="45700" rIns="91425" bIns="45700" anchor="t" anchorCtr="0">
            <a:noAutofit/>
          </a:bodyPr>
          <a:lstStyle/>
          <a:p>
            <a:r>
              <a:rPr lang="es-AR" b="0" dirty="0">
                <a:solidFill>
                  <a:srgbClr val="0DB9D7"/>
                </a:solidFill>
                <a:effectLst/>
                <a:highlight>
                  <a:srgbClr val="1A1B26"/>
                </a:highlight>
                <a:latin typeface="Consolas" panose="020B0609020204030204" pitchFamily="49" charset="0"/>
              </a:rPr>
              <a:t>console</a:t>
            </a:r>
            <a:r>
              <a:rPr lang="es-AR" b="0" dirty="0">
                <a:solidFill>
                  <a:srgbClr val="89DDFF"/>
                </a:solidFill>
                <a:effectLst/>
                <a:highlight>
                  <a:srgbClr val="1A1B26"/>
                </a:highlight>
                <a:latin typeface="Consolas" panose="020B0609020204030204" pitchFamily="49" charset="0"/>
              </a:rPr>
              <a:t>.</a:t>
            </a:r>
            <a:r>
              <a:rPr lang="es-AR" b="0" dirty="0">
                <a:solidFill>
                  <a:srgbClr val="0DB9D7"/>
                </a:solidFill>
                <a:effectLst/>
                <a:highlight>
                  <a:srgbClr val="1A1B26"/>
                </a:highlight>
                <a:latin typeface="Consolas" panose="020B0609020204030204" pitchFamily="49" charset="0"/>
              </a:rPr>
              <a:t>log</a:t>
            </a:r>
            <a:r>
              <a:rPr lang="es-AR" b="0" dirty="0">
                <a:solidFill>
                  <a:srgbClr val="9ABDF5"/>
                </a:solidFill>
                <a:effectLst/>
                <a:highlight>
                  <a:srgbClr val="1A1B26"/>
                </a:highlight>
                <a:latin typeface="Consolas" panose="020B0609020204030204" pitchFamily="49" charset="0"/>
              </a:rPr>
              <a:t>(</a:t>
            </a:r>
            <a:r>
              <a:rPr lang="es-AR" b="0" dirty="0">
                <a:solidFill>
                  <a:srgbClr val="89DDFF"/>
                </a:solidFill>
                <a:effectLst/>
                <a:highlight>
                  <a:srgbClr val="1A1B26"/>
                </a:highlight>
                <a:latin typeface="Consolas" panose="020B0609020204030204" pitchFamily="49" charset="0"/>
              </a:rPr>
              <a:t>'</a:t>
            </a:r>
            <a:r>
              <a:rPr lang="es-AR" b="0" dirty="0">
                <a:solidFill>
                  <a:srgbClr val="9ECE6A"/>
                </a:solidFill>
                <a:effectLst/>
                <a:highlight>
                  <a:srgbClr val="1A1B26"/>
                </a:highlight>
                <a:latin typeface="Consolas" panose="020B0609020204030204" pitchFamily="49" charset="0"/>
              </a:rPr>
              <a:t>Inicio del proceso</a:t>
            </a:r>
            <a:r>
              <a:rPr lang="es-AR" b="0" dirty="0">
                <a:solidFill>
                  <a:srgbClr val="89DDFF"/>
                </a:solidFill>
                <a:effectLst/>
                <a:highlight>
                  <a:srgbClr val="1A1B26"/>
                </a:highlight>
                <a:latin typeface="Consolas" panose="020B0609020204030204" pitchFamily="49" charset="0"/>
              </a:rPr>
              <a:t>'</a:t>
            </a:r>
            <a:r>
              <a:rPr lang="es-AR" b="0" dirty="0">
                <a:solidFill>
                  <a:srgbClr val="9ABDF5"/>
                </a:solidFill>
                <a:effectLst/>
                <a:highlight>
                  <a:srgbClr val="1A1B26"/>
                </a:highlight>
                <a:latin typeface="Consolas" panose="020B0609020204030204" pitchFamily="49" charset="0"/>
              </a:rPr>
              <a:t>)</a:t>
            </a:r>
            <a:r>
              <a:rPr lang="es-AR" b="0" dirty="0">
                <a:solidFill>
                  <a:srgbClr val="89DDFF"/>
                </a:solidFill>
                <a:effectLst/>
                <a:highlight>
                  <a:srgbClr val="1A1B26"/>
                </a:highlight>
                <a:latin typeface="Consolas" panose="020B0609020204030204" pitchFamily="49" charset="0"/>
              </a:rPr>
              <a:t>;</a:t>
            </a:r>
            <a:endParaRPr lang="es-AR" b="0" dirty="0">
              <a:solidFill>
                <a:srgbClr val="A9B1D6"/>
              </a:solidFill>
              <a:effectLst/>
              <a:highlight>
                <a:srgbClr val="1A1B26"/>
              </a:highlight>
              <a:latin typeface="Consolas" panose="020B0609020204030204" pitchFamily="49" charset="0"/>
            </a:endParaRPr>
          </a:p>
          <a:p>
            <a:br>
              <a:rPr lang="es-AR" b="0" dirty="0">
                <a:solidFill>
                  <a:srgbClr val="A9B1D6"/>
                </a:solidFill>
                <a:effectLst/>
                <a:highlight>
                  <a:srgbClr val="1A1B26"/>
                </a:highlight>
                <a:latin typeface="Consolas" panose="020B0609020204030204" pitchFamily="49" charset="0"/>
              </a:rPr>
            </a:br>
            <a:r>
              <a:rPr lang="es-AR" b="0" dirty="0">
                <a:solidFill>
                  <a:srgbClr val="BB9AF7"/>
                </a:solidFill>
                <a:effectLst/>
                <a:highlight>
                  <a:srgbClr val="1A1B26"/>
                </a:highlight>
                <a:latin typeface="Consolas" panose="020B0609020204030204" pitchFamily="49" charset="0"/>
              </a:rPr>
              <a:t>let</a:t>
            </a:r>
            <a:r>
              <a:rPr lang="es-AR" b="0" dirty="0">
                <a:solidFill>
                  <a:srgbClr val="A9B1D6"/>
                </a:solidFill>
                <a:effectLst/>
                <a:highlight>
                  <a:srgbClr val="1A1B26"/>
                </a:highlight>
                <a:latin typeface="Consolas" panose="020B0609020204030204" pitchFamily="49" charset="0"/>
              </a:rPr>
              <a:t> </a:t>
            </a:r>
            <a:r>
              <a:rPr lang="es-AR" b="0" dirty="0">
                <a:solidFill>
                  <a:srgbClr val="C0CAF5"/>
                </a:solidFill>
                <a:effectLst/>
                <a:highlight>
                  <a:srgbClr val="1A1B26"/>
                </a:highlight>
                <a:latin typeface="Consolas" panose="020B0609020204030204" pitchFamily="49" charset="0"/>
              </a:rPr>
              <a:t>suma</a:t>
            </a:r>
            <a:r>
              <a:rPr lang="es-AR" b="0" dirty="0">
                <a:solidFill>
                  <a:srgbClr val="A9B1D6"/>
                </a:solidFill>
                <a:effectLst/>
                <a:highlight>
                  <a:srgbClr val="1A1B26"/>
                </a:highlight>
                <a:latin typeface="Consolas" panose="020B0609020204030204" pitchFamily="49" charset="0"/>
              </a:rPr>
              <a:t> </a:t>
            </a:r>
            <a:r>
              <a:rPr lang="es-AR" b="0" dirty="0">
                <a:solidFill>
                  <a:srgbClr val="89DDFF"/>
                </a:solidFill>
                <a:effectLst/>
                <a:highlight>
                  <a:srgbClr val="1A1B26"/>
                </a:highlight>
                <a:latin typeface="Consolas" panose="020B0609020204030204" pitchFamily="49" charset="0"/>
              </a:rPr>
              <a:t>=</a:t>
            </a:r>
            <a:r>
              <a:rPr lang="es-AR" b="0" dirty="0">
                <a:solidFill>
                  <a:srgbClr val="A9B1D6"/>
                </a:solidFill>
                <a:effectLst/>
                <a:highlight>
                  <a:srgbClr val="1A1B26"/>
                </a:highlight>
                <a:latin typeface="Consolas" panose="020B0609020204030204" pitchFamily="49" charset="0"/>
              </a:rPr>
              <a:t> </a:t>
            </a:r>
            <a:r>
              <a:rPr lang="es-AR" b="0" dirty="0">
                <a:solidFill>
                  <a:srgbClr val="FF9E64"/>
                </a:solidFill>
                <a:effectLst/>
                <a:highlight>
                  <a:srgbClr val="1A1B26"/>
                </a:highlight>
                <a:latin typeface="Consolas" panose="020B0609020204030204" pitchFamily="49" charset="0"/>
              </a:rPr>
              <a:t>0</a:t>
            </a:r>
            <a:r>
              <a:rPr lang="es-AR" b="0" dirty="0">
                <a:solidFill>
                  <a:srgbClr val="89DDFF"/>
                </a:solidFill>
                <a:effectLst/>
                <a:highlight>
                  <a:srgbClr val="1A1B26"/>
                </a:highlight>
                <a:latin typeface="Consolas" panose="020B0609020204030204" pitchFamily="49" charset="0"/>
              </a:rPr>
              <a:t>;</a:t>
            </a:r>
            <a:endParaRPr lang="es-AR" b="0" dirty="0">
              <a:solidFill>
                <a:srgbClr val="A9B1D6"/>
              </a:solidFill>
              <a:effectLst/>
              <a:highlight>
                <a:srgbClr val="1A1B26"/>
              </a:highlight>
              <a:latin typeface="Consolas" panose="020B0609020204030204" pitchFamily="49" charset="0"/>
            </a:endParaRPr>
          </a:p>
          <a:p>
            <a:r>
              <a:rPr lang="es-AR" b="0" dirty="0">
                <a:solidFill>
                  <a:srgbClr val="BB9AF7"/>
                </a:solidFill>
                <a:effectLst/>
                <a:highlight>
                  <a:srgbClr val="1A1B26"/>
                </a:highlight>
                <a:latin typeface="Consolas" panose="020B0609020204030204" pitchFamily="49" charset="0"/>
              </a:rPr>
              <a:t>for</a:t>
            </a:r>
            <a:r>
              <a:rPr lang="es-AR" b="0" dirty="0">
                <a:solidFill>
                  <a:srgbClr val="A9B1D6"/>
                </a:solidFill>
                <a:effectLst/>
                <a:highlight>
                  <a:srgbClr val="1A1B26"/>
                </a:highlight>
                <a:latin typeface="Consolas" panose="020B0609020204030204" pitchFamily="49" charset="0"/>
              </a:rPr>
              <a:t> </a:t>
            </a:r>
            <a:r>
              <a:rPr lang="es-AR" b="0" dirty="0">
                <a:solidFill>
                  <a:srgbClr val="9ABDF5"/>
                </a:solidFill>
                <a:effectLst/>
                <a:highlight>
                  <a:srgbClr val="1A1B26"/>
                </a:highlight>
                <a:latin typeface="Consolas" panose="020B0609020204030204" pitchFamily="49" charset="0"/>
              </a:rPr>
              <a:t>(</a:t>
            </a:r>
            <a:r>
              <a:rPr lang="es-AR" b="0" dirty="0">
                <a:solidFill>
                  <a:srgbClr val="BB9AF7"/>
                </a:solidFill>
                <a:effectLst/>
                <a:highlight>
                  <a:srgbClr val="1A1B26"/>
                </a:highlight>
                <a:latin typeface="Consolas" panose="020B0609020204030204" pitchFamily="49" charset="0"/>
              </a:rPr>
              <a:t>let</a:t>
            </a:r>
            <a:r>
              <a:rPr lang="es-AR" b="0" dirty="0">
                <a:solidFill>
                  <a:srgbClr val="A9B1D6"/>
                </a:solidFill>
                <a:effectLst/>
                <a:highlight>
                  <a:srgbClr val="1A1B26"/>
                </a:highlight>
                <a:latin typeface="Consolas" panose="020B0609020204030204" pitchFamily="49" charset="0"/>
              </a:rPr>
              <a:t> </a:t>
            </a:r>
            <a:r>
              <a:rPr lang="es-AR" b="0" dirty="0">
                <a:solidFill>
                  <a:srgbClr val="C0CAF5"/>
                </a:solidFill>
                <a:effectLst/>
                <a:highlight>
                  <a:srgbClr val="1A1B26"/>
                </a:highlight>
                <a:latin typeface="Consolas" panose="020B0609020204030204" pitchFamily="49" charset="0"/>
              </a:rPr>
              <a:t>i</a:t>
            </a:r>
            <a:r>
              <a:rPr lang="es-AR" b="0" dirty="0">
                <a:solidFill>
                  <a:srgbClr val="A9B1D6"/>
                </a:solidFill>
                <a:effectLst/>
                <a:highlight>
                  <a:srgbClr val="1A1B26"/>
                </a:highlight>
                <a:latin typeface="Consolas" panose="020B0609020204030204" pitchFamily="49" charset="0"/>
              </a:rPr>
              <a:t> </a:t>
            </a:r>
            <a:r>
              <a:rPr lang="es-AR" b="0" dirty="0">
                <a:solidFill>
                  <a:srgbClr val="89DDFF"/>
                </a:solidFill>
                <a:effectLst/>
                <a:highlight>
                  <a:srgbClr val="1A1B26"/>
                </a:highlight>
                <a:latin typeface="Consolas" panose="020B0609020204030204" pitchFamily="49" charset="0"/>
              </a:rPr>
              <a:t>=</a:t>
            </a:r>
            <a:r>
              <a:rPr lang="es-AR" b="0" dirty="0">
                <a:solidFill>
                  <a:srgbClr val="A9B1D6"/>
                </a:solidFill>
                <a:effectLst/>
                <a:highlight>
                  <a:srgbClr val="1A1B26"/>
                </a:highlight>
                <a:latin typeface="Consolas" panose="020B0609020204030204" pitchFamily="49" charset="0"/>
              </a:rPr>
              <a:t> </a:t>
            </a:r>
            <a:r>
              <a:rPr lang="es-AR" b="0" dirty="0">
                <a:solidFill>
                  <a:srgbClr val="FF9E64"/>
                </a:solidFill>
                <a:effectLst/>
                <a:highlight>
                  <a:srgbClr val="1A1B26"/>
                </a:highlight>
                <a:latin typeface="Consolas" panose="020B0609020204030204" pitchFamily="49" charset="0"/>
              </a:rPr>
              <a:t>0</a:t>
            </a:r>
            <a:r>
              <a:rPr lang="es-AR" b="0" dirty="0">
                <a:solidFill>
                  <a:srgbClr val="89DDFF"/>
                </a:solidFill>
                <a:effectLst/>
                <a:highlight>
                  <a:srgbClr val="1A1B26"/>
                </a:highlight>
                <a:latin typeface="Consolas" panose="020B0609020204030204" pitchFamily="49" charset="0"/>
              </a:rPr>
              <a:t>;</a:t>
            </a:r>
            <a:r>
              <a:rPr lang="es-AR" b="0" dirty="0">
                <a:solidFill>
                  <a:srgbClr val="A9B1D6"/>
                </a:solidFill>
                <a:effectLst/>
                <a:highlight>
                  <a:srgbClr val="1A1B26"/>
                </a:highlight>
                <a:latin typeface="Consolas" panose="020B0609020204030204" pitchFamily="49" charset="0"/>
              </a:rPr>
              <a:t> </a:t>
            </a:r>
            <a:r>
              <a:rPr lang="es-AR" b="0" dirty="0">
                <a:solidFill>
                  <a:srgbClr val="C0CAF5"/>
                </a:solidFill>
                <a:effectLst/>
                <a:highlight>
                  <a:srgbClr val="1A1B26"/>
                </a:highlight>
                <a:latin typeface="Consolas" panose="020B0609020204030204" pitchFamily="49" charset="0"/>
              </a:rPr>
              <a:t>i</a:t>
            </a:r>
            <a:r>
              <a:rPr lang="es-AR" b="0" dirty="0">
                <a:solidFill>
                  <a:srgbClr val="A9B1D6"/>
                </a:solidFill>
                <a:effectLst/>
                <a:highlight>
                  <a:srgbClr val="1A1B26"/>
                </a:highlight>
                <a:latin typeface="Consolas" panose="020B0609020204030204" pitchFamily="49" charset="0"/>
              </a:rPr>
              <a:t> </a:t>
            </a:r>
            <a:r>
              <a:rPr lang="es-AR" b="0" dirty="0">
                <a:solidFill>
                  <a:srgbClr val="BB9AF7"/>
                </a:solidFill>
                <a:effectLst/>
                <a:highlight>
                  <a:srgbClr val="1A1B26"/>
                </a:highlight>
                <a:latin typeface="Consolas" panose="020B0609020204030204" pitchFamily="49" charset="0"/>
              </a:rPr>
              <a:t>&lt;</a:t>
            </a:r>
            <a:r>
              <a:rPr lang="es-AR" b="0" dirty="0">
                <a:solidFill>
                  <a:srgbClr val="A9B1D6"/>
                </a:solidFill>
                <a:effectLst/>
                <a:highlight>
                  <a:srgbClr val="1A1B26"/>
                </a:highlight>
                <a:latin typeface="Consolas" panose="020B0609020204030204" pitchFamily="49" charset="0"/>
              </a:rPr>
              <a:t> </a:t>
            </a:r>
            <a:r>
              <a:rPr lang="es-AR" b="0" dirty="0">
                <a:solidFill>
                  <a:srgbClr val="FF9E64"/>
                </a:solidFill>
                <a:effectLst/>
                <a:highlight>
                  <a:srgbClr val="1A1B26"/>
                </a:highlight>
                <a:latin typeface="Consolas" panose="020B0609020204030204" pitchFamily="49" charset="0"/>
              </a:rPr>
              <a:t>1000000</a:t>
            </a:r>
            <a:r>
              <a:rPr lang="es-AR" b="0" dirty="0">
                <a:solidFill>
                  <a:srgbClr val="89DDFF"/>
                </a:solidFill>
                <a:effectLst/>
                <a:highlight>
                  <a:srgbClr val="1A1B26"/>
                </a:highlight>
                <a:latin typeface="Consolas" panose="020B0609020204030204" pitchFamily="49" charset="0"/>
              </a:rPr>
              <a:t>;</a:t>
            </a:r>
            <a:r>
              <a:rPr lang="es-AR" b="0" dirty="0">
                <a:solidFill>
                  <a:srgbClr val="A9B1D6"/>
                </a:solidFill>
                <a:effectLst/>
                <a:highlight>
                  <a:srgbClr val="1A1B26"/>
                </a:highlight>
                <a:latin typeface="Consolas" panose="020B0609020204030204" pitchFamily="49" charset="0"/>
              </a:rPr>
              <a:t> </a:t>
            </a:r>
            <a:r>
              <a:rPr lang="es-AR" b="0" dirty="0">
                <a:solidFill>
                  <a:srgbClr val="C0CAF5"/>
                </a:solidFill>
                <a:effectLst/>
                <a:highlight>
                  <a:srgbClr val="1A1B26"/>
                </a:highlight>
                <a:latin typeface="Consolas" panose="020B0609020204030204" pitchFamily="49" charset="0"/>
              </a:rPr>
              <a:t>i</a:t>
            </a:r>
            <a:r>
              <a:rPr lang="es-AR" b="0" dirty="0">
                <a:solidFill>
                  <a:srgbClr val="89DDFF"/>
                </a:solidFill>
                <a:effectLst/>
                <a:highlight>
                  <a:srgbClr val="1A1B26"/>
                </a:highlight>
                <a:latin typeface="Consolas" panose="020B0609020204030204" pitchFamily="49" charset="0"/>
              </a:rPr>
              <a:t>++</a:t>
            </a:r>
            <a:r>
              <a:rPr lang="es-AR" b="0" dirty="0">
                <a:solidFill>
                  <a:srgbClr val="9ABDF5"/>
                </a:solidFill>
                <a:effectLst/>
                <a:highlight>
                  <a:srgbClr val="1A1B26"/>
                </a:highlight>
                <a:latin typeface="Consolas" panose="020B0609020204030204" pitchFamily="49" charset="0"/>
              </a:rPr>
              <a:t>)</a:t>
            </a:r>
            <a:r>
              <a:rPr lang="es-AR" b="0" dirty="0">
                <a:solidFill>
                  <a:srgbClr val="A9B1D6"/>
                </a:solidFill>
                <a:effectLst/>
                <a:highlight>
                  <a:srgbClr val="1A1B26"/>
                </a:highlight>
                <a:latin typeface="Consolas" panose="020B0609020204030204" pitchFamily="49" charset="0"/>
              </a:rPr>
              <a:t> </a:t>
            </a:r>
            <a:r>
              <a:rPr lang="es-AR" b="0" dirty="0">
                <a:solidFill>
                  <a:srgbClr val="9ABDF5"/>
                </a:solidFill>
                <a:effectLst/>
                <a:highlight>
                  <a:srgbClr val="1A1B26"/>
                </a:highlight>
                <a:latin typeface="Consolas" panose="020B0609020204030204" pitchFamily="49" charset="0"/>
              </a:rPr>
              <a:t>{</a:t>
            </a:r>
            <a:endParaRPr lang="es-AR" b="0" dirty="0">
              <a:solidFill>
                <a:srgbClr val="A9B1D6"/>
              </a:solidFill>
              <a:effectLst/>
              <a:highlight>
                <a:srgbClr val="1A1B26"/>
              </a:highlight>
              <a:latin typeface="Consolas" panose="020B0609020204030204" pitchFamily="49" charset="0"/>
            </a:endParaRPr>
          </a:p>
          <a:p>
            <a:r>
              <a:rPr lang="es-AR" b="0" dirty="0">
                <a:solidFill>
                  <a:srgbClr val="A9B1D6"/>
                </a:solidFill>
                <a:effectLst/>
                <a:highlight>
                  <a:srgbClr val="1A1B26"/>
                </a:highlight>
                <a:latin typeface="Consolas" panose="020B0609020204030204" pitchFamily="49" charset="0"/>
              </a:rPr>
              <a:t>    </a:t>
            </a:r>
            <a:r>
              <a:rPr lang="es-AR" b="0" dirty="0">
                <a:solidFill>
                  <a:srgbClr val="C0CAF5"/>
                </a:solidFill>
                <a:effectLst/>
                <a:highlight>
                  <a:srgbClr val="1A1B26"/>
                </a:highlight>
                <a:latin typeface="Consolas" panose="020B0609020204030204" pitchFamily="49" charset="0"/>
              </a:rPr>
              <a:t>suma</a:t>
            </a:r>
            <a:r>
              <a:rPr lang="es-AR" b="0" dirty="0">
                <a:solidFill>
                  <a:srgbClr val="A9B1D6"/>
                </a:solidFill>
                <a:effectLst/>
                <a:highlight>
                  <a:srgbClr val="1A1B26"/>
                </a:highlight>
                <a:latin typeface="Consolas" panose="020B0609020204030204" pitchFamily="49" charset="0"/>
              </a:rPr>
              <a:t> </a:t>
            </a:r>
            <a:r>
              <a:rPr lang="es-AR" b="0" dirty="0">
                <a:solidFill>
                  <a:srgbClr val="89DDFF"/>
                </a:solidFill>
                <a:effectLst/>
                <a:highlight>
                  <a:srgbClr val="1A1B26"/>
                </a:highlight>
                <a:latin typeface="Consolas" panose="020B0609020204030204" pitchFamily="49" charset="0"/>
              </a:rPr>
              <a:t>+=</a:t>
            </a:r>
            <a:r>
              <a:rPr lang="es-AR" b="0" dirty="0">
                <a:solidFill>
                  <a:srgbClr val="A9B1D6"/>
                </a:solidFill>
                <a:effectLst/>
                <a:highlight>
                  <a:srgbClr val="1A1B26"/>
                </a:highlight>
                <a:latin typeface="Consolas" panose="020B0609020204030204" pitchFamily="49" charset="0"/>
              </a:rPr>
              <a:t> </a:t>
            </a:r>
            <a:r>
              <a:rPr lang="es-AR" b="0" dirty="0">
                <a:solidFill>
                  <a:srgbClr val="C0CAF5"/>
                </a:solidFill>
                <a:effectLst/>
                <a:highlight>
                  <a:srgbClr val="1A1B26"/>
                </a:highlight>
                <a:latin typeface="Consolas" panose="020B0609020204030204" pitchFamily="49" charset="0"/>
              </a:rPr>
              <a:t>i</a:t>
            </a:r>
            <a:r>
              <a:rPr lang="es-AR" b="0" dirty="0">
                <a:solidFill>
                  <a:srgbClr val="89DDFF"/>
                </a:solidFill>
                <a:effectLst/>
                <a:highlight>
                  <a:srgbClr val="1A1B26"/>
                </a:highlight>
                <a:latin typeface="Consolas" panose="020B0609020204030204" pitchFamily="49" charset="0"/>
              </a:rPr>
              <a:t>;</a:t>
            </a:r>
            <a:endParaRPr lang="es-AR" b="0" dirty="0">
              <a:solidFill>
                <a:srgbClr val="A9B1D6"/>
              </a:solidFill>
              <a:effectLst/>
              <a:highlight>
                <a:srgbClr val="1A1B26"/>
              </a:highlight>
              <a:latin typeface="Consolas" panose="020B0609020204030204" pitchFamily="49" charset="0"/>
            </a:endParaRPr>
          </a:p>
          <a:p>
            <a:r>
              <a:rPr lang="es-AR" b="0" dirty="0">
                <a:solidFill>
                  <a:srgbClr val="9ABDF5"/>
                </a:solidFill>
                <a:effectLst/>
                <a:highlight>
                  <a:srgbClr val="1A1B26"/>
                </a:highlight>
                <a:latin typeface="Consolas" panose="020B0609020204030204" pitchFamily="49" charset="0"/>
              </a:rPr>
              <a:t>}</a:t>
            </a:r>
            <a:endParaRPr lang="es-AR" b="0" dirty="0">
              <a:solidFill>
                <a:srgbClr val="A9B1D6"/>
              </a:solidFill>
              <a:effectLst/>
              <a:highlight>
                <a:srgbClr val="1A1B26"/>
              </a:highlight>
              <a:latin typeface="Consolas" panose="020B0609020204030204" pitchFamily="49" charset="0"/>
            </a:endParaRPr>
          </a:p>
          <a:p>
            <a:br>
              <a:rPr lang="es-AR" b="0" dirty="0">
                <a:solidFill>
                  <a:srgbClr val="A9B1D6"/>
                </a:solidFill>
                <a:effectLst/>
                <a:highlight>
                  <a:srgbClr val="1A1B26"/>
                </a:highlight>
                <a:latin typeface="Consolas" panose="020B0609020204030204" pitchFamily="49" charset="0"/>
              </a:rPr>
            </a:br>
            <a:r>
              <a:rPr lang="es-AR" b="0" dirty="0">
                <a:solidFill>
                  <a:srgbClr val="0DB9D7"/>
                </a:solidFill>
                <a:effectLst/>
                <a:highlight>
                  <a:srgbClr val="1A1B26"/>
                </a:highlight>
                <a:latin typeface="Consolas" panose="020B0609020204030204" pitchFamily="49" charset="0"/>
              </a:rPr>
              <a:t>console</a:t>
            </a:r>
            <a:r>
              <a:rPr lang="es-AR" b="0" dirty="0">
                <a:solidFill>
                  <a:srgbClr val="89DDFF"/>
                </a:solidFill>
                <a:effectLst/>
                <a:highlight>
                  <a:srgbClr val="1A1B26"/>
                </a:highlight>
                <a:latin typeface="Consolas" panose="020B0609020204030204" pitchFamily="49" charset="0"/>
              </a:rPr>
              <a:t>.</a:t>
            </a:r>
            <a:r>
              <a:rPr lang="es-AR" b="0" dirty="0">
                <a:solidFill>
                  <a:srgbClr val="0DB9D7"/>
                </a:solidFill>
                <a:effectLst/>
                <a:highlight>
                  <a:srgbClr val="1A1B26"/>
                </a:highlight>
                <a:latin typeface="Consolas" panose="020B0609020204030204" pitchFamily="49" charset="0"/>
              </a:rPr>
              <a:t>log</a:t>
            </a:r>
            <a:r>
              <a:rPr lang="es-AR" b="0" dirty="0">
                <a:solidFill>
                  <a:srgbClr val="9ABDF5"/>
                </a:solidFill>
                <a:effectLst/>
                <a:highlight>
                  <a:srgbClr val="1A1B26"/>
                </a:highlight>
                <a:latin typeface="Consolas" panose="020B0609020204030204" pitchFamily="49" charset="0"/>
              </a:rPr>
              <a:t>(</a:t>
            </a:r>
            <a:r>
              <a:rPr lang="es-AR" b="0" dirty="0">
                <a:solidFill>
                  <a:srgbClr val="89DDFF"/>
                </a:solidFill>
                <a:effectLst/>
                <a:highlight>
                  <a:srgbClr val="1A1B26"/>
                </a:highlight>
                <a:latin typeface="Consolas" panose="020B0609020204030204" pitchFamily="49" charset="0"/>
              </a:rPr>
              <a:t>'</a:t>
            </a:r>
            <a:r>
              <a:rPr lang="es-AR" b="0" dirty="0">
                <a:solidFill>
                  <a:srgbClr val="9ECE6A"/>
                </a:solidFill>
                <a:effectLst/>
                <a:highlight>
                  <a:srgbClr val="1A1B26"/>
                </a:highlight>
                <a:latin typeface="Consolas" panose="020B0609020204030204" pitchFamily="49" charset="0"/>
              </a:rPr>
              <a:t>Suma completa:</a:t>
            </a:r>
            <a:r>
              <a:rPr lang="es-AR" b="0" dirty="0">
                <a:solidFill>
                  <a:srgbClr val="A9B1D6"/>
                </a:solidFill>
                <a:effectLst/>
                <a:highlight>
                  <a:srgbClr val="1A1B26"/>
                </a:highlight>
                <a:latin typeface="Consolas" panose="020B0609020204030204" pitchFamily="49" charset="0"/>
              </a:rPr>
              <a:t> </a:t>
            </a:r>
            <a:r>
              <a:rPr lang="es-AR" b="0" dirty="0">
                <a:solidFill>
                  <a:srgbClr val="89DDFF"/>
                </a:solidFill>
                <a:effectLst/>
                <a:highlight>
                  <a:srgbClr val="1A1B26"/>
                </a:highlight>
                <a:latin typeface="Consolas" panose="020B0609020204030204" pitchFamily="49" charset="0"/>
              </a:rPr>
              <a:t>'</a:t>
            </a:r>
            <a:r>
              <a:rPr lang="es-AR" b="0" dirty="0">
                <a:solidFill>
                  <a:srgbClr val="A9B1D6"/>
                </a:solidFill>
                <a:effectLst/>
                <a:highlight>
                  <a:srgbClr val="1A1B26"/>
                </a:highlight>
                <a:latin typeface="Consolas" panose="020B0609020204030204" pitchFamily="49" charset="0"/>
              </a:rPr>
              <a:t>, </a:t>
            </a:r>
            <a:r>
              <a:rPr lang="es-AR" b="0" dirty="0">
                <a:solidFill>
                  <a:srgbClr val="C0CAF5"/>
                </a:solidFill>
                <a:effectLst/>
                <a:highlight>
                  <a:srgbClr val="1A1B26"/>
                </a:highlight>
                <a:latin typeface="Consolas" panose="020B0609020204030204" pitchFamily="49" charset="0"/>
              </a:rPr>
              <a:t>suma</a:t>
            </a:r>
            <a:r>
              <a:rPr lang="es-AR" b="0" dirty="0">
                <a:solidFill>
                  <a:srgbClr val="9ABDF5"/>
                </a:solidFill>
                <a:effectLst/>
                <a:highlight>
                  <a:srgbClr val="1A1B26"/>
                </a:highlight>
                <a:latin typeface="Consolas" panose="020B0609020204030204" pitchFamily="49" charset="0"/>
              </a:rPr>
              <a:t>)</a:t>
            </a:r>
            <a:r>
              <a:rPr lang="es-AR" b="0" dirty="0">
                <a:solidFill>
                  <a:srgbClr val="89DDFF"/>
                </a:solidFill>
                <a:effectLst/>
                <a:highlight>
                  <a:srgbClr val="1A1B26"/>
                </a:highlight>
                <a:latin typeface="Consolas" panose="020B0609020204030204" pitchFamily="49" charset="0"/>
              </a:rPr>
              <a:t>;</a:t>
            </a:r>
            <a:endParaRPr lang="es-AR" b="0" dirty="0">
              <a:solidFill>
                <a:srgbClr val="A9B1D6"/>
              </a:solidFill>
              <a:effectLst/>
              <a:highlight>
                <a:srgbClr val="1A1B26"/>
              </a:highlight>
              <a:latin typeface="Consolas" panose="020B0609020204030204" pitchFamily="49" charset="0"/>
            </a:endParaRPr>
          </a:p>
          <a:p>
            <a:r>
              <a:rPr lang="es-AR" b="0" dirty="0">
                <a:solidFill>
                  <a:srgbClr val="0DB9D7"/>
                </a:solidFill>
                <a:effectLst/>
                <a:highlight>
                  <a:srgbClr val="1A1B26"/>
                </a:highlight>
                <a:latin typeface="Consolas" panose="020B0609020204030204" pitchFamily="49" charset="0"/>
              </a:rPr>
              <a:t>console</a:t>
            </a:r>
            <a:r>
              <a:rPr lang="es-AR" b="0" dirty="0">
                <a:solidFill>
                  <a:srgbClr val="89DDFF"/>
                </a:solidFill>
                <a:effectLst/>
                <a:highlight>
                  <a:srgbClr val="1A1B26"/>
                </a:highlight>
                <a:latin typeface="Consolas" panose="020B0609020204030204" pitchFamily="49" charset="0"/>
              </a:rPr>
              <a:t>.</a:t>
            </a:r>
            <a:r>
              <a:rPr lang="es-AR" b="0" dirty="0">
                <a:solidFill>
                  <a:srgbClr val="0DB9D7"/>
                </a:solidFill>
                <a:effectLst/>
                <a:highlight>
                  <a:srgbClr val="1A1B26"/>
                </a:highlight>
                <a:latin typeface="Consolas" panose="020B0609020204030204" pitchFamily="49" charset="0"/>
              </a:rPr>
              <a:t>log</a:t>
            </a:r>
            <a:r>
              <a:rPr lang="es-AR" b="0" dirty="0">
                <a:solidFill>
                  <a:srgbClr val="9ABDF5"/>
                </a:solidFill>
                <a:effectLst/>
                <a:highlight>
                  <a:srgbClr val="1A1B26"/>
                </a:highlight>
                <a:latin typeface="Consolas" panose="020B0609020204030204" pitchFamily="49" charset="0"/>
              </a:rPr>
              <a:t>(</a:t>
            </a:r>
            <a:r>
              <a:rPr lang="es-AR" b="0" dirty="0">
                <a:solidFill>
                  <a:srgbClr val="89DDFF"/>
                </a:solidFill>
                <a:effectLst/>
                <a:highlight>
                  <a:srgbClr val="1A1B26"/>
                </a:highlight>
                <a:latin typeface="Consolas" panose="020B0609020204030204" pitchFamily="49" charset="0"/>
              </a:rPr>
              <a:t>'</a:t>
            </a:r>
            <a:r>
              <a:rPr lang="es-AR" b="0" dirty="0">
                <a:solidFill>
                  <a:srgbClr val="9ECE6A"/>
                </a:solidFill>
                <a:effectLst/>
                <a:highlight>
                  <a:srgbClr val="1A1B26"/>
                </a:highlight>
                <a:latin typeface="Consolas" panose="020B0609020204030204" pitchFamily="49" charset="0"/>
              </a:rPr>
              <a:t>Fin del proceso</a:t>
            </a:r>
            <a:r>
              <a:rPr lang="es-AR" b="0" dirty="0">
                <a:solidFill>
                  <a:srgbClr val="89DDFF"/>
                </a:solidFill>
                <a:effectLst/>
                <a:highlight>
                  <a:srgbClr val="1A1B26"/>
                </a:highlight>
                <a:latin typeface="Consolas" panose="020B0609020204030204" pitchFamily="49" charset="0"/>
              </a:rPr>
              <a:t>'</a:t>
            </a:r>
            <a:r>
              <a:rPr lang="es-AR" b="0" dirty="0">
                <a:solidFill>
                  <a:srgbClr val="9ABDF5"/>
                </a:solidFill>
                <a:effectLst/>
                <a:highlight>
                  <a:srgbClr val="1A1B26"/>
                </a:highlight>
                <a:latin typeface="Consolas" panose="020B0609020204030204" pitchFamily="49" charset="0"/>
              </a:rPr>
              <a:t>)</a:t>
            </a:r>
            <a:r>
              <a:rPr lang="es-AR" b="0" dirty="0">
                <a:solidFill>
                  <a:srgbClr val="89DDFF"/>
                </a:solidFill>
                <a:effectLst/>
                <a:highlight>
                  <a:srgbClr val="1A1B26"/>
                </a:highlight>
                <a:latin typeface="Consolas" panose="020B0609020204030204" pitchFamily="49" charset="0"/>
              </a:rPr>
              <a:t>;</a:t>
            </a:r>
            <a:endParaRPr lang="es-AR" b="0" dirty="0">
              <a:solidFill>
                <a:srgbClr val="A9B1D6"/>
              </a:solidFill>
              <a:effectLst/>
              <a:highlight>
                <a:srgbClr val="1A1B26"/>
              </a:highlight>
              <a:latin typeface="Consolas" panose="020B0609020204030204" pitchFamily="49" charset="0"/>
            </a:endParaRPr>
          </a:p>
          <a:p>
            <a:br>
              <a:rPr lang="es-AR" b="0" dirty="0">
                <a:solidFill>
                  <a:srgbClr val="A9B1D6"/>
                </a:solidFill>
                <a:effectLst/>
                <a:highlight>
                  <a:srgbClr val="1A1B26"/>
                </a:highlight>
                <a:latin typeface="Consolas" panose="020B0609020204030204" pitchFamily="49" charset="0"/>
              </a:rPr>
            </a:br>
            <a:endParaRPr lang="es-AR" b="0" dirty="0">
              <a:solidFill>
                <a:srgbClr val="A9B1D6"/>
              </a:solidFill>
              <a:effectLst/>
              <a:highlight>
                <a:srgbClr val="1A1B26"/>
              </a:highlight>
              <a:latin typeface="Consolas" panose="020B0609020204030204" pitchFamily="49" charset="0"/>
            </a:endParaRPr>
          </a:p>
          <a:p>
            <a:endParaRPr lang="es-AR" sz="1200" b="0" i="0" u="none" strike="noStrike" cap="none" dirty="0">
              <a:solidFill>
                <a:srgbClr val="D5CED9"/>
              </a:solidFill>
              <a:latin typeface="Consolas"/>
              <a:ea typeface="Consolas"/>
              <a:cs typeface="Consolas"/>
              <a:sym typeface="Consolas"/>
            </a:endParaRPr>
          </a:p>
        </p:txBody>
      </p:sp>
      <p:sp>
        <p:nvSpPr>
          <p:cNvPr id="2" name="Google Shape;215;p11">
            <a:extLst>
              <a:ext uri="{FF2B5EF4-FFF2-40B4-BE49-F238E27FC236}">
                <a16:creationId xmlns:a16="http://schemas.microsoft.com/office/drawing/2014/main" id="{6E2DF78C-3A43-66B7-F35C-033E820F3F6E}"/>
              </a:ext>
            </a:extLst>
          </p:cNvPr>
          <p:cNvSpPr txBox="1">
            <a:spLocks/>
          </p:cNvSpPr>
          <p:nvPr/>
        </p:nvSpPr>
        <p:spPr>
          <a:xfrm>
            <a:off x="246369" y="3674073"/>
            <a:ext cx="8400325" cy="976303"/>
          </a:xfrm>
          <a:prstGeom prst="rect">
            <a:avLst/>
          </a:prstGeom>
          <a:noFill/>
          <a:ln>
            <a:noFill/>
          </a:ln>
        </p:spPr>
        <p:txBody>
          <a:bodyPr spcFirstLastPara="1" wrap="square" lIns="91425" tIns="91425" rIns="91425" bIns="91425" anchor="t" anchorCtr="0">
            <a:normAutofit lnSpcReduction="1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pPr marL="0" indent="0">
              <a:buFont typeface="Montserrat"/>
              <a:buNone/>
            </a:pPr>
            <a:r>
              <a:rPr lang="es-MX" sz="1650" dirty="0"/>
              <a:t>En este código, el mensaje "Fin del proceso" no se imprimirá hasta que el bucle haya terminado de calcular la suma, demostrando el comportamiento bloqueante y secuencial del código sincrónico.</a:t>
            </a:r>
          </a:p>
        </p:txBody>
      </p:sp>
    </p:spTree>
    <p:extLst>
      <p:ext uri="{BB962C8B-B14F-4D97-AF65-F5344CB8AC3E}">
        <p14:creationId xmlns:p14="http://schemas.microsoft.com/office/powerpoint/2010/main" val="4045699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5"/>
          <p:cNvSpPr txBox="1">
            <a:spLocks noGrp="1"/>
          </p:cNvSpPr>
          <p:nvPr>
            <p:ph type="ctrTitle"/>
          </p:nvPr>
        </p:nvSpPr>
        <p:spPr>
          <a:xfrm>
            <a:off x="550375" y="7600"/>
            <a:ext cx="8043300" cy="15705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000"/>
              <a:buNone/>
            </a:pPr>
            <a:r>
              <a:rPr lang="es" dirty="0"/>
              <a:t>¿Qué es el asincrónismo?</a:t>
            </a:r>
            <a:endParaRPr dirty="0"/>
          </a:p>
        </p:txBody>
      </p:sp>
      <p:sp>
        <p:nvSpPr>
          <p:cNvPr id="173" name="Google Shape;173;p5"/>
          <p:cNvSpPr txBox="1">
            <a:spLocks noGrp="1"/>
          </p:cNvSpPr>
          <p:nvPr>
            <p:ph type="subTitle" idx="1"/>
          </p:nvPr>
        </p:nvSpPr>
        <p:spPr>
          <a:xfrm>
            <a:off x="550375" y="1614925"/>
            <a:ext cx="8043300" cy="26493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SzPts val="1700"/>
              <a:buNone/>
            </a:pPr>
            <a:r>
              <a:rPr lang="es-MX" sz="1500" dirty="0"/>
              <a:t>Es la capacidad de ejecutar ciertas operaciones en </a:t>
            </a:r>
            <a:r>
              <a:rPr lang="es-MX" sz="1500" b="1" i="1" dirty="0">
                <a:latin typeface="Montserrat"/>
              </a:rPr>
              <a:t>segundo plano </a:t>
            </a:r>
            <a:r>
              <a:rPr lang="es-MX" sz="1500" dirty="0"/>
              <a:t>y continuar realizando otras tareas </a:t>
            </a:r>
            <a:r>
              <a:rPr lang="es-MX" sz="1500" b="1" i="1" dirty="0">
                <a:latin typeface="Montserrat"/>
              </a:rPr>
              <a:t>sin tener que esperar a que la operación asincrónica termine.</a:t>
            </a:r>
            <a:r>
              <a:rPr lang="es-MX" sz="1500" dirty="0"/>
              <a:t> </a:t>
            </a:r>
          </a:p>
          <a:p>
            <a:pPr marL="0" lvl="0" indent="0" algn="l" rtl="0">
              <a:lnSpc>
                <a:spcPct val="90000"/>
              </a:lnSpc>
              <a:spcBef>
                <a:spcPts val="0"/>
              </a:spcBef>
              <a:spcAft>
                <a:spcPts val="0"/>
              </a:spcAft>
              <a:buSzPts val="1700"/>
              <a:buNone/>
            </a:pPr>
            <a:endParaRPr lang="es-MX" sz="1500" dirty="0"/>
          </a:p>
          <a:p>
            <a:pPr marL="0" lvl="0" indent="0" algn="l" rtl="0">
              <a:lnSpc>
                <a:spcPct val="90000"/>
              </a:lnSpc>
              <a:spcBef>
                <a:spcPts val="0"/>
              </a:spcBef>
              <a:spcAft>
                <a:spcPts val="0"/>
              </a:spcAft>
              <a:buSzPts val="1700"/>
              <a:buNone/>
            </a:pPr>
            <a:r>
              <a:rPr lang="es-MX" sz="1500" dirty="0"/>
              <a:t>En JavaScript, esto es esencial debido a que es un lenguaje de programación de un solo hilo, lo que significa que puede ejecutar un solo bloque de código a la vez. El asincronismo permite que JavaScript maneje tareas como cargar datos, procesar archivos grandes, o realizar solicitudes de </a:t>
            </a:r>
            <a:r>
              <a:rPr lang="es-MX" sz="1500" b="1" i="1" dirty="0">
                <a:latin typeface="Montserrat"/>
              </a:rPr>
              <a:t>red sin bloquear la interfaz de usuario o detener otras operaciones</a:t>
            </a:r>
            <a:r>
              <a:rPr lang="es-MX" sz="1500" dirty="0"/>
              <a:t>. Utiliza funciones como </a:t>
            </a:r>
            <a:r>
              <a:rPr lang="es-MX" sz="1500" b="1" i="1" dirty="0" err="1">
                <a:latin typeface="Montserrat"/>
              </a:rPr>
              <a:t>callbacks</a:t>
            </a:r>
            <a:r>
              <a:rPr lang="es-MX" sz="1500" b="1" i="1" dirty="0">
                <a:latin typeface="Montserrat"/>
              </a:rPr>
              <a:t>, promesas y </a:t>
            </a:r>
            <a:r>
              <a:rPr lang="es-MX" sz="1500" b="1" i="1" dirty="0" err="1">
                <a:latin typeface="Montserrat"/>
              </a:rPr>
              <a:t>async</a:t>
            </a:r>
            <a:r>
              <a:rPr lang="es-MX" sz="1500" b="1" i="1" dirty="0">
                <a:latin typeface="Montserrat"/>
              </a:rPr>
              <a:t>/</a:t>
            </a:r>
            <a:r>
              <a:rPr lang="es-MX" sz="1500" b="1" i="1" dirty="0" err="1">
                <a:latin typeface="Montserrat"/>
              </a:rPr>
              <a:t>await</a:t>
            </a:r>
            <a:r>
              <a:rPr lang="es-MX" sz="1500" b="1" i="1" dirty="0">
                <a:latin typeface="Montserrat"/>
              </a:rPr>
              <a:t> </a:t>
            </a:r>
            <a:r>
              <a:rPr lang="es-MX" sz="1500" dirty="0"/>
              <a:t>para gestionar comportamientos asíncronos, permitiendo que las aplicaciones sean más rápidas y responsivas.</a:t>
            </a:r>
          </a:p>
          <a:p>
            <a:pPr marL="0" lvl="0" indent="0" algn="l" rtl="0">
              <a:lnSpc>
                <a:spcPct val="90000"/>
              </a:lnSpc>
              <a:spcBef>
                <a:spcPts val="0"/>
              </a:spcBef>
              <a:spcAft>
                <a:spcPts val="0"/>
              </a:spcAft>
              <a:buSzPts val="1700"/>
              <a:buNone/>
            </a:pPr>
            <a:endParaRPr lang="es-MX"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6"/>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AR" dirty="0"/>
              <a:t>Asincronismo en JavaScript</a:t>
            </a:r>
          </a:p>
        </p:txBody>
      </p:sp>
      <p:sp>
        <p:nvSpPr>
          <p:cNvPr id="179" name="Google Shape;179;p6"/>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lnSpcReduction="10000"/>
          </a:bodyPr>
          <a:lstStyle/>
          <a:p>
            <a:pPr marL="0" lvl="0" indent="0" algn="l" rtl="0">
              <a:lnSpc>
                <a:spcPct val="115000"/>
              </a:lnSpc>
              <a:spcBef>
                <a:spcPts val="0"/>
              </a:spcBef>
              <a:spcAft>
                <a:spcPts val="1200"/>
              </a:spcAft>
              <a:buSzPts val="1800"/>
              <a:buNone/>
            </a:pPr>
            <a:r>
              <a:rPr lang="es-MX" sz="1650" dirty="0"/>
              <a:t>Imagina que estás organizando una gran fiesta y has decidido enviar invitaciones por correo electrónico a todos tus amigos. La tarea de enviar cada invitación es similar a una operación que lleva tiempo, como cargar datos o hacer una solicitud a una base de datos.</a:t>
            </a:r>
          </a:p>
          <a:p>
            <a:pPr marL="0" lvl="0" indent="0" algn="l" rtl="0">
              <a:lnSpc>
                <a:spcPct val="115000"/>
              </a:lnSpc>
              <a:spcBef>
                <a:spcPts val="0"/>
              </a:spcBef>
              <a:spcAft>
                <a:spcPts val="1200"/>
              </a:spcAft>
              <a:buSzPts val="1800"/>
              <a:buNone/>
            </a:pPr>
            <a:r>
              <a:rPr lang="es-MX" sz="1650" dirty="0"/>
              <a:t>En este ejemplo, JavaScript actúa como el organizador de la fiesta. Sin asincronismo, JavaScript tendría que enviar cada invitación uno por uno, esperando que el correo electrónico de un amigo se envíe antes de poder empezar a enviar el siguiente. Esto significa que, mientras espera, no podría hacer nada más, como planificar la música o la comida de la fiesta, lo que no es eficiente.</a:t>
            </a:r>
            <a:endParaRPr sz="1650"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2.xml><?xml version="1.0" encoding="utf-8"?>
<a:themeOverride xmlns:a="http://schemas.openxmlformats.org/drawingml/2006/main">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3.xml><?xml version="1.0" encoding="utf-8"?>
<a:themeOverride xmlns:a="http://schemas.openxmlformats.org/drawingml/2006/main">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4.xml><?xml version="1.0" encoding="utf-8"?>
<a:themeOverride xmlns:a="http://schemas.openxmlformats.org/drawingml/2006/main">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5.xml><?xml version="1.0" encoding="utf-8"?>
<a:themeOverride xmlns:a="http://schemas.openxmlformats.org/drawingml/2006/main">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6.xml><?xml version="1.0" encoding="utf-8"?>
<a:themeOverride xmlns:a="http://schemas.openxmlformats.org/drawingml/2006/main">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7.xml><?xml version="1.0" encoding="utf-8"?>
<a:themeOverride xmlns:a="http://schemas.openxmlformats.org/drawingml/2006/main">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8.xml><?xml version="1.0" encoding="utf-8"?>
<a:themeOverride xmlns:a="http://schemas.openxmlformats.org/drawingml/2006/main">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docProps/app.xml><?xml version="1.0" encoding="utf-8"?>
<Properties xmlns="http://schemas.openxmlformats.org/officeDocument/2006/extended-properties" xmlns:vt="http://schemas.openxmlformats.org/officeDocument/2006/docPropsVTypes">
  <Template/>
  <TotalTime>550</TotalTime>
  <Words>2163</Words>
  <Application>Microsoft Office PowerPoint</Application>
  <PresentationFormat>Presentación en pantalla (16:9)</PresentationFormat>
  <Paragraphs>187</Paragraphs>
  <Slides>24</Slides>
  <Notes>24</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24</vt:i4>
      </vt:variant>
    </vt:vector>
  </HeadingPairs>
  <TitlesOfParts>
    <vt:vector size="30" baseType="lpstr">
      <vt:lpstr>Consolas</vt:lpstr>
      <vt:lpstr>Montserrat</vt:lpstr>
      <vt:lpstr>Arial</vt:lpstr>
      <vt:lpstr>Montserrat Medium</vt:lpstr>
      <vt:lpstr>Montserrat SemiBold</vt:lpstr>
      <vt:lpstr>Simple Light</vt:lpstr>
      <vt:lpstr>Presentación de PowerPoint</vt:lpstr>
      <vt:lpstr>Fundamentos del asincronismo en Javascript (Parte I)</vt:lpstr>
      <vt:lpstr>Les damos la bienvenida</vt:lpstr>
      <vt:lpstr>Clase 19</vt:lpstr>
      <vt:lpstr>¿Qué es el sincrónismo?</vt:lpstr>
      <vt:lpstr>Ejemplo sincrónico</vt:lpstr>
      <vt:lpstr>Otro ejemplo sincrónico</vt:lpstr>
      <vt:lpstr>¿Qué es el asincrónismo?</vt:lpstr>
      <vt:lpstr>Asincronismo en JavaScript</vt:lpstr>
      <vt:lpstr>Asincronismo en JavaScript</vt:lpstr>
      <vt:lpstr>Asincronismo en JavaScript</vt:lpstr>
      <vt:lpstr>Ejemplo asincrónico</vt:lpstr>
      <vt:lpstr>¿Qué son las promesas?</vt:lpstr>
      <vt:lpstr>Características de las promesas:</vt:lpstr>
      <vt:lpstr>Cómo crear una promesa:</vt:lpstr>
      <vt:lpstr>Funciones dentro del Constructor</vt:lpstr>
      <vt:lpstr>Métodos de la promesa</vt:lpstr>
      <vt:lpstr>Ejemplo de Uso de Promesas con then, catch, y finally</vt:lpstr>
      <vt:lpstr>Ejemplo de Uso de Promesas con then, catch, y finally</vt:lpstr>
      <vt:lpstr>Material extra</vt:lpstr>
      <vt:lpstr>Presentación de PowerPoint</vt:lpstr>
      <vt:lpstr>No te olvides de dar el presente</vt:lpstr>
      <vt:lpstr>Recordá:  Revisar la Cartelera de Novedades. Hacer tus consultas en el Foro. Realizar los Ejercicios obligatorios.  Todo en el Aula Virtual.</vt:lpstr>
      <vt:lpstr>Muchas gracias por tu atención. Nos vemos pronto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Matias Hugo Seminara</cp:lastModifiedBy>
  <cp:revision>1</cp:revision>
  <dcterms:modified xsi:type="dcterms:W3CDTF">2024-05-06T03:21:40Z</dcterms:modified>
</cp:coreProperties>
</file>