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5">
          <p15:clr>
            <a:srgbClr val="A4A3A4"/>
          </p15:clr>
        </p15:guide>
        <p15:guide id="2" pos="4252">
          <p15:clr>
            <a:srgbClr val="A4A3A4"/>
          </p15:clr>
        </p15:guide>
        <p15:guide id="3" pos="272">
          <p15:clr>
            <a:srgbClr val="9AA0A6"/>
          </p15:clr>
        </p15:guide>
        <p15:guide id="4" orient="horz" pos="2013">
          <p15:clr>
            <a:srgbClr val="747775"/>
          </p15:clr>
        </p15:guide>
        <p15:guide id="5" pos="3118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kFW5+kcGt0FS9m0/kvqYBW/NZ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84CFE0-97D6-43D7-8C97-7A5314B7B3F7}">
  <a:tblStyle styleId="{8E84CFE0-97D6-43D7-8C97-7A5314B7B3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5" orient="horz"/>
        <p:guide pos="4252"/>
        <p:guide pos="272"/>
        <p:guide pos="2013" orient="horz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ca9872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beca9872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ca98721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eca9872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ca98721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eca9872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de5b045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0de5b04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267b0f8d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5267b0f8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4189f0c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c24189f0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s-ES" sz="2000">
                <a:solidFill>
                  <a:schemeClr val="dk2"/>
                </a:solidFill>
              </a:rPr>
              <a:t>Trabajo Integrador Final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728"/>
              <a:buNone/>
            </a:pPr>
            <a:r>
              <a:rPr lang="es-ES">
                <a:solidFill>
                  <a:schemeClr val="dk2"/>
                </a:solidFill>
              </a:rPr>
              <a:t>Fullstack Node.js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787"/>
              <a:buNone/>
            </a:pPr>
            <a:r>
              <a:rPr lang="es-ES" sz="3255">
                <a:solidFill>
                  <a:schemeClr val="dk2"/>
                </a:solidFill>
              </a:rPr>
              <a:t>(Backend)</a:t>
            </a:r>
            <a:endParaRPr sz="325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eca987217_0_26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Condiciones del TIF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eca987217_0_8"/>
          <p:cNvSpPr txBox="1"/>
          <p:nvPr/>
        </p:nvSpPr>
        <p:spPr>
          <a:xfrm>
            <a:off x="431800" y="507900"/>
            <a:ext cx="820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¿Cómo se llevará a cabo el desarrollo del proyecto?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beca987217_0_8"/>
          <p:cNvSpPr txBox="1"/>
          <p:nvPr/>
        </p:nvSpPr>
        <p:spPr>
          <a:xfrm>
            <a:off x="431850" y="1431300"/>
            <a:ext cx="45183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equipo: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conformados por 4 miembros cada uno, lo cual es un requisito obligatorio.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representante: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Cada equipo deberá designar a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representante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actuará como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punto de contacto directo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 el Instructor del curso.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Este representante será responsable de: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Recibir la retroalimentación del Instructor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sobre el proyecto a lo largo de la cursada.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Recibir toda comunicación importante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relacionada con el desarrollo del proyecto.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beca98721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00" y="1548975"/>
            <a:ext cx="1645925" cy="16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2beca987217_0_16"/>
          <p:cNvGraphicFramePr/>
          <p:nvPr/>
        </p:nvGraphicFramePr>
        <p:xfrm>
          <a:off x="143825" y="12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{8E84CFE0-97D6-43D7-8C97-7A5314B7B3F7}</a:tableStyleId>
              </a:tblPr>
              <a:tblGrid>
                <a:gridCol w="3966800"/>
                <a:gridCol w="498675"/>
              </a:tblGrid>
              <a:tr h="37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La base de datos debe desarrollarse con MySQL,  tener al menos 4 tablas, con al menos 4 diferentes tipos de datos. 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10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58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Entre las tablas al menos deberá haber una relación “uno a muchos”.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</a:t>
                      </a:r>
                      <a:r>
                        <a:rPr b="1" lang="es-ES" sz="1100"/>
                        <a:t>0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45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 través del servidor levantado con Node y Express se debe poder realizar al menos un tipo de alta. (POST)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 la misma forma se debe poder realizar modificaciones de los registros. (PUT)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debe poder acceder a los registros de la tabla (GET)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</a:t>
                      </a:r>
                      <a:r>
                        <a:rPr b="1" lang="es-ES" sz="1100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7" name="Google Shape;127;g2beca987217_0_16"/>
          <p:cNvGraphicFramePr/>
          <p:nvPr/>
        </p:nvGraphicFramePr>
        <p:xfrm>
          <a:off x="4936525" y="12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{8E84CFE0-97D6-43D7-8C97-7A5314B7B3F7}</a:tableStyleId>
              </a:tblPr>
              <a:tblGrid>
                <a:gridCol w="3648850"/>
                <a:gridCol w="458700"/>
              </a:tblGrid>
              <a:tr h="45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debe poder realizar borrado físico de los datos. (DELETE)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1</a:t>
                      </a:r>
                      <a:r>
                        <a:rPr b="1" lang="es-ES" sz="1100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4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chemeClr val="dk1"/>
                          </a:solidFill>
                        </a:rPr>
                        <a:t>El trabajo práctico deberá subirse a un servidor online y compartirse mediante un repositorio de Git.</a:t>
                      </a:r>
                      <a:r>
                        <a:rPr lang="es-ES" sz="1000" u="none" cap="none" strike="noStrike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b="1" lang="es-ES" sz="1000" u="none" cap="none" strike="noStrike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4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chemeClr val="dk1"/>
                          </a:solidFill>
                        </a:rPr>
                        <a:t>La página deberá subirse a un servidor on-line para poder ser navegada por el Docente. </a:t>
                      </a:r>
                      <a:r>
                        <a:rPr b="1" lang="es-ES" sz="1000" u="none" cap="none" strike="noStrike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45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</a:rPr>
                        <a:t>Se valorará la aplicación de un token o método de autenticación.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backend debe estar integrado con un frontend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8" name="Google Shape;128;g2beca987217_0_16"/>
          <p:cNvSpPr txBox="1"/>
          <p:nvPr/>
        </p:nvSpPr>
        <p:spPr>
          <a:xfrm>
            <a:off x="143825" y="596525"/>
            <a:ext cx="49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Criterios de evaluación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de5b0456d_0_0"/>
          <p:cNvSpPr txBox="1"/>
          <p:nvPr/>
        </p:nvSpPr>
        <p:spPr>
          <a:xfrm>
            <a:off x="143825" y="596525"/>
            <a:ext cx="49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Front alternativo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20de5b0456d_0_0"/>
          <p:cNvSpPr txBox="1"/>
          <p:nvPr/>
        </p:nvSpPr>
        <p:spPr>
          <a:xfrm>
            <a:off x="277475" y="1035300"/>
            <a:ext cx="73275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Para aquellos grupos que no tengan un frontend al cual integrar, podrán crear uno propio o basarse en el siguiente repositorio: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https://github.com/giselemilagros88/proyecto_movies_cac 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267b0f8d0_0_11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Fecha Límite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267b0f8d0_0_112"/>
          <p:cNvSpPr txBox="1"/>
          <p:nvPr/>
        </p:nvSpPr>
        <p:spPr>
          <a:xfrm>
            <a:off x="431800" y="954475"/>
            <a:ext cx="45183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trabajo debe ser entregado durante la </a:t>
            </a:r>
            <a:r>
              <a:rPr b="1" lang="es-ES" sz="18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Semana del 1 al 7 de julio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g15267b0f8d0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1625" y="1399050"/>
            <a:ext cx="2190200" cy="2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4189f0c2_0_17"/>
          <p:cNvSpPr txBox="1"/>
          <p:nvPr/>
        </p:nvSpPr>
        <p:spPr>
          <a:xfrm>
            <a:off x="431800" y="517800"/>
            <a:ext cx="79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Condiciones de aprobación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2c24189f0c2_0_17"/>
          <p:cNvSpPr txBox="1"/>
          <p:nvPr/>
        </p:nvSpPr>
        <p:spPr>
          <a:xfrm>
            <a:off x="431800" y="1256200"/>
            <a:ext cx="45183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ES" sz="17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0% 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 trabajo práctico correcto. 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trabajo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cargará en  la plataforma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especificada por el instructor.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el enlace 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la versión navegable del sitio web.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el enlace al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repositorio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utilizado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la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lista de integrantes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 cualquier comentario adicional que consideren necesario. 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2c24189f0c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000" y="1690800"/>
            <a:ext cx="1504100" cy="15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