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30"/>
  </p:notesMasterIdLst>
  <p:sldIdLst>
    <p:sldId id="285" r:id="rId3"/>
    <p:sldId id="286" r:id="rId4"/>
    <p:sldId id="287" r:id="rId5"/>
    <p:sldId id="259" r:id="rId6"/>
    <p:sldId id="260" r:id="rId7"/>
    <p:sldId id="261" r:id="rId8"/>
    <p:sldId id="290" r:id="rId9"/>
    <p:sldId id="311" r:id="rId10"/>
    <p:sldId id="312" r:id="rId11"/>
    <p:sldId id="262" r:id="rId12"/>
    <p:sldId id="313" r:id="rId13"/>
    <p:sldId id="314" r:id="rId14"/>
    <p:sldId id="315" r:id="rId15"/>
    <p:sldId id="316" r:id="rId16"/>
    <p:sldId id="317" r:id="rId17"/>
    <p:sldId id="267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283" r:id="rId28"/>
    <p:sldId id="284" r:id="rId29"/>
  </p:sldIdLst>
  <p:sldSz cx="9144000" cy="5143500" type="screen16x9"/>
  <p:notesSz cx="9144000" cy="51435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Montserrat Medium" panose="00000600000000000000" pitchFamily="2" charset="0"/>
      <p:regular r:id="rId35"/>
      <p:bold r:id="rId36"/>
      <p:italic r:id="rId37"/>
      <p:boldItalic r:id="rId38"/>
    </p:embeddedFont>
    <p:embeddedFont>
      <p:font typeface="Montserrat SemiBold" panose="000007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ZkjZmpGp1K3h/yrZi5DswXsw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DF420-E8DE-45A0-9DC9-C3DFA2CB9075}" v="63" dt="2024-06-06T20:24:32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ugo Seminara" userId="8f9eed4d986e149f" providerId="LiveId" clId="{B90DF420-E8DE-45A0-9DC9-C3DFA2CB9075}"/>
    <pc:docChg chg="undo custSel addSld delSld modSld sldOrd delMainMaster">
      <pc:chgData name="Matias Hugo Seminara" userId="8f9eed4d986e149f" providerId="LiveId" clId="{B90DF420-E8DE-45A0-9DC9-C3DFA2CB9075}" dt="2024-06-06T20:39:30.019" v="8009" actId="20577"/>
      <pc:docMkLst>
        <pc:docMk/>
      </pc:docMkLst>
      <pc:sldChg chg="modSp mod">
        <pc:chgData name="Matias Hugo Seminara" userId="8f9eed4d986e149f" providerId="LiveId" clId="{B90DF420-E8DE-45A0-9DC9-C3DFA2CB9075}" dt="2024-06-06T15:46:12.070" v="42" actId="20577"/>
        <pc:sldMkLst>
          <pc:docMk/>
          <pc:sldMk cId="0" sldId="259"/>
        </pc:sldMkLst>
        <pc:spChg chg="mod">
          <ac:chgData name="Matias Hugo Seminara" userId="8f9eed4d986e149f" providerId="LiveId" clId="{B90DF420-E8DE-45A0-9DC9-C3DFA2CB9075}" dt="2024-06-06T15:46:12.070" v="42" actId="20577"/>
          <ac:spMkLst>
            <pc:docMk/>
            <pc:sldMk cId="0" sldId="259"/>
            <ac:spMk id="259" creationId="{00000000-0000-0000-0000-000000000000}"/>
          </ac:spMkLst>
        </pc:spChg>
      </pc:sldChg>
      <pc:sldChg chg="addSp delSp modSp mod">
        <pc:chgData name="Matias Hugo Seminara" userId="8f9eed4d986e149f" providerId="LiveId" clId="{B90DF420-E8DE-45A0-9DC9-C3DFA2CB9075}" dt="2024-06-06T17:57:02.250" v="206" actId="20577"/>
        <pc:sldMkLst>
          <pc:docMk/>
          <pc:sldMk cId="0" sldId="260"/>
        </pc:sldMkLst>
        <pc:spChg chg="mod">
          <ac:chgData name="Matias Hugo Seminara" userId="8f9eed4d986e149f" providerId="LiveId" clId="{B90DF420-E8DE-45A0-9DC9-C3DFA2CB9075}" dt="2024-06-06T17:57:02.250" v="206" actId="20577"/>
          <ac:spMkLst>
            <pc:docMk/>
            <pc:sldMk cId="0" sldId="260"/>
            <ac:spMk id="270" creationId="{00000000-0000-0000-0000-000000000000}"/>
          </ac:spMkLst>
        </pc:spChg>
        <pc:spChg chg="add del mod">
          <ac:chgData name="Matias Hugo Seminara" userId="8f9eed4d986e149f" providerId="LiveId" clId="{B90DF420-E8DE-45A0-9DC9-C3DFA2CB9075}" dt="2024-06-06T17:56:56.284" v="204" actId="478"/>
          <ac:spMkLst>
            <pc:docMk/>
            <pc:sldMk cId="0" sldId="260"/>
            <ac:spMk id="271" creationId="{00000000-0000-0000-0000-000000000000}"/>
          </ac:spMkLst>
        </pc:spChg>
      </pc:sldChg>
      <pc:sldChg chg="addSp modSp mod">
        <pc:chgData name="Matias Hugo Seminara" userId="8f9eed4d986e149f" providerId="LiveId" clId="{B90DF420-E8DE-45A0-9DC9-C3DFA2CB9075}" dt="2024-06-06T16:02:30.420" v="178" actId="1076"/>
        <pc:sldMkLst>
          <pc:docMk/>
          <pc:sldMk cId="0" sldId="261"/>
        </pc:sldMkLst>
        <pc:spChg chg="add">
          <ac:chgData name="Matias Hugo Seminara" userId="8f9eed4d986e149f" providerId="LiveId" clId="{B90DF420-E8DE-45A0-9DC9-C3DFA2CB9075}" dt="2024-06-06T16:01:49.115" v="164"/>
          <ac:spMkLst>
            <pc:docMk/>
            <pc:sldMk cId="0" sldId="261"/>
            <ac:spMk id="2" creationId="{DC09670E-E394-78BB-12A4-2406255F43CD}"/>
          </ac:spMkLst>
        </pc:spChg>
        <pc:spChg chg="mod">
          <ac:chgData name="Matias Hugo Seminara" userId="8f9eed4d986e149f" providerId="LiveId" clId="{B90DF420-E8DE-45A0-9DC9-C3DFA2CB9075}" dt="2024-06-06T16:02:30.420" v="178" actId="1076"/>
          <ac:spMkLst>
            <pc:docMk/>
            <pc:sldMk cId="0" sldId="261"/>
            <ac:spMk id="276" creationId="{00000000-0000-0000-0000-000000000000}"/>
          </ac:spMkLst>
        </pc:spChg>
      </pc:sldChg>
      <pc:sldChg chg="addSp modSp mod">
        <pc:chgData name="Matias Hugo Seminara" userId="8f9eed4d986e149f" providerId="LiveId" clId="{B90DF420-E8DE-45A0-9DC9-C3DFA2CB9075}" dt="2024-06-06T20:38:57.805" v="8003" actId="20577"/>
        <pc:sldMkLst>
          <pc:docMk/>
          <pc:sldMk cId="0" sldId="262"/>
        </pc:sldMkLst>
        <pc:spChg chg="add mod">
          <ac:chgData name="Matias Hugo Seminara" userId="8f9eed4d986e149f" providerId="LiveId" clId="{B90DF420-E8DE-45A0-9DC9-C3DFA2CB9075}" dt="2024-06-06T20:23:25.707" v="6992" actId="20577"/>
          <ac:spMkLst>
            <pc:docMk/>
            <pc:sldMk cId="0" sldId="262"/>
            <ac:spMk id="4" creationId="{CEF1B574-0D75-181C-AB88-318A07704034}"/>
          </ac:spMkLst>
        </pc:spChg>
        <pc:spChg chg="mod">
          <ac:chgData name="Matias Hugo Seminara" userId="8f9eed4d986e149f" providerId="LiveId" clId="{B90DF420-E8DE-45A0-9DC9-C3DFA2CB9075}" dt="2024-06-06T18:45:55.079" v="1384" actId="20577"/>
          <ac:spMkLst>
            <pc:docMk/>
            <pc:sldMk cId="0" sldId="262"/>
            <ac:spMk id="281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20:38:57.805" v="8003" actId="20577"/>
          <ac:spMkLst>
            <pc:docMk/>
            <pc:sldMk cId="0" sldId="262"/>
            <ac:spMk id="282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8:50:20.397" v="1815" actId="1076"/>
          <ac:picMkLst>
            <pc:docMk/>
            <pc:sldMk cId="0" sldId="262"/>
            <ac:picMk id="3" creationId="{5EE46707-E59E-8946-1F0B-CCE24612BEE4}"/>
          </ac:picMkLst>
        </pc:picChg>
      </pc:sldChg>
      <pc:sldChg chg="del">
        <pc:chgData name="Matias Hugo Seminara" userId="8f9eed4d986e149f" providerId="LiveId" clId="{B90DF420-E8DE-45A0-9DC9-C3DFA2CB9075}" dt="2024-06-06T19:39:59.477" v="4397" actId="47"/>
        <pc:sldMkLst>
          <pc:docMk/>
          <pc:sldMk cId="0" sldId="263"/>
        </pc:sldMkLst>
      </pc:sldChg>
      <pc:sldChg chg="del">
        <pc:chgData name="Matias Hugo Seminara" userId="8f9eed4d986e149f" providerId="LiveId" clId="{B90DF420-E8DE-45A0-9DC9-C3DFA2CB9075}" dt="2024-06-06T19:40:05.489" v="4400" actId="47"/>
        <pc:sldMkLst>
          <pc:docMk/>
          <pc:sldMk cId="0" sldId="265"/>
        </pc:sldMkLst>
      </pc:sldChg>
      <pc:sldChg chg="modSp mod">
        <pc:chgData name="Matias Hugo Seminara" userId="8f9eed4d986e149f" providerId="LiveId" clId="{B90DF420-E8DE-45A0-9DC9-C3DFA2CB9075}" dt="2024-06-06T19:41:37.681" v="4460" actId="20577"/>
        <pc:sldMkLst>
          <pc:docMk/>
          <pc:sldMk cId="0" sldId="267"/>
        </pc:sldMkLst>
        <pc:spChg chg="mod">
          <ac:chgData name="Matias Hugo Seminara" userId="8f9eed4d986e149f" providerId="LiveId" clId="{B90DF420-E8DE-45A0-9DC9-C3DFA2CB9075}" dt="2024-06-06T19:41:37.681" v="4460" actId="20577"/>
          <ac:spMkLst>
            <pc:docMk/>
            <pc:sldMk cId="0" sldId="267"/>
            <ac:spMk id="317" creationId="{00000000-0000-0000-0000-000000000000}"/>
          </ac:spMkLst>
        </pc:spChg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6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6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0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1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0" sldId="279"/>
        </pc:sldMkLst>
      </pc:sldChg>
      <pc:sldChg chg="modSp mod">
        <pc:chgData name="Matias Hugo Seminara" userId="8f9eed4d986e149f" providerId="LiveId" clId="{B90DF420-E8DE-45A0-9DC9-C3DFA2CB9075}" dt="2024-06-06T14:49:51.795" v="1" actId="20577"/>
        <pc:sldMkLst>
          <pc:docMk/>
          <pc:sldMk cId="0" sldId="285"/>
        </pc:sldMkLst>
        <pc:spChg chg="mod">
          <ac:chgData name="Matias Hugo Seminara" userId="8f9eed4d986e149f" providerId="LiveId" clId="{B90DF420-E8DE-45A0-9DC9-C3DFA2CB9075}" dt="2024-06-06T14:49:51.795" v="1" actId="20577"/>
          <ac:spMkLst>
            <pc:docMk/>
            <pc:sldMk cId="0" sldId="285"/>
            <ac:spMk id="143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49:49.566" v="0" actId="20577"/>
          <ac:spMkLst>
            <pc:docMk/>
            <pc:sldMk cId="0" sldId="285"/>
            <ac:spMk id="144" creationId="{00000000-0000-0000-0000-000000000000}"/>
          </ac:spMkLst>
        </pc:spChg>
      </pc:sldChg>
      <pc:sldChg chg="modSp mod">
        <pc:chgData name="Matias Hugo Seminara" userId="8f9eed4d986e149f" providerId="LiveId" clId="{B90DF420-E8DE-45A0-9DC9-C3DFA2CB9075}" dt="2024-06-06T20:32:55.331" v="7849" actId="6549"/>
        <pc:sldMkLst>
          <pc:docMk/>
          <pc:sldMk cId="0" sldId="287"/>
        </pc:sldMkLst>
        <pc:spChg chg="mod">
          <ac:chgData name="Matias Hugo Seminara" userId="8f9eed4d986e149f" providerId="LiveId" clId="{B90DF420-E8DE-45A0-9DC9-C3DFA2CB9075}" dt="2024-06-06T20:31:58.776" v="7758"/>
          <ac:spMkLst>
            <pc:docMk/>
            <pc:sldMk cId="0" sldId="287"/>
            <ac:spMk id="4" creationId="{15B441CF-6D34-0CF2-11F7-AA0BF7A6C4A5}"/>
          </ac:spMkLst>
        </pc:spChg>
        <pc:spChg chg="mod">
          <ac:chgData name="Matias Hugo Seminara" userId="8f9eed4d986e149f" providerId="LiveId" clId="{B90DF420-E8DE-45A0-9DC9-C3DFA2CB9075}" dt="2024-06-06T14:49:57.301" v="2" actId="20577"/>
          <ac:spMkLst>
            <pc:docMk/>
            <pc:sldMk cId="0" sldId="287"/>
            <ac:spMk id="162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49:59.676" v="3" actId="20577"/>
          <ac:spMkLst>
            <pc:docMk/>
            <pc:sldMk cId="0" sldId="287"/>
            <ac:spMk id="163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14:50:02.206" v="5" actId="20577"/>
          <ac:spMkLst>
            <pc:docMk/>
            <pc:sldMk cId="0" sldId="287"/>
            <ac:spMk id="164" creationId="{00000000-0000-0000-0000-000000000000}"/>
          </ac:spMkLst>
        </pc:spChg>
        <pc:spChg chg="mod">
          <ac:chgData name="Matias Hugo Seminara" userId="8f9eed4d986e149f" providerId="LiveId" clId="{B90DF420-E8DE-45A0-9DC9-C3DFA2CB9075}" dt="2024-06-06T20:32:55.331" v="7849" actId="6549"/>
          <ac:spMkLst>
            <pc:docMk/>
            <pc:sldMk cId="0" sldId="287"/>
            <ac:spMk id="167" creationId="{00000000-0000-0000-0000-000000000000}"/>
          </ac:spMkLst>
        </pc:spChg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7847089" sldId="28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63300439" sldId="289"/>
        </pc:sldMkLst>
      </pc:sldChg>
      <pc:sldChg chg="addSp delSp modSp mod">
        <pc:chgData name="Matias Hugo Seminara" userId="8f9eed4d986e149f" providerId="LiveId" clId="{B90DF420-E8DE-45A0-9DC9-C3DFA2CB9075}" dt="2024-06-06T18:04:35.927" v="647" actId="1076"/>
        <pc:sldMkLst>
          <pc:docMk/>
          <pc:sldMk cId="1866216365" sldId="290"/>
        </pc:sldMkLst>
        <pc:spChg chg="mod">
          <ac:chgData name="Matias Hugo Seminara" userId="8f9eed4d986e149f" providerId="LiveId" clId="{B90DF420-E8DE-45A0-9DC9-C3DFA2CB9075}" dt="2024-06-06T18:00:45.291" v="372" actId="14100"/>
          <ac:spMkLst>
            <pc:docMk/>
            <pc:sldMk cId="1866216365" sldId="290"/>
            <ac:spMk id="2" creationId="{405A24F3-57D9-0EDA-6DFD-2FF851A74F30}"/>
          </ac:spMkLst>
        </pc:spChg>
        <pc:spChg chg="add mod">
          <ac:chgData name="Matias Hugo Seminara" userId="8f9eed4d986e149f" providerId="LiveId" clId="{B90DF420-E8DE-45A0-9DC9-C3DFA2CB9075}" dt="2024-06-06T18:04:30.735" v="646" actId="1076"/>
          <ac:spMkLst>
            <pc:docMk/>
            <pc:sldMk cId="1866216365" sldId="290"/>
            <ac:spMk id="8" creationId="{F88C5A15-8A81-A684-B4F3-8765F6E3C8E5}"/>
          </ac:spMkLst>
        </pc:spChg>
        <pc:spChg chg="mod">
          <ac:chgData name="Matias Hugo Seminara" userId="8f9eed4d986e149f" providerId="LiveId" clId="{B90DF420-E8DE-45A0-9DC9-C3DFA2CB9075}" dt="2024-06-06T17:59:02.784" v="234" actId="20577"/>
          <ac:spMkLst>
            <pc:docMk/>
            <pc:sldMk cId="1866216365" sldId="290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00:34.119" v="368" actId="478"/>
          <ac:picMkLst>
            <pc:docMk/>
            <pc:sldMk cId="1866216365" sldId="290"/>
            <ac:picMk id="3" creationId="{B1B68244-2A47-86CC-3947-DF16E1A4BFFC}"/>
          </ac:picMkLst>
        </pc:picChg>
        <pc:picChg chg="del">
          <ac:chgData name="Matias Hugo Seminara" userId="8f9eed4d986e149f" providerId="LiveId" clId="{B90DF420-E8DE-45A0-9DC9-C3DFA2CB9075}" dt="2024-06-06T18:00:23.519" v="363" actId="478"/>
          <ac:picMkLst>
            <pc:docMk/>
            <pc:sldMk cId="1866216365" sldId="290"/>
            <ac:picMk id="5" creationId="{4BC99404-D125-400B-7ACD-5675BC17BBCE}"/>
          </ac:picMkLst>
        </pc:picChg>
        <pc:picChg chg="add mod">
          <ac:chgData name="Matias Hugo Seminara" userId="8f9eed4d986e149f" providerId="LiveId" clId="{B90DF420-E8DE-45A0-9DC9-C3DFA2CB9075}" dt="2024-06-06T18:04:35.927" v="647" actId="1076"/>
          <ac:picMkLst>
            <pc:docMk/>
            <pc:sldMk cId="1866216365" sldId="290"/>
            <ac:picMk id="6" creationId="{9ACC3CDE-502C-18B8-7E09-3785C955A6B4}"/>
          </ac:picMkLst>
        </pc:picChg>
        <pc:picChg chg="del">
          <ac:chgData name="Matias Hugo Seminara" userId="8f9eed4d986e149f" providerId="LiveId" clId="{B90DF420-E8DE-45A0-9DC9-C3DFA2CB9075}" dt="2024-06-06T18:00:24.878" v="364" actId="478"/>
          <ac:picMkLst>
            <pc:docMk/>
            <pc:sldMk cId="1866216365" sldId="290"/>
            <ac:picMk id="7" creationId="{7DDD2DBF-0E3A-337E-5A5B-F7E8D3393B65}"/>
          </ac:picMkLst>
        </pc:picChg>
      </pc:sldChg>
      <pc:sldChg chg="del">
        <pc:chgData name="Matias Hugo Seminara" userId="8f9eed4d986e149f" providerId="LiveId" clId="{B90DF420-E8DE-45A0-9DC9-C3DFA2CB9075}" dt="2024-06-06T19:40:03.114" v="4399" actId="47"/>
        <pc:sldMkLst>
          <pc:docMk/>
          <pc:sldMk cId="1221166618" sldId="291"/>
        </pc:sldMkLst>
      </pc:sldChg>
      <pc:sldChg chg="del">
        <pc:chgData name="Matias Hugo Seminara" userId="8f9eed4d986e149f" providerId="LiveId" clId="{B90DF420-E8DE-45A0-9DC9-C3DFA2CB9075}" dt="2024-06-06T19:40:01.048" v="4398" actId="47"/>
        <pc:sldMkLst>
          <pc:docMk/>
          <pc:sldMk cId="642790154" sldId="29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895197689" sldId="29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526000646" sldId="29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21455750" sldId="295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558675109" sldId="296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983123425" sldId="297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414202761" sldId="29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738006968" sldId="29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898375433" sldId="300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439393860" sldId="301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598577371" sldId="302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607705008" sldId="303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257332342" sldId="304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431602889" sldId="305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3120031334" sldId="306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44771067" sldId="307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985254815" sldId="308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191013924" sldId="309"/>
        </pc:sldMkLst>
      </pc:sldChg>
      <pc:sldChg chg="del">
        <pc:chgData name="Matias Hugo Seminara" userId="8f9eed4d986e149f" providerId="LiveId" clId="{B90DF420-E8DE-45A0-9DC9-C3DFA2CB9075}" dt="2024-06-06T19:41:06.365" v="4403" actId="47"/>
        <pc:sldMkLst>
          <pc:docMk/>
          <pc:sldMk cId="2989885041" sldId="310"/>
        </pc:sldMkLst>
      </pc:sldChg>
      <pc:sldChg chg="addSp delSp modSp add mod">
        <pc:chgData name="Matias Hugo Seminara" userId="8f9eed4d986e149f" providerId="LiveId" clId="{B90DF420-E8DE-45A0-9DC9-C3DFA2CB9075}" dt="2024-06-06T20:37:25.629" v="7866" actId="20577"/>
        <pc:sldMkLst>
          <pc:docMk/>
          <pc:sldMk cId="982812057" sldId="311"/>
        </pc:sldMkLst>
        <pc:spChg chg="mod">
          <ac:chgData name="Matias Hugo Seminara" userId="8f9eed4d986e149f" providerId="LiveId" clId="{B90DF420-E8DE-45A0-9DC9-C3DFA2CB9075}" dt="2024-06-06T20:37:25.629" v="7866" actId="20577"/>
          <ac:spMkLst>
            <pc:docMk/>
            <pc:sldMk cId="982812057" sldId="311"/>
            <ac:spMk id="2" creationId="{405A24F3-57D9-0EDA-6DFD-2FF851A74F30}"/>
          </ac:spMkLst>
        </pc:spChg>
        <pc:spChg chg="add del mod">
          <ac:chgData name="Matias Hugo Seminara" userId="8f9eed4d986e149f" providerId="LiveId" clId="{B90DF420-E8DE-45A0-9DC9-C3DFA2CB9075}" dt="2024-06-06T18:27:11.221" v="1329" actId="478"/>
          <ac:spMkLst>
            <pc:docMk/>
            <pc:sldMk cId="982812057" sldId="311"/>
            <ac:spMk id="5" creationId="{8C04AA5F-235D-AA3E-A010-202CB8BB8EC5}"/>
          </ac:spMkLst>
        </pc:spChg>
        <pc:spChg chg="del">
          <ac:chgData name="Matias Hugo Seminara" userId="8f9eed4d986e149f" providerId="LiveId" clId="{B90DF420-E8DE-45A0-9DC9-C3DFA2CB9075}" dt="2024-06-06T18:07:07.260" v="827" actId="478"/>
          <ac:spMkLst>
            <pc:docMk/>
            <pc:sldMk cId="982812057" sldId="311"/>
            <ac:spMk id="8" creationId="{F88C5A15-8A81-A684-B4F3-8765F6E3C8E5}"/>
          </ac:spMkLst>
        </pc:spChg>
        <pc:spChg chg="add del mod">
          <ac:chgData name="Matias Hugo Seminara" userId="8f9eed4d986e149f" providerId="LiveId" clId="{B90DF420-E8DE-45A0-9DC9-C3DFA2CB9075}" dt="2024-06-06T18:25:48.210" v="1305" actId="478"/>
          <ac:spMkLst>
            <pc:docMk/>
            <pc:sldMk cId="982812057" sldId="311"/>
            <ac:spMk id="10" creationId="{AE0E91D2-82EC-3E95-DC61-104E531E2BA7}"/>
          </ac:spMkLst>
        </pc:spChg>
        <pc:spChg chg="add del mod">
          <ac:chgData name="Matias Hugo Seminara" userId="8f9eed4d986e149f" providerId="LiveId" clId="{B90DF420-E8DE-45A0-9DC9-C3DFA2CB9075}" dt="2024-06-06T18:25:48.332" v="1307" actId="478"/>
          <ac:spMkLst>
            <pc:docMk/>
            <pc:sldMk cId="982812057" sldId="311"/>
            <ac:spMk id="11" creationId="{4FC563D3-F036-3860-475D-6F51E462A3AB}"/>
          </ac:spMkLst>
        </pc:spChg>
        <pc:spChg chg="add del mod">
          <ac:chgData name="Matias Hugo Seminara" userId="8f9eed4d986e149f" providerId="LiveId" clId="{B90DF420-E8DE-45A0-9DC9-C3DFA2CB9075}" dt="2024-06-06T18:25:48.278" v="1306" actId="478"/>
          <ac:spMkLst>
            <pc:docMk/>
            <pc:sldMk cId="982812057" sldId="311"/>
            <ac:spMk id="15" creationId="{D8D2127F-5A80-C8AE-8A8B-8164C22E8CFC}"/>
          </ac:spMkLst>
        </pc:spChg>
        <pc:spChg chg="add del mod">
          <ac:chgData name="Matias Hugo Seminara" userId="8f9eed4d986e149f" providerId="LiveId" clId="{B90DF420-E8DE-45A0-9DC9-C3DFA2CB9075}" dt="2024-06-06T18:27:04.625" v="1324" actId="478"/>
          <ac:spMkLst>
            <pc:docMk/>
            <pc:sldMk cId="982812057" sldId="311"/>
            <ac:spMk id="19" creationId="{20A58389-67F6-B04C-5635-1DC941496B74}"/>
          </ac:spMkLst>
        </pc:spChg>
        <pc:spChg chg="add del mod">
          <ac:chgData name="Matias Hugo Seminara" userId="8f9eed4d986e149f" providerId="LiveId" clId="{B90DF420-E8DE-45A0-9DC9-C3DFA2CB9075}" dt="2024-06-06T18:25:48.355" v="1308" actId="478"/>
          <ac:spMkLst>
            <pc:docMk/>
            <pc:sldMk cId="982812057" sldId="311"/>
            <ac:spMk id="26" creationId="{ECA53E7C-692F-E9A4-93E6-1F0B58A2538A}"/>
          </ac:spMkLst>
        </pc:spChg>
        <pc:spChg chg="add del mod">
          <ac:chgData name="Matias Hugo Seminara" userId="8f9eed4d986e149f" providerId="LiveId" clId="{B90DF420-E8DE-45A0-9DC9-C3DFA2CB9075}" dt="2024-06-06T18:26:51.862" v="1309" actId="478"/>
          <ac:spMkLst>
            <pc:docMk/>
            <pc:sldMk cId="982812057" sldId="311"/>
            <ac:spMk id="30" creationId="{B5EAFD93-9F1F-2726-52F1-ECEAD5BE36E1}"/>
          </ac:spMkLst>
        </pc:spChg>
        <pc:spChg chg="add del mod">
          <ac:chgData name="Matias Hugo Seminara" userId="8f9eed4d986e149f" providerId="LiveId" clId="{B90DF420-E8DE-45A0-9DC9-C3DFA2CB9075}" dt="2024-06-06T18:26:59.957" v="1318" actId="478"/>
          <ac:spMkLst>
            <pc:docMk/>
            <pc:sldMk cId="982812057" sldId="311"/>
            <ac:spMk id="38" creationId="{A71E4B53-4EB4-C903-9367-FDBF5A899A55}"/>
          </ac:spMkLst>
        </pc:spChg>
        <pc:spChg chg="add del mod">
          <ac:chgData name="Matias Hugo Seminara" userId="8f9eed4d986e149f" providerId="LiveId" clId="{B90DF420-E8DE-45A0-9DC9-C3DFA2CB9075}" dt="2024-06-06T18:26:58.620" v="1316" actId="478"/>
          <ac:spMkLst>
            <pc:docMk/>
            <pc:sldMk cId="982812057" sldId="311"/>
            <ac:spMk id="40" creationId="{0F83AEC3-942E-453D-D8D7-C8BFD3CFD03D}"/>
          </ac:spMkLst>
        </pc:spChg>
        <pc:spChg chg="add mod">
          <ac:chgData name="Matias Hugo Seminara" userId="8f9eed4d986e149f" providerId="LiveId" clId="{B90DF420-E8DE-45A0-9DC9-C3DFA2CB9075}" dt="2024-06-06T18:19:26.171" v="1129"/>
          <ac:spMkLst>
            <pc:docMk/>
            <pc:sldMk cId="982812057" sldId="311"/>
            <ac:spMk id="41" creationId="{D408BAB0-1F9E-1699-712A-D1B84672F57C}"/>
          </ac:spMkLst>
        </pc:spChg>
        <pc:spChg chg="add del mod">
          <ac:chgData name="Matias Hugo Seminara" userId="8f9eed4d986e149f" providerId="LiveId" clId="{B90DF420-E8DE-45A0-9DC9-C3DFA2CB9075}" dt="2024-06-06T18:26:57.980" v="1315" actId="478"/>
          <ac:spMkLst>
            <pc:docMk/>
            <pc:sldMk cId="982812057" sldId="311"/>
            <ac:spMk id="45" creationId="{4CD50FC5-ECE9-EB2F-03D1-9CCC3706F50A}"/>
          </ac:spMkLst>
        </pc:spChg>
        <pc:spChg chg="add del mod">
          <ac:chgData name="Matias Hugo Seminara" userId="8f9eed4d986e149f" providerId="LiveId" clId="{B90DF420-E8DE-45A0-9DC9-C3DFA2CB9075}" dt="2024-06-06T18:27:00.798" v="1319" actId="478"/>
          <ac:spMkLst>
            <pc:docMk/>
            <pc:sldMk cId="982812057" sldId="311"/>
            <ac:spMk id="46" creationId="{1A9A42EE-2B7F-27DD-A3EF-FF3398C95354}"/>
          </ac:spMkLst>
        </pc:spChg>
        <pc:spChg chg="add del mod">
          <ac:chgData name="Matias Hugo Seminara" userId="8f9eed4d986e149f" providerId="LiveId" clId="{B90DF420-E8DE-45A0-9DC9-C3DFA2CB9075}" dt="2024-06-06T18:26:54.581" v="1312" actId="478"/>
          <ac:spMkLst>
            <pc:docMk/>
            <pc:sldMk cId="982812057" sldId="311"/>
            <ac:spMk id="53" creationId="{64630343-9C61-4A55-A1DB-A15A790A1BCD}"/>
          </ac:spMkLst>
        </pc:spChg>
        <pc:spChg chg="mod">
          <ac:chgData name="Matias Hugo Seminara" userId="8f9eed4d986e149f" providerId="LiveId" clId="{B90DF420-E8DE-45A0-9DC9-C3DFA2CB9075}" dt="2024-06-06T18:04:45.001" v="671" actId="20577"/>
          <ac:spMkLst>
            <pc:docMk/>
            <pc:sldMk cId="982812057" sldId="311"/>
            <ac:spMk id="281" creationId="{00000000-0000-0000-0000-000000000000}"/>
          </ac:spMkLst>
        </pc:spChg>
        <pc:picChg chg="add del mod">
          <ac:chgData name="Matias Hugo Seminara" userId="8f9eed4d986e149f" providerId="LiveId" clId="{B90DF420-E8DE-45A0-9DC9-C3DFA2CB9075}" dt="2024-06-06T18:27:23.784" v="1332" actId="1076"/>
          <ac:picMkLst>
            <pc:docMk/>
            <pc:sldMk cId="982812057" sldId="311"/>
            <ac:picMk id="4" creationId="{765ED563-66C8-645C-04A0-F13D98BD3656}"/>
          </ac:picMkLst>
        </pc:picChg>
        <pc:picChg chg="del">
          <ac:chgData name="Matias Hugo Seminara" userId="8f9eed4d986e149f" providerId="LiveId" clId="{B90DF420-E8DE-45A0-9DC9-C3DFA2CB9075}" dt="2024-06-06T18:04:46.671" v="672" actId="478"/>
          <ac:picMkLst>
            <pc:docMk/>
            <pc:sldMk cId="982812057" sldId="311"/>
            <ac:picMk id="6" creationId="{9ACC3CDE-502C-18B8-7E09-3785C955A6B4}"/>
          </ac:picMkLst>
        </pc:picChg>
        <pc:cxnChg chg="add del mod">
          <ac:chgData name="Matias Hugo Seminara" userId="8f9eed4d986e149f" providerId="LiveId" clId="{B90DF420-E8DE-45A0-9DC9-C3DFA2CB9075}" dt="2024-06-06T18:27:03.892" v="1323" actId="478"/>
          <ac:cxnSpMkLst>
            <pc:docMk/>
            <pc:sldMk cId="982812057" sldId="311"/>
            <ac:cxnSpMk id="9" creationId="{8FFABB6A-C50C-8E8E-C28D-EE848B614C07}"/>
          </ac:cxnSpMkLst>
        </pc:cxnChg>
        <pc:cxnChg chg="add del mod">
          <ac:chgData name="Matias Hugo Seminara" userId="8f9eed4d986e149f" providerId="LiveId" clId="{B90DF420-E8DE-45A0-9DC9-C3DFA2CB9075}" dt="2024-06-06T18:27:06.045" v="1326" actId="478"/>
          <ac:cxnSpMkLst>
            <pc:docMk/>
            <pc:sldMk cId="982812057" sldId="311"/>
            <ac:cxnSpMk id="12" creationId="{75BC161F-2279-F35E-96ED-CE9EC601F2E9}"/>
          </ac:cxnSpMkLst>
        </pc:cxnChg>
        <pc:cxnChg chg="add del mod">
          <ac:chgData name="Matias Hugo Seminara" userId="8f9eed4d986e149f" providerId="LiveId" clId="{B90DF420-E8DE-45A0-9DC9-C3DFA2CB9075}" dt="2024-06-06T18:27:02.526" v="1321" actId="478"/>
          <ac:cxnSpMkLst>
            <pc:docMk/>
            <pc:sldMk cId="982812057" sldId="311"/>
            <ac:cxnSpMk id="16" creationId="{5F687017-2EB4-B38C-6173-C4C97897E5EC}"/>
          </ac:cxnSpMkLst>
        </pc:cxnChg>
        <pc:cxnChg chg="add del mod">
          <ac:chgData name="Matias Hugo Seminara" userId="8f9eed4d986e149f" providerId="LiveId" clId="{B90DF420-E8DE-45A0-9DC9-C3DFA2CB9075}" dt="2024-06-06T18:27:03.181" v="1322" actId="478"/>
          <ac:cxnSpMkLst>
            <pc:docMk/>
            <pc:sldMk cId="982812057" sldId="311"/>
            <ac:cxnSpMk id="21" creationId="{52D2E00F-D0F4-D4C4-BC96-438451CE40AF}"/>
          </ac:cxnSpMkLst>
        </pc:cxnChg>
        <pc:cxnChg chg="add del mod">
          <ac:chgData name="Matias Hugo Seminara" userId="8f9eed4d986e149f" providerId="LiveId" clId="{B90DF420-E8DE-45A0-9DC9-C3DFA2CB9075}" dt="2024-06-06T18:27:05.223" v="1325" actId="478"/>
          <ac:cxnSpMkLst>
            <pc:docMk/>
            <pc:sldMk cId="982812057" sldId="311"/>
            <ac:cxnSpMk id="24" creationId="{77D51A4A-F3A3-5246-D46D-BBBB022159DA}"/>
          </ac:cxnSpMkLst>
        </pc:cxnChg>
        <pc:cxnChg chg="add del mod">
          <ac:chgData name="Matias Hugo Seminara" userId="8f9eed4d986e149f" providerId="LiveId" clId="{B90DF420-E8DE-45A0-9DC9-C3DFA2CB9075}" dt="2024-06-06T18:26:52.679" v="1310" actId="478"/>
          <ac:cxnSpMkLst>
            <pc:docMk/>
            <pc:sldMk cId="982812057" sldId="311"/>
            <ac:cxnSpMk id="31" creationId="{ACB98009-2E7F-2E68-CC68-061AE82949AD}"/>
          </ac:cxnSpMkLst>
        </pc:cxnChg>
        <pc:cxnChg chg="add del mod">
          <ac:chgData name="Matias Hugo Seminara" userId="8f9eed4d986e149f" providerId="LiveId" clId="{B90DF420-E8DE-45A0-9DC9-C3DFA2CB9075}" dt="2024-06-06T18:26:53.782" v="1311" actId="478"/>
          <ac:cxnSpMkLst>
            <pc:docMk/>
            <pc:sldMk cId="982812057" sldId="311"/>
            <ac:cxnSpMk id="35" creationId="{0E4E9FF8-EBE6-256C-45C2-87CA99AA4CCA}"/>
          </ac:cxnSpMkLst>
        </pc:cxnChg>
        <pc:cxnChg chg="add del mod">
          <ac:chgData name="Matias Hugo Seminara" userId="8f9eed4d986e149f" providerId="LiveId" clId="{B90DF420-E8DE-45A0-9DC9-C3DFA2CB9075}" dt="2024-06-06T18:26:59.293" v="1317" actId="478"/>
          <ac:cxnSpMkLst>
            <pc:docMk/>
            <pc:sldMk cId="982812057" sldId="311"/>
            <ac:cxnSpMk id="42" creationId="{F80ACCC6-8A80-2450-5A9B-70D8E09442F7}"/>
          </ac:cxnSpMkLst>
        </pc:cxnChg>
        <pc:cxnChg chg="add del mod">
          <ac:chgData name="Matias Hugo Seminara" userId="8f9eed4d986e149f" providerId="LiveId" clId="{B90DF420-E8DE-45A0-9DC9-C3DFA2CB9075}" dt="2024-06-06T18:26:57.253" v="1314" actId="478"/>
          <ac:cxnSpMkLst>
            <pc:docMk/>
            <pc:sldMk cId="982812057" sldId="311"/>
            <ac:cxnSpMk id="47" creationId="{CCEC1B86-78DE-C5AD-A1CC-FB6AA7E098EF}"/>
          </ac:cxnSpMkLst>
        </pc:cxnChg>
        <pc:cxnChg chg="add del mod">
          <ac:chgData name="Matias Hugo Seminara" userId="8f9eed4d986e149f" providerId="LiveId" clId="{B90DF420-E8DE-45A0-9DC9-C3DFA2CB9075}" dt="2024-06-06T18:27:01.430" v="1320" actId="478"/>
          <ac:cxnSpMkLst>
            <pc:docMk/>
            <pc:sldMk cId="982812057" sldId="311"/>
            <ac:cxnSpMk id="50" creationId="{9B0C155F-22AC-906C-DC3A-5413521F9D94}"/>
          </ac:cxnSpMkLst>
        </pc:cxnChg>
      </pc:sldChg>
      <pc:sldChg chg="addSp delSp modSp add mod">
        <pc:chgData name="Matias Hugo Seminara" userId="8f9eed4d986e149f" providerId="LiveId" clId="{B90DF420-E8DE-45A0-9DC9-C3DFA2CB9075}" dt="2024-06-06T20:38:14.898" v="7951" actId="20577"/>
        <pc:sldMkLst>
          <pc:docMk/>
          <pc:sldMk cId="173081923" sldId="312"/>
        </pc:sldMkLst>
        <pc:spChg chg="mod">
          <ac:chgData name="Matias Hugo Seminara" userId="8f9eed4d986e149f" providerId="LiveId" clId="{B90DF420-E8DE-45A0-9DC9-C3DFA2CB9075}" dt="2024-06-06T20:38:14.898" v="7951" actId="20577"/>
          <ac:spMkLst>
            <pc:docMk/>
            <pc:sldMk cId="173081923" sldId="312"/>
            <ac:spMk id="2" creationId="{405A24F3-57D9-0EDA-6DFD-2FF851A74F30}"/>
          </ac:spMkLst>
        </pc:spChg>
        <pc:spChg chg="add mod">
          <ac:chgData name="Matias Hugo Seminara" userId="8f9eed4d986e149f" providerId="LiveId" clId="{B90DF420-E8DE-45A0-9DC9-C3DFA2CB9075}" dt="2024-06-06T18:47:32.985" v="1554" actId="113"/>
          <ac:spMkLst>
            <pc:docMk/>
            <pc:sldMk cId="173081923" sldId="312"/>
            <ac:spMk id="10" creationId="{C51636B3-E77A-9863-2920-D3247A3CAEF0}"/>
          </ac:spMkLst>
        </pc:spChg>
        <pc:spChg chg="mod">
          <ac:chgData name="Matias Hugo Seminara" userId="8f9eed4d986e149f" providerId="LiveId" clId="{B90DF420-E8DE-45A0-9DC9-C3DFA2CB9075}" dt="2024-06-06T18:40:08.990" v="1349" actId="20577"/>
          <ac:spMkLst>
            <pc:docMk/>
            <pc:sldMk cId="173081923" sldId="312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40:00.437" v="1334" actId="478"/>
          <ac:picMkLst>
            <pc:docMk/>
            <pc:sldMk cId="173081923" sldId="312"/>
            <ac:picMk id="4" creationId="{765ED563-66C8-645C-04A0-F13D98BD3656}"/>
          </ac:picMkLst>
        </pc:picChg>
        <pc:picChg chg="add del mod">
          <ac:chgData name="Matias Hugo Seminara" userId="8f9eed4d986e149f" providerId="LiveId" clId="{B90DF420-E8DE-45A0-9DC9-C3DFA2CB9075}" dt="2024-06-06T18:41:11.094" v="1355" actId="478"/>
          <ac:picMkLst>
            <pc:docMk/>
            <pc:sldMk cId="173081923" sldId="312"/>
            <ac:picMk id="5" creationId="{69543E26-5315-64FE-1991-2F877A3A6DC1}"/>
          </ac:picMkLst>
        </pc:picChg>
        <pc:picChg chg="add del mod">
          <ac:chgData name="Matias Hugo Seminara" userId="8f9eed4d986e149f" providerId="LiveId" clId="{B90DF420-E8DE-45A0-9DC9-C3DFA2CB9075}" dt="2024-06-06T18:43:26.644" v="1358" actId="478"/>
          <ac:picMkLst>
            <pc:docMk/>
            <pc:sldMk cId="173081923" sldId="312"/>
            <ac:picMk id="7" creationId="{7A075C83-04A7-829A-EA56-9C8C941A7C47}"/>
          </ac:picMkLst>
        </pc:picChg>
        <pc:picChg chg="add mod">
          <ac:chgData name="Matias Hugo Seminara" userId="8f9eed4d986e149f" providerId="LiveId" clId="{B90DF420-E8DE-45A0-9DC9-C3DFA2CB9075}" dt="2024-06-06T18:45:16.074" v="1361" actId="1076"/>
          <ac:picMkLst>
            <pc:docMk/>
            <pc:sldMk cId="173081923" sldId="312"/>
            <ac:picMk id="9" creationId="{EBF2F26A-A53E-E1E2-227C-5A854CC951F5}"/>
          </ac:picMkLst>
        </pc:picChg>
      </pc:sldChg>
      <pc:sldChg chg="addSp delSp modSp add mod">
        <pc:chgData name="Matias Hugo Seminara" userId="8f9eed4d986e149f" providerId="LiveId" clId="{B90DF420-E8DE-45A0-9DC9-C3DFA2CB9075}" dt="2024-06-06T20:39:30.019" v="8009" actId="20577"/>
        <pc:sldMkLst>
          <pc:docMk/>
          <pc:sldMk cId="3215764065" sldId="313"/>
        </pc:sldMkLst>
        <pc:spChg chg="add mod">
          <ac:chgData name="Matias Hugo Seminara" userId="8f9eed4d986e149f" providerId="LiveId" clId="{B90DF420-E8DE-45A0-9DC9-C3DFA2CB9075}" dt="2024-06-06T20:39:30.019" v="8009" actId="20577"/>
          <ac:spMkLst>
            <pc:docMk/>
            <pc:sldMk cId="3215764065" sldId="313"/>
            <ac:spMk id="2" creationId="{819AC71D-1615-7346-EEA0-5D72F1D8EE73}"/>
          </ac:spMkLst>
        </pc:spChg>
        <pc:spChg chg="del">
          <ac:chgData name="Matias Hugo Seminara" userId="8f9eed4d986e149f" providerId="LiveId" clId="{B90DF420-E8DE-45A0-9DC9-C3DFA2CB9075}" dt="2024-06-06T18:53:27.454" v="2034" actId="478"/>
          <ac:spMkLst>
            <pc:docMk/>
            <pc:sldMk cId="3215764065" sldId="313"/>
            <ac:spMk id="4" creationId="{CEF1B574-0D75-181C-AB88-318A07704034}"/>
          </ac:spMkLst>
        </pc:spChg>
        <pc:spChg chg="add del">
          <ac:chgData name="Matias Hugo Seminara" userId="8f9eed4d986e149f" providerId="LiveId" clId="{B90DF420-E8DE-45A0-9DC9-C3DFA2CB9075}" dt="2024-06-06T19:05:32.930" v="2333" actId="478"/>
          <ac:spMkLst>
            <pc:docMk/>
            <pc:sldMk cId="3215764065" sldId="313"/>
            <ac:spMk id="7" creationId="{4BF0B536-94E2-AB7A-27BE-40C1764C6E22}"/>
          </ac:spMkLst>
        </pc:spChg>
        <pc:spChg chg="add mod">
          <ac:chgData name="Matias Hugo Seminara" userId="8f9eed4d986e149f" providerId="LiveId" clId="{B90DF420-E8DE-45A0-9DC9-C3DFA2CB9075}" dt="2024-06-06T19:16:50.568" v="3044" actId="20577"/>
          <ac:spMkLst>
            <pc:docMk/>
            <pc:sldMk cId="3215764065" sldId="313"/>
            <ac:spMk id="10" creationId="{3AE2C954-AD4F-FE5C-B5DE-25188558A762}"/>
          </ac:spMkLst>
        </pc:spChg>
        <pc:spChg chg="add mod">
          <ac:chgData name="Matias Hugo Seminara" userId="8f9eed4d986e149f" providerId="LiveId" clId="{B90DF420-E8DE-45A0-9DC9-C3DFA2CB9075}" dt="2024-06-06T19:09:06.709" v="2537" actId="1076"/>
          <ac:spMkLst>
            <pc:docMk/>
            <pc:sldMk cId="3215764065" sldId="313"/>
            <ac:spMk id="12" creationId="{857E33E6-1F8D-EE9D-14F2-E4EF50DCEF66}"/>
          </ac:spMkLst>
        </pc:spChg>
        <pc:spChg chg="add mod">
          <ac:chgData name="Matias Hugo Seminara" userId="8f9eed4d986e149f" providerId="LiveId" clId="{B90DF420-E8DE-45A0-9DC9-C3DFA2CB9075}" dt="2024-06-06T19:12:05.199" v="2784" actId="20577"/>
          <ac:spMkLst>
            <pc:docMk/>
            <pc:sldMk cId="3215764065" sldId="313"/>
            <ac:spMk id="16" creationId="{E47934BE-6A89-0669-148D-0CA2FCCDA374}"/>
          </ac:spMkLst>
        </pc:spChg>
        <pc:spChg chg="mod">
          <ac:chgData name="Matias Hugo Seminara" userId="8f9eed4d986e149f" providerId="LiveId" clId="{B90DF420-E8DE-45A0-9DC9-C3DFA2CB9075}" dt="2024-06-06T18:53:01.281" v="2031" actId="14100"/>
          <ac:spMkLst>
            <pc:docMk/>
            <pc:sldMk cId="3215764065" sldId="313"/>
            <ac:spMk id="281" creationId="{00000000-0000-0000-0000-000000000000}"/>
          </ac:spMkLst>
        </pc:spChg>
        <pc:spChg chg="del">
          <ac:chgData name="Matias Hugo Seminara" userId="8f9eed4d986e149f" providerId="LiveId" clId="{B90DF420-E8DE-45A0-9DC9-C3DFA2CB9075}" dt="2024-06-06T18:53:22.201" v="2032" actId="478"/>
          <ac:spMkLst>
            <pc:docMk/>
            <pc:sldMk cId="3215764065" sldId="313"/>
            <ac:spMk id="282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8:53:24.943" v="2033" actId="478"/>
          <ac:picMkLst>
            <pc:docMk/>
            <pc:sldMk cId="3215764065" sldId="313"/>
            <ac:picMk id="3" creationId="{5EE46707-E59E-8946-1F0B-CCE24612BEE4}"/>
          </ac:picMkLst>
        </pc:picChg>
        <pc:picChg chg="add mod">
          <ac:chgData name="Matias Hugo Seminara" userId="8f9eed4d986e149f" providerId="LiveId" clId="{B90DF420-E8DE-45A0-9DC9-C3DFA2CB9075}" dt="2024-06-06T18:59:23.675" v="2330" actId="1076"/>
          <ac:picMkLst>
            <pc:docMk/>
            <pc:sldMk cId="3215764065" sldId="313"/>
            <ac:picMk id="6" creationId="{51913CAF-47F3-3606-A81E-908B15FE6799}"/>
          </ac:picMkLst>
        </pc:picChg>
        <pc:cxnChg chg="add mod">
          <ac:chgData name="Matias Hugo Seminara" userId="8f9eed4d986e149f" providerId="LiveId" clId="{B90DF420-E8DE-45A0-9DC9-C3DFA2CB9075}" dt="2024-06-06T19:06:01.895" v="2336" actId="208"/>
          <ac:cxnSpMkLst>
            <pc:docMk/>
            <pc:sldMk cId="3215764065" sldId="313"/>
            <ac:cxnSpMk id="9" creationId="{110FEBAC-1DC2-7710-BB81-6242367DDBFE}"/>
          </ac:cxnSpMkLst>
        </pc:cxnChg>
        <pc:cxnChg chg="add mod">
          <ac:chgData name="Matias Hugo Seminara" userId="8f9eed4d986e149f" providerId="LiveId" clId="{B90DF420-E8DE-45A0-9DC9-C3DFA2CB9075}" dt="2024-06-06T19:08:37.292" v="2513" actId="14100"/>
          <ac:cxnSpMkLst>
            <pc:docMk/>
            <pc:sldMk cId="3215764065" sldId="313"/>
            <ac:cxnSpMk id="11" creationId="{DD4B368C-FBD4-1234-AADC-1E29F1A98B78}"/>
          </ac:cxnSpMkLst>
        </pc:cxnChg>
        <pc:cxnChg chg="add mod">
          <ac:chgData name="Matias Hugo Seminara" userId="8f9eed4d986e149f" providerId="LiveId" clId="{B90DF420-E8DE-45A0-9DC9-C3DFA2CB9075}" dt="2024-06-06T19:09:09.754" v="2538" actId="14100"/>
          <ac:cxnSpMkLst>
            <pc:docMk/>
            <pc:sldMk cId="3215764065" sldId="313"/>
            <ac:cxnSpMk id="13" creationId="{E63A3945-4BAF-9B0B-F1E5-055C52071611}"/>
          </ac:cxnSpMkLst>
        </pc:cxnChg>
      </pc:sldChg>
      <pc:sldChg chg="addSp delSp modSp add mod">
        <pc:chgData name="Matias Hugo Seminara" userId="8f9eed4d986e149f" providerId="LiveId" clId="{B90DF420-E8DE-45A0-9DC9-C3DFA2CB9075}" dt="2024-06-06T19:19:00.738" v="3366" actId="6549"/>
        <pc:sldMkLst>
          <pc:docMk/>
          <pc:sldMk cId="853219220" sldId="314"/>
        </pc:sldMkLst>
        <pc:spChg chg="mod">
          <ac:chgData name="Matias Hugo Seminara" userId="8f9eed4d986e149f" providerId="LiveId" clId="{B90DF420-E8DE-45A0-9DC9-C3DFA2CB9075}" dt="2024-06-06T19:14:55.062" v="2996" actId="1076"/>
          <ac:spMkLst>
            <pc:docMk/>
            <pc:sldMk cId="853219220" sldId="314"/>
            <ac:spMk id="2" creationId="{819AC71D-1615-7346-EEA0-5D72F1D8EE73}"/>
          </ac:spMkLst>
        </pc:spChg>
        <pc:spChg chg="add mod">
          <ac:chgData name="Matias Hugo Seminara" userId="8f9eed4d986e149f" providerId="LiveId" clId="{B90DF420-E8DE-45A0-9DC9-C3DFA2CB9075}" dt="2024-06-06T19:19:00.738" v="3366" actId="6549"/>
          <ac:spMkLst>
            <pc:docMk/>
            <pc:sldMk cId="853219220" sldId="314"/>
            <ac:spMk id="5" creationId="{679EE0AD-73CE-E27E-1307-3730773AD75F}"/>
          </ac:spMkLst>
        </pc:spChg>
        <pc:spChg chg="del">
          <ac:chgData name="Matias Hugo Seminara" userId="8f9eed4d986e149f" providerId="LiveId" clId="{B90DF420-E8DE-45A0-9DC9-C3DFA2CB9075}" dt="2024-06-06T19:13:55.728" v="2979" actId="478"/>
          <ac:spMkLst>
            <pc:docMk/>
            <pc:sldMk cId="853219220" sldId="314"/>
            <ac:spMk id="10" creationId="{3AE2C954-AD4F-FE5C-B5DE-25188558A762}"/>
          </ac:spMkLst>
        </pc:spChg>
        <pc:spChg chg="del">
          <ac:chgData name="Matias Hugo Seminara" userId="8f9eed4d986e149f" providerId="LiveId" clId="{B90DF420-E8DE-45A0-9DC9-C3DFA2CB9075}" dt="2024-06-06T19:13:58.405" v="2981" actId="478"/>
          <ac:spMkLst>
            <pc:docMk/>
            <pc:sldMk cId="853219220" sldId="314"/>
            <ac:spMk id="12" creationId="{857E33E6-1F8D-EE9D-14F2-E4EF50DCEF66}"/>
          </ac:spMkLst>
        </pc:spChg>
        <pc:spChg chg="del">
          <ac:chgData name="Matias Hugo Seminara" userId="8f9eed4d986e149f" providerId="LiveId" clId="{B90DF420-E8DE-45A0-9DC9-C3DFA2CB9075}" dt="2024-06-06T19:14:01.451" v="2984" actId="478"/>
          <ac:spMkLst>
            <pc:docMk/>
            <pc:sldMk cId="853219220" sldId="314"/>
            <ac:spMk id="16" creationId="{E47934BE-6A89-0669-148D-0CA2FCCDA374}"/>
          </ac:spMkLst>
        </pc:spChg>
        <pc:spChg chg="mod">
          <ac:chgData name="Matias Hugo Seminara" userId="8f9eed4d986e149f" providerId="LiveId" clId="{B90DF420-E8DE-45A0-9DC9-C3DFA2CB9075}" dt="2024-06-06T19:12:28.303" v="2790" actId="20577"/>
          <ac:spMkLst>
            <pc:docMk/>
            <pc:sldMk cId="853219220" sldId="314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15:00.733" v="2999" actId="14100"/>
          <ac:picMkLst>
            <pc:docMk/>
            <pc:sldMk cId="853219220" sldId="314"/>
            <ac:picMk id="4" creationId="{3518388B-8D93-57F4-4394-744F84285371}"/>
          </ac:picMkLst>
        </pc:picChg>
        <pc:picChg chg="del">
          <ac:chgData name="Matias Hugo Seminara" userId="8f9eed4d986e149f" providerId="LiveId" clId="{B90DF420-E8DE-45A0-9DC9-C3DFA2CB9075}" dt="2024-06-06T19:13:53.246" v="2978" actId="478"/>
          <ac:picMkLst>
            <pc:docMk/>
            <pc:sldMk cId="853219220" sldId="314"/>
            <ac:picMk id="6" creationId="{51913CAF-47F3-3606-A81E-908B15FE6799}"/>
          </ac:picMkLst>
        </pc:picChg>
        <pc:cxnChg chg="del">
          <ac:chgData name="Matias Hugo Seminara" userId="8f9eed4d986e149f" providerId="LiveId" clId="{B90DF420-E8DE-45A0-9DC9-C3DFA2CB9075}" dt="2024-06-06T19:13:56.888" v="2980" actId="478"/>
          <ac:cxnSpMkLst>
            <pc:docMk/>
            <pc:sldMk cId="853219220" sldId="314"/>
            <ac:cxnSpMk id="9" creationId="{110FEBAC-1DC2-7710-BB81-6242367DDBFE}"/>
          </ac:cxnSpMkLst>
        </pc:cxnChg>
        <pc:cxnChg chg="del">
          <ac:chgData name="Matias Hugo Seminara" userId="8f9eed4d986e149f" providerId="LiveId" clId="{B90DF420-E8DE-45A0-9DC9-C3DFA2CB9075}" dt="2024-06-06T19:13:59.656" v="2982" actId="478"/>
          <ac:cxnSpMkLst>
            <pc:docMk/>
            <pc:sldMk cId="853219220" sldId="314"/>
            <ac:cxnSpMk id="11" creationId="{DD4B368C-FBD4-1234-AADC-1E29F1A98B78}"/>
          </ac:cxnSpMkLst>
        </pc:cxnChg>
        <pc:cxnChg chg="del">
          <ac:chgData name="Matias Hugo Seminara" userId="8f9eed4d986e149f" providerId="LiveId" clId="{B90DF420-E8DE-45A0-9DC9-C3DFA2CB9075}" dt="2024-06-06T19:14:00.352" v="2983" actId="478"/>
          <ac:cxnSpMkLst>
            <pc:docMk/>
            <pc:sldMk cId="853219220" sldId="314"/>
            <ac:cxnSpMk id="13" creationId="{E63A3945-4BAF-9B0B-F1E5-055C52071611}"/>
          </ac:cxnSpMkLst>
        </pc:cxnChg>
      </pc:sldChg>
      <pc:sldChg chg="addSp delSp modSp add mod">
        <pc:chgData name="Matias Hugo Seminara" userId="8f9eed4d986e149f" providerId="LiveId" clId="{B90DF420-E8DE-45A0-9DC9-C3DFA2CB9075}" dt="2024-06-06T19:23:49.633" v="3691" actId="1076"/>
        <pc:sldMkLst>
          <pc:docMk/>
          <pc:sldMk cId="888868454" sldId="315"/>
        </pc:sldMkLst>
        <pc:spChg chg="mod">
          <ac:chgData name="Matias Hugo Seminara" userId="8f9eed4d986e149f" providerId="LiveId" clId="{B90DF420-E8DE-45A0-9DC9-C3DFA2CB9075}" dt="2024-06-06T19:23:47.551" v="3690" actId="1076"/>
          <ac:spMkLst>
            <pc:docMk/>
            <pc:sldMk cId="888868454" sldId="315"/>
            <ac:spMk id="2" creationId="{819AC71D-1615-7346-EEA0-5D72F1D8EE73}"/>
          </ac:spMkLst>
        </pc:spChg>
        <pc:spChg chg="del">
          <ac:chgData name="Matias Hugo Seminara" userId="8f9eed4d986e149f" providerId="LiveId" clId="{B90DF420-E8DE-45A0-9DC9-C3DFA2CB9075}" dt="2024-06-06T19:21:04.289" v="3390" actId="478"/>
          <ac:spMkLst>
            <pc:docMk/>
            <pc:sldMk cId="888868454" sldId="315"/>
            <ac:spMk id="5" creationId="{679EE0AD-73CE-E27E-1307-3730773AD75F}"/>
          </ac:spMkLst>
        </pc:spChg>
        <pc:spChg chg="mod">
          <ac:chgData name="Matias Hugo Seminara" userId="8f9eed4d986e149f" providerId="LiveId" clId="{B90DF420-E8DE-45A0-9DC9-C3DFA2CB9075}" dt="2024-06-06T19:23:27.828" v="3685" actId="14100"/>
          <ac:spMkLst>
            <pc:docMk/>
            <pc:sldMk cId="888868454" sldId="315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21:00.454" v="3389" actId="478"/>
          <ac:picMkLst>
            <pc:docMk/>
            <pc:sldMk cId="888868454" sldId="315"/>
            <ac:picMk id="4" creationId="{3518388B-8D93-57F4-4394-744F84285371}"/>
          </ac:picMkLst>
        </pc:picChg>
        <pc:picChg chg="add mod">
          <ac:chgData name="Matias Hugo Seminara" userId="8f9eed4d986e149f" providerId="LiveId" clId="{B90DF420-E8DE-45A0-9DC9-C3DFA2CB9075}" dt="2024-06-06T19:23:49.633" v="3691" actId="1076"/>
          <ac:picMkLst>
            <pc:docMk/>
            <pc:sldMk cId="888868454" sldId="315"/>
            <ac:picMk id="6" creationId="{5D97B903-F066-D90C-80AF-1EA67E568F62}"/>
          </ac:picMkLst>
        </pc:picChg>
      </pc:sldChg>
      <pc:sldChg chg="addSp delSp modSp add mod">
        <pc:chgData name="Matias Hugo Seminara" userId="8f9eed4d986e149f" providerId="LiveId" clId="{B90DF420-E8DE-45A0-9DC9-C3DFA2CB9075}" dt="2024-06-06T19:40:16.697" v="4402" actId="20577"/>
        <pc:sldMkLst>
          <pc:docMk/>
          <pc:sldMk cId="688853705" sldId="316"/>
        </pc:sldMkLst>
        <pc:spChg chg="mod">
          <ac:chgData name="Matias Hugo Seminara" userId="8f9eed4d986e149f" providerId="LiveId" clId="{B90DF420-E8DE-45A0-9DC9-C3DFA2CB9075}" dt="2024-06-06T19:40:16.697" v="4402" actId="20577"/>
          <ac:spMkLst>
            <pc:docMk/>
            <pc:sldMk cId="688853705" sldId="316"/>
            <ac:spMk id="2" creationId="{819AC71D-1615-7346-EEA0-5D72F1D8EE73}"/>
          </ac:spMkLst>
        </pc:spChg>
        <pc:spChg chg="mod">
          <ac:chgData name="Matias Hugo Seminara" userId="8f9eed4d986e149f" providerId="LiveId" clId="{B90DF420-E8DE-45A0-9DC9-C3DFA2CB9075}" dt="2024-06-06T19:25:33.584" v="3847" actId="20577"/>
          <ac:spMkLst>
            <pc:docMk/>
            <pc:sldMk cId="688853705" sldId="316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25:52.757" v="3894" actId="1076"/>
          <ac:picMkLst>
            <pc:docMk/>
            <pc:sldMk cId="688853705" sldId="316"/>
            <ac:picMk id="4" creationId="{87EE2EC8-A6BC-0D42-AA69-60D693FF63EB}"/>
          </ac:picMkLst>
        </pc:picChg>
        <pc:picChg chg="del">
          <ac:chgData name="Matias Hugo Seminara" userId="8f9eed4d986e149f" providerId="LiveId" clId="{B90DF420-E8DE-45A0-9DC9-C3DFA2CB9075}" dt="2024-06-06T19:25:05.865" v="3823" actId="478"/>
          <ac:picMkLst>
            <pc:docMk/>
            <pc:sldMk cId="688853705" sldId="316"/>
            <ac:picMk id="6" creationId="{5D97B903-F066-D90C-80AF-1EA67E568F62}"/>
          </ac:picMkLst>
        </pc:picChg>
      </pc:sldChg>
      <pc:sldChg chg="addSp delSp modSp add mod">
        <pc:chgData name="Matias Hugo Seminara" userId="8f9eed4d986e149f" providerId="LiveId" clId="{B90DF420-E8DE-45A0-9DC9-C3DFA2CB9075}" dt="2024-06-06T19:39:54.436" v="4396" actId="14100"/>
        <pc:sldMkLst>
          <pc:docMk/>
          <pc:sldMk cId="988251928" sldId="317"/>
        </pc:sldMkLst>
        <pc:spChg chg="mod">
          <ac:chgData name="Matias Hugo Seminara" userId="8f9eed4d986e149f" providerId="LiveId" clId="{B90DF420-E8DE-45A0-9DC9-C3DFA2CB9075}" dt="2024-06-06T19:26:25.720" v="3921" actId="6549"/>
          <ac:spMkLst>
            <pc:docMk/>
            <pc:sldMk cId="988251928" sldId="317"/>
            <ac:spMk id="2" creationId="{819AC71D-1615-7346-EEA0-5D72F1D8EE73}"/>
          </ac:spMkLst>
        </pc:spChg>
        <pc:spChg chg="add mod">
          <ac:chgData name="Matias Hugo Seminara" userId="8f9eed4d986e149f" providerId="LiveId" clId="{B90DF420-E8DE-45A0-9DC9-C3DFA2CB9075}" dt="2024-06-06T19:30:53.758" v="4382" actId="113"/>
          <ac:spMkLst>
            <pc:docMk/>
            <pc:sldMk cId="988251928" sldId="317"/>
            <ac:spMk id="6" creationId="{AF65101E-162C-6D86-C757-EB5663652E6A}"/>
          </ac:spMkLst>
        </pc:spChg>
        <pc:spChg chg="add mod">
          <ac:chgData name="Matias Hugo Seminara" userId="8f9eed4d986e149f" providerId="LiveId" clId="{B90DF420-E8DE-45A0-9DC9-C3DFA2CB9075}" dt="2024-06-06T19:39:32.774" v="4389" actId="14100"/>
          <ac:spMkLst>
            <pc:docMk/>
            <pc:sldMk cId="988251928" sldId="317"/>
            <ac:spMk id="7" creationId="{969FE1D0-5C43-1B0D-44E2-2BF4F962F521}"/>
          </ac:spMkLst>
        </pc:spChg>
        <pc:spChg chg="add mod">
          <ac:chgData name="Matias Hugo Seminara" userId="8f9eed4d986e149f" providerId="LiveId" clId="{B90DF420-E8DE-45A0-9DC9-C3DFA2CB9075}" dt="2024-06-06T19:39:54.436" v="4396" actId="14100"/>
          <ac:spMkLst>
            <pc:docMk/>
            <pc:sldMk cId="988251928" sldId="317"/>
            <ac:spMk id="8" creationId="{993AD708-1577-31C5-8013-55BCEE82655A}"/>
          </ac:spMkLst>
        </pc:spChg>
        <pc:spChg chg="mod">
          <ac:chgData name="Matias Hugo Seminara" userId="8f9eed4d986e149f" providerId="LiveId" clId="{B90DF420-E8DE-45A0-9DC9-C3DFA2CB9075}" dt="2024-06-06T19:26:23.562" v="3920" actId="20577"/>
          <ac:spMkLst>
            <pc:docMk/>
            <pc:sldMk cId="988251928" sldId="317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28:38.892" v="3922" actId="478"/>
          <ac:picMkLst>
            <pc:docMk/>
            <pc:sldMk cId="988251928" sldId="317"/>
            <ac:picMk id="4" creationId="{87EE2EC8-A6BC-0D42-AA69-60D693FF63EB}"/>
          </ac:picMkLst>
        </pc:picChg>
        <pc:picChg chg="add mod">
          <ac:chgData name="Matias Hugo Seminara" userId="8f9eed4d986e149f" providerId="LiveId" clId="{B90DF420-E8DE-45A0-9DC9-C3DFA2CB9075}" dt="2024-06-06T19:30:40.959" v="4378" actId="1076"/>
          <ac:picMkLst>
            <pc:docMk/>
            <pc:sldMk cId="988251928" sldId="317"/>
            <ac:picMk id="5" creationId="{97C572AB-639E-91B5-E756-CB58EDA9D1CD}"/>
          </ac:picMkLst>
        </pc:picChg>
      </pc:sldChg>
      <pc:sldChg chg="addSp delSp modSp add mod">
        <pc:chgData name="Matias Hugo Seminara" userId="8f9eed4d986e149f" providerId="LiveId" clId="{B90DF420-E8DE-45A0-9DC9-C3DFA2CB9075}" dt="2024-06-06T19:50:00.769" v="5026" actId="20577"/>
        <pc:sldMkLst>
          <pc:docMk/>
          <pc:sldMk cId="1482554146" sldId="318"/>
        </pc:sldMkLst>
        <pc:spChg chg="mod">
          <ac:chgData name="Matias Hugo Seminara" userId="8f9eed4d986e149f" providerId="LiveId" clId="{B90DF420-E8DE-45A0-9DC9-C3DFA2CB9075}" dt="2024-06-06T19:46:37.374" v="4736" actId="113"/>
          <ac:spMkLst>
            <pc:docMk/>
            <pc:sldMk cId="1482554146" sldId="318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19:43:56.138" v="4719" actId="478"/>
          <ac:spMkLst>
            <pc:docMk/>
            <pc:sldMk cId="1482554146" sldId="318"/>
            <ac:spMk id="7" creationId="{969FE1D0-5C43-1B0D-44E2-2BF4F962F521}"/>
          </ac:spMkLst>
        </pc:spChg>
        <pc:spChg chg="del">
          <ac:chgData name="Matias Hugo Seminara" userId="8f9eed4d986e149f" providerId="LiveId" clId="{B90DF420-E8DE-45A0-9DC9-C3DFA2CB9075}" dt="2024-06-06T19:43:54.370" v="4718" actId="478"/>
          <ac:spMkLst>
            <pc:docMk/>
            <pc:sldMk cId="1482554146" sldId="318"/>
            <ac:spMk id="8" creationId="{993AD708-1577-31C5-8013-55BCEE82655A}"/>
          </ac:spMkLst>
        </pc:spChg>
        <pc:spChg chg="add mod">
          <ac:chgData name="Matias Hugo Seminara" userId="8f9eed4d986e149f" providerId="LiveId" clId="{B90DF420-E8DE-45A0-9DC9-C3DFA2CB9075}" dt="2024-06-06T19:45:36.081" v="4725" actId="207"/>
          <ac:spMkLst>
            <pc:docMk/>
            <pc:sldMk cId="1482554146" sldId="318"/>
            <ac:spMk id="9" creationId="{33E290E4-833B-8C4F-3515-A4228228F091}"/>
          </ac:spMkLst>
        </pc:spChg>
        <pc:spChg chg="add mod">
          <ac:chgData name="Matias Hugo Seminara" userId="8f9eed4d986e149f" providerId="LiveId" clId="{B90DF420-E8DE-45A0-9DC9-C3DFA2CB9075}" dt="2024-06-06T19:45:44.720" v="4727" actId="1076"/>
          <ac:spMkLst>
            <pc:docMk/>
            <pc:sldMk cId="1482554146" sldId="318"/>
            <ac:spMk id="10" creationId="{94FB7A07-AE7D-4B06-8ED0-23EC19B46CA5}"/>
          </ac:spMkLst>
        </pc:spChg>
        <pc:spChg chg="add mod">
          <ac:chgData name="Matias Hugo Seminara" userId="8f9eed4d986e149f" providerId="LiveId" clId="{B90DF420-E8DE-45A0-9DC9-C3DFA2CB9075}" dt="2024-06-06T19:46:05.476" v="4734" actId="14100"/>
          <ac:spMkLst>
            <pc:docMk/>
            <pc:sldMk cId="1482554146" sldId="318"/>
            <ac:spMk id="11" creationId="{B7F2F887-3398-A6C4-8028-43D2CE96816B}"/>
          </ac:spMkLst>
        </pc:spChg>
        <pc:spChg chg="add mod">
          <ac:chgData name="Matias Hugo Seminara" userId="8f9eed4d986e149f" providerId="LiveId" clId="{B90DF420-E8DE-45A0-9DC9-C3DFA2CB9075}" dt="2024-06-06T19:50:00.769" v="5026" actId="20577"/>
          <ac:spMkLst>
            <pc:docMk/>
            <pc:sldMk cId="1482554146" sldId="318"/>
            <ac:spMk id="12" creationId="{084A0275-E989-8B52-344C-5C2B5EACD5EF}"/>
          </ac:spMkLst>
        </pc:spChg>
        <pc:spChg chg="add">
          <ac:chgData name="Matias Hugo Seminara" userId="8f9eed4d986e149f" providerId="LiveId" clId="{B90DF420-E8DE-45A0-9DC9-C3DFA2CB9075}" dt="2024-06-06T19:48:43.363" v="4903"/>
          <ac:spMkLst>
            <pc:docMk/>
            <pc:sldMk cId="1482554146" sldId="318"/>
            <ac:spMk id="13" creationId="{2E2E429F-E3F7-EC26-10E3-7D1FC03CC99C}"/>
          </ac:spMkLst>
        </pc:spChg>
        <pc:spChg chg="add">
          <ac:chgData name="Matias Hugo Seminara" userId="8f9eed4d986e149f" providerId="LiveId" clId="{B90DF420-E8DE-45A0-9DC9-C3DFA2CB9075}" dt="2024-06-06T19:48:51.907" v="4904"/>
          <ac:spMkLst>
            <pc:docMk/>
            <pc:sldMk cId="1482554146" sldId="318"/>
            <ac:spMk id="14" creationId="{12F5FFEE-6561-E669-029D-11447FC12A53}"/>
          </ac:spMkLst>
        </pc:spChg>
        <pc:spChg chg="mod">
          <ac:chgData name="Matias Hugo Seminara" userId="8f9eed4d986e149f" providerId="LiveId" clId="{B90DF420-E8DE-45A0-9DC9-C3DFA2CB9075}" dt="2024-06-06T19:42:53.329" v="4514" actId="20577"/>
          <ac:spMkLst>
            <pc:docMk/>
            <pc:sldMk cId="1482554146" sldId="318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44:32.575" v="4722" actId="1076"/>
          <ac:picMkLst>
            <pc:docMk/>
            <pc:sldMk cId="1482554146" sldId="318"/>
            <ac:picMk id="4" creationId="{7FABF101-6286-44F0-F222-CB90690F394D}"/>
          </ac:picMkLst>
        </pc:picChg>
        <pc:picChg chg="del">
          <ac:chgData name="Matias Hugo Seminara" userId="8f9eed4d986e149f" providerId="LiveId" clId="{B90DF420-E8DE-45A0-9DC9-C3DFA2CB9075}" dt="2024-06-06T19:43:52.811" v="4717" actId="478"/>
          <ac:picMkLst>
            <pc:docMk/>
            <pc:sldMk cId="1482554146" sldId="318"/>
            <ac:picMk id="5" creationId="{97C572AB-639E-91B5-E756-CB58EDA9D1CD}"/>
          </ac:picMkLst>
        </pc:picChg>
      </pc:sldChg>
      <pc:sldChg chg="add del">
        <pc:chgData name="Matias Hugo Seminara" userId="8f9eed4d986e149f" providerId="LiveId" clId="{B90DF420-E8DE-45A0-9DC9-C3DFA2CB9075}" dt="2024-06-06T19:50:14.822" v="5031" actId="47"/>
        <pc:sldMkLst>
          <pc:docMk/>
          <pc:sldMk cId="954856415" sldId="319"/>
        </pc:sldMkLst>
      </pc:sldChg>
      <pc:sldChg chg="modSp add mod ord">
        <pc:chgData name="Matias Hugo Seminara" userId="8f9eed4d986e149f" providerId="LiveId" clId="{B90DF420-E8DE-45A0-9DC9-C3DFA2CB9075}" dt="2024-06-06T19:51:43.834" v="5046" actId="207"/>
        <pc:sldMkLst>
          <pc:docMk/>
          <pc:sldMk cId="1847884068" sldId="320"/>
        </pc:sldMkLst>
        <pc:spChg chg="mod">
          <ac:chgData name="Matias Hugo Seminara" userId="8f9eed4d986e149f" providerId="LiveId" clId="{B90DF420-E8DE-45A0-9DC9-C3DFA2CB9075}" dt="2024-06-06T19:51:43.834" v="5046" actId="207"/>
          <ac:spMkLst>
            <pc:docMk/>
            <pc:sldMk cId="1847884068" sldId="320"/>
            <ac:spMk id="317" creationId="{00000000-0000-0000-0000-000000000000}"/>
          </ac:spMkLst>
        </pc:spChg>
      </pc:sldChg>
      <pc:sldChg chg="addSp delSp modSp add mod">
        <pc:chgData name="Matias Hugo Seminara" userId="8f9eed4d986e149f" providerId="LiveId" clId="{B90DF420-E8DE-45A0-9DC9-C3DFA2CB9075}" dt="2024-06-06T20:00:19.377" v="5660" actId="20577"/>
        <pc:sldMkLst>
          <pc:docMk/>
          <pc:sldMk cId="150344484" sldId="321"/>
        </pc:sldMkLst>
        <pc:spChg chg="mod">
          <ac:chgData name="Matias Hugo Seminara" userId="8f9eed4d986e149f" providerId="LiveId" clId="{B90DF420-E8DE-45A0-9DC9-C3DFA2CB9075}" dt="2024-06-06T19:55:05.271" v="5164" actId="113"/>
          <ac:spMkLst>
            <pc:docMk/>
            <pc:sldMk cId="150344484" sldId="321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19:54:18.212" v="5157" actId="478"/>
          <ac:spMkLst>
            <pc:docMk/>
            <pc:sldMk cId="150344484" sldId="321"/>
            <ac:spMk id="9" creationId="{33E290E4-833B-8C4F-3515-A4228228F091}"/>
          </ac:spMkLst>
        </pc:spChg>
        <pc:spChg chg="del">
          <ac:chgData name="Matias Hugo Seminara" userId="8f9eed4d986e149f" providerId="LiveId" clId="{B90DF420-E8DE-45A0-9DC9-C3DFA2CB9075}" dt="2024-06-06T19:54:19.364" v="5158" actId="478"/>
          <ac:spMkLst>
            <pc:docMk/>
            <pc:sldMk cId="150344484" sldId="321"/>
            <ac:spMk id="10" creationId="{94FB7A07-AE7D-4B06-8ED0-23EC19B46CA5}"/>
          </ac:spMkLst>
        </pc:spChg>
        <pc:spChg chg="del">
          <ac:chgData name="Matias Hugo Seminara" userId="8f9eed4d986e149f" providerId="LiveId" clId="{B90DF420-E8DE-45A0-9DC9-C3DFA2CB9075}" dt="2024-06-06T19:54:20.153" v="5159" actId="478"/>
          <ac:spMkLst>
            <pc:docMk/>
            <pc:sldMk cId="150344484" sldId="321"/>
            <ac:spMk id="11" creationId="{B7F2F887-3398-A6C4-8028-43D2CE96816B}"/>
          </ac:spMkLst>
        </pc:spChg>
        <pc:spChg chg="mod">
          <ac:chgData name="Matias Hugo Seminara" userId="8f9eed4d986e149f" providerId="LiveId" clId="{B90DF420-E8DE-45A0-9DC9-C3DFA2CB9075}" dt="2024-06-06T20:00:19.377" v="5660" actId="20577"/>
          <ac:spMkLst>
            <pc:docMk/>
            <pc:sldMk cId="150344484" sldId="321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19:53:11.115" v="5063" actId="20577"/>
          <ac:spMkLst>
            <pc:docMk/>
            <pc:sldMk cId="150344484" sldId="321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19:54:16.249" v="5156" actId="478"/>
          <ac:picMkLst>
            <pc:docMk/>
            <pc:sldMk cId="150344484" sldId="321"/>
            <ac:picMk id="4" creationId="{7FABF101-6286-44F0-F222-CB90690F394D}"/>
          </ac:picMkLst>
        </pc:picChg>
        <pc:picChg chg="add mod">
          <ac:chgData name="Matias Hugo Seminara" userId="8f9eed4d986e149f" providerId="LiveId" clId="{B90DF420-E8DE-45A0-9DC9-C3DFA2CB9075}" dt="2024-06-06T19:56:15.255" v="5310" actId="1076"/>
          <ac:picMkLst>
            <pc:docMk/>
            <pc:sldMk cId="150344484" sldId="321"/>
            <ac:picMk id="5" creationId="{7B8A76F4-7D14-7EFA-3997-F28173B83AD3}"/>
          </ac:picMkLst>
        </pc:picChg>
      </pc:sldChg>
      <pc:sldChg chg="addSp delSp modSp add mod">
        <pc:chgData name="Matias Hugo Seminara" userId="8f9eed4d986e149f" providerId="LiveId" clId="{B90DF420-E8DE-45A0-9DC9-C3DFA2CB9075}" dt="2024-06-06T20:00:41.868" v="5691" actId="20577"/>
        <pc:sldMkLst>
          <pc:docMk/>
          <pc:sldMk cId="3300741337" sldId="322"/>
        </pc:sldMkLst>
        <pc:spChg chg="mod">
          <ac:chgData name="Matias Hugo Seminara" userId="8f9eed4d986e149f" providerId="LiveId" clId="{B90DF420-E8DE-45A0-9DC9-C3DFA2CB9075}" dt="2024-06-06T19:59:29.944" v="5655" actId="20577"/>
          <ac:spMkLst>
            <pc:docMk/>
            <pc:sldMk cId="3300741337" sldId="322"/>
            <ac:spMk id="6" creationId="{AF65101E-162C-6D86-C757-EB5663652E6A}"/>
          </ac:spMkLst>
        </pc:spChg>
        <pc:spChg chg="mod">
          <ac:chgData name="Matias Hugo Seminara" userId="8f9eed4d986e149f" providerId="LiveId" clId="{B90DF420-E8DE-45A0-9DC9-C3DFA2CB9075}" dt="2024-06-06T20:00:41.868" v="5691" actId="20577"/>
          <ac:spMkLst>
            <pc:docMk/>
            <pc:sldMk cId="3300741337" sldId="322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19:59:15.194" v="5629" actId="20577"/>
          <ac:spMkLst>
            <pc:docMk/>
            <pc:sldMk cId="3300741337" sldId="322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19:59:56.909" v="5659" actId="1076"/>
          <ac:picMkLst>
            <pc:docMk/>
            <pc:sldMk cId="3300741337" sldId="322"/>
            <ac:picMk id="4" creationId="{B78161C5-C72C-C343-82D2-984CD3C17191}"/>
          </ac:picMkLst>
        </pc:picChg>
        <pc:picChg chg="del">
          <ac:chgData name="Matias Hugo Seminara" userId="8f9eed4d986e149f" providerId="LiveId" clId="{B90DF420-E8DE-45A0-9DC9-C3DFA2CB9075}" dt="2024-06-06T19:59:49.489" v="5656" actId="478"/>
          <ac:picMkLst>
            <pc:docMk/>
            <pc:sldMk cId="3300741337" sldId="322"/>
            <ac:picMk id="5" creationId="{7B8A76F4-7D14-7EFA-3997-F28173B83AD3}"/>
          </ac:picMkLst>
        </pc:picChg>
      </pc:sldChg>
      <pc:sldChg chg="addSp delSp modSp add mod">
        <pc:chgData name="Matias Hugo Seminara" userId="8f9eed4d986e149f" providerId="LiveId" clId="{B90DF420-E8DE-45A0-9DC9-C3DFA2CB9075}" dt="2024-06-06T20:03:10.416" v="6065" actId="1076"/>
        <pc:sldMkLst>
          <pc:docMk/>
          <pc:sldMk cId="3418130521" sldId="323"/>
        </pc:sldMkLst>
        <pc:spChg chg="mod">
          <ac:chgData name="Matias Hugo Seminara" userId="8f9eed4d986e149f" providerId="LiveId" clId="{B90DF420-E8DE-45A0-9DC9-C3DFA2CB9075}" dt="2024-06-06T20:03:05.047" v="6064" actId="1076"/>
          <ac:spMkLst>
            <pc:docMk/>
            <pc:sldMk cId="3418130521" sldId="323"/>
            <ac:spMk id="6" creationId="{AF65101E-162C-6D86-C757-EB5663652E6A}"/>
          </ac:spMkLst>
        </pc:spChg>
        <pc:spChg chg="del">
          <ac:chgData name="Matias Hugo Seminara" userId="8f9eed4d986e149f" providerId="LiveId" clId="{B90DF420-E8DE-45A0-9DC9-C3DFA2CB9075}" dt="2024-06-06T20:01:59.329" v="5737" actId="478"/>
          <ac:spMkLst>
            <pc:docMk/>
            <pc:sldMk cId="3418130521" sldId="323"/>
            <ac:spMk id="12" creationId="{084A0275-E989-8B52-344C-5C2B5EACD5EF}"/>
          </ac:spMkLst>
        </pc:spChg>
        <pc:spChg chg="mod">
          <ac:chgData name="Matias Hugo Seminara" userId="8f9eed4d986e149f" providerId="LiveId" clId="{B90DF420-E8DE-45A0-9DC9-C3DFA2CB9075}" dt="2024-06-06T20:01:03.474" v="5721" actId="20577"/>
          <ac:spMkLst>
            <pc:docMk/>
            <pc:sldMk cId="3418130521" sldId="323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20:01:40.436" v="5722" actId="478"/>
          <ac:picMkLst>
            <pc:docMk/>
            <pc:sldMk cId="3418130521" sldId="323"/>
            <ac:picMk id="4" creationId="{B78161C5-C72C-C343-82D2-984CD3C17191}"/>
          </ac:picMkLst>
        </pc:picChg>
        <pc:picChg chg="add mod">
          <ac:chgData name="Matias Hugo Seminara" userId="8f9eed4d986e149f" providerId="LiveId" clId="{B90DF420-E8DE-45A0-9DC9-C3DFA2CB9075}" dt="2024-06-06T20:03:10.416" v="6065" actId="1076"/>
          <ac:picMkLst>
            <pc:docMk/>
            <pc:sldMk cId="3418130521" sldId="323"/>
            <ac:picMk id="5" creationId="{A50DED61-BFA1-BB18-DB3E-D590013C0C67}"/>
          </ac:picMkLst>
        </pc:picChg>
      </pc:sldChg>
      <pc:sldChg chg="addSp delSp modSp add mod">
        <pc:chgData name="Matias Hugo Seminara" userId="8f9eed4d986e149f" providerId="LiveId" clId="{B90DF420-E8DE-45A0-9DC9-C3DFA2CB9075}" dt="2024-06-06T20:07:09.714" v="6154" actId="1076"/>
        <pc:sldMkLst>
          <pc:docMk/>
          <pc:sldMk cId="535027610" sldId="324"/>
        </pc:sldMkLst>
        <pc:spChg chg="del">
          <ac:chgData name="Matias Hugo Seminara" userId="8f9eed4d986e149f" providerId="LiveId" clId="{B90DF420-E8DE-45A0-9DC9-C3DFA2CB9075}" dt="2024-06-06T20:03:42.498" v="6102" actId="478"/>
          <ac:spMkLst>
            <pc:docMk/>
            <pc:sldMk cId="535027610" sldId="324"/>
            <ac:spMk id="6" creationId="{AF65101E-162C-6D86-C757-EB5663652E6A}"/>
          </ac:spMkLst>
        </pc:spChg>
        <pc:spChg chg="mod">
          <ac:chgData name="Matias Hugo Seminara" userId="8f9eed4d986e149f" providerId="LiveId" clId="{B90DF420-E8DE-45A0-9DC9-C3DFA2CB9075}" dt="2024-06-06T20:07:09.714" v="6154" actId="1076"/>
          <ac:spMkLst>
            <pc:docMk/>
            <pc:sldMk cId="535027610" sldId="324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20:06:31.424" v="6152" actId="1037"/>
          <ac:picMkLst>
            <pc:docMk/>
            <pc:sldMk cId="535027610" sldId="324"/>
            <ac:picMk id="4" creationId="{307C8357-7F40-F0A0-1817-3D4401FB2E3F}"/>
          </ac:picMkLst>
        </pc:picChg>
        <pc:picChg chg="del">
          <ac:chgData name="Matias Hugo Seminara" userId="8f9eed4d986e149f" providerId="LiveId" clId="{B90DF420-E8DE-45A0-9DC9-C3DFA2CB9075}" dt="2024-06-06T20:03:54.639" v="6129" actId="478"/>
          <ac:picMkLst>
            <pc:docMk/>
            <pc:sldMk cId="535027610" sldId="324"/>
            <ac:picMk id="5" creationId="{A50DED61-BFA1-BB18-DB3E-D590013C0C67}"/>
          </ac:picMkLst>
        </pc:picChg>
        <pc:picChg chg="add del mod">
          <ac:chgData name="Matias Hugo Seminara" userId="8f9eed4d986e149f" providerId="LiveId" clId="{B90DF420-E8DE-45A0-9DC9-C3DFA2CB9075}" dt="2024-06-06T20:06:11.707" v="6144" actId="478"/>
          <ac:picMkLst>
            <pc:docMk/>
            <pc:sldMk cId="535027610" sldId="324"/>
            <ac:picMk id="8" creationId="{5111BDFE-5221-9813-ADD6-A74FF8ED8167}"/>
          </ac:picMkLst>
        </pc:picChg>
        <pc:picChg chg="add mod">
          <ac:chgData name="Matias Hugo Seminara" userId="8f9eed4d986e149f" providerId="LiveId" clId="{B90DF420-E8DE-45A0-9DC9-C3DFA2CB9075}" dt="2024-06-06T20:06:31.424" v="6152" actId="1037"/>
          <ac:picMkLst>
            <pc:docMk/>
            <pc:sldMk cId="535027610" sldId="324"/>
            <ac:picMk id="10" creationId="{FB6ACD33-A356-D507-CBB4-1BBE86B956B5}"/>
          </ac:picMkLst>
        </pc:picChg>
      </pc:sldChg>
      <pc:sldChg chg="delSp modSp add mod">
        <pc:chgData name="Matias Hugo Seminara" userId="8f9eed4d986e149f" providerId="LiveId" clId="{B90DF420-E8DE-45A0-9DC9-C3DFA2CB9075}" dt="2024-06-06T20:20:00.482" v="6885" actId="1076"/>
        <pc:sldMkLst>
          <pc:docMk/>
          <pc:sldMk cId="2298011416" sldId="325"/>
        </pc:sldMkLst>
        <pc:spChg chg="mod">
          <ac:chgData name="Matias Hugo Seminara" userId="8f9eed4d986e149f" providerId="LiveId" clId="{B90DF420-E8DE-45A0-9DC9-C3DFA2CB9075}" dt="2024-06-06T20:20:00.482" v="6885" actId="1076"/>
          <ac:spMkLst>
            <pc:docMk/>
            <pc:sldMk cId="2298011416" sldId="325"/>
            <ac:spMk id="2" creationId="{819AC71D-1615-7346-EEA0-5D72F1D8EE73}"/>
          </ac:spMkLst>
        </pc:spChg>
        <pc:spChg chg="mod">
          <ac:chgData name="Matias Hugo Seminara" userId="8f9eed4d986e149f" providerId="LiveId" clId="{B90DF420-E8DE-45A0-9DC9-C3DFA2CB9075}" dt="2024-06-06T20:17:02.560" v="6192" actId="20577"/>
          <ac:spMkLst>
            <pc:docMk/>
            <pc:sldMk cId="2298011416" sldId="325"/>
            <ac:spMk id="281" creationId="{00000000-0000-0000-0000-000000000000}"/>
          </ac:spMkLst>
        </pc:spChg>
        <pc:picChg chg="del">
          <ac:chgData name="Matias Hugo Seminara" userId="8f9eed4d986e149f" providerId="LiveId" clId="{B90DF420-E8DE-45A0-9DC9-C3DFA2CB9075}" dt="2024-06-06T20:17:04.456" v="6193" actId="478"/>
          <ac:picMkLst>
            <pc:docMk/>
            <pc:sldMk cId="2298011416" sldId="325"/>
            <ac:picMk id="4" creationId="{307C8357-7F40-F0A0-1817-3D4401FB2E3F}"/>
          </ac:picMkLst>
        </pc:picChg>
        <pc:picChg chg="del">
          <ac:chgData name="Matias Hugo Seminara" userId="8f9eed4d986e149f" providerId="LiveId" clId="{B90DF420-E8DE-45A0-9DC9-C3DFA2CB9075}" dt="2024-06-06T20:17:05.610" v="6194" actId="478"/>
          <ac:picMkLst>
            <pc:docMk/>
            <pc:sldMk cId="2298011416" sldId="325"/>
            <ac:picMk id="10" creationId="{FB6ACD33-A356-D507-CBB4-1BBE86B956B5}"/>
          </ac:picMkLst>
        </pc:picChg>
      </pc:sldChg>
      <pc:sldChg chg="addSp delSp modSp add mod">
        <pc:chgData name="Matias Hugo Seminara" userId="8f9eed4d986e149f" providerId="LiveId" clId="{B90DF420-E8DE-45A0-9DC9-C3DFA2CB9075}" dt="2024-06-06T20:22:54.672" v="6984" actId="1036"/>
        <pc:sldMkLst>
          <pc:docMk/>
          <pc:sldMk cId="3715100719" sldId="326"/>
        </pc:sldMkLst>
        <pc:spChg chg="del">
          <ac:chgData name="Matias Hugo Seminara" userId="8f9eed4d986e149f" providerId="LiveId" clId="{B90DF420-E8DE-45A0-9DC9-C3DFA2CB9075}" dt="2024-06-06T20:20:13.905" v="6889" actId="478"/>
          <ac:spMkLst>
            <pc:docMk/>
            <pc:sldMk cId="3715100719" sldId="326"/>
            <ac:spMk id="2" creationId="{819AC71D-1615-7346-EEA0-5D72F1D8EE73}"/>
          </ac:spMkLst>
        </pc:spChg>
        <pc:spChg chg="add del mod">
          <ac:chgData name="Matias Hugo Seminara" userId="8f9eed4d986e149f" providerId="LiveId" clId="{B90DF420-E8DE-45A0-9DC9-C3DFA2CB9075}" dt="2024-06-06T20:20:12.025" v="6888" actId="478"/>
          <ac:spMkLst>
            <pc:docMk/>
            <pc:sldMk cId="3715100719" sldId="326"/>
            <ac:spMk id="4" creationId="{9B4958E5-2D75-4454-DC4F-7FAB2021D2D0}"/>
          </ac:spMkLst>
        </pc:spChg>
        <pc:spChg chg="add mod">
          <ac:chgData name="Matias Hugo Seminara" userId="8f9eed4d986e149f" providerId="LiveId" clId="{B90DF420-E8DE-45A0-9DC9-C3DFA2CB9075}" dt="2024-06-06T20:22:48.113" v="6973" actId="1076"/>
          <ac:spMkLst>
            <pc:docMk/>
            <pc:sldMk cId="3715100719" sldId="326"/>
            <ac:spMk id="9" creationId="{EA5E273D-16A8-2D18-F028-3A460333D2CD}"/>
          </ac:spMkLst>
        </pc:spChg>
        <pc:spChg chg="del">
          <ac:chgData name="Matias Hugo Seminara" userId="8f9eed4d986e149f" providerId="LiveId" clId="{B90DF420-E8DE-45A0-9DC9-C3DFA2CB9075}" dt="2024-06-06T20:20:09.037" v="6887" actId="478"/>
          <ac:spMkLst>
            <pc:docMk/>
            <pc:sldMk cId="3715100719" sldId="326"/>
            <ac:spMk id="281" creationId="{00000000-0000-0000-0000-000000000000}"/>
          </ac:spMkLst>
        </pc:spChg>
        <pc:picChg chg="add mod">
          <ac:chgData name="Matias Hugo Seminara" userId="8f9eed4d986e149f" providerId="LiveId" clId="{B90DF420-E8DE-45A0-9DC9-C3DFA2CB9075}" dt="2024-06-06T20:22:54.672" v="6984" actId="1036"/>
          <ac:picMkLst>
            <pc:docMk/>
            <pc:sldMk cId="3715100719" sldId="326"/>
            <ac:picMk id="6" creationId="{B362062C-67BE-3C41-C6AE-ECE327A51DA2}"/>
          </ac:picMkLst>
        </pc:picChg>
        <pc:picChg chg="add mod">
          <ac:chgData name="Matias Hugo Seminara" userId="8f9eed4d986e149f" providerId="LiveId" clId="{B90DF420-E8DE-45A0-9DC9-C3DFA2CB9075}" dt="2024-06-06T20:22:54.672" v="6984" actId="1036"/>
          <ac:picMkLst>
            <pc:docMk/>
            <pc:sldMk cId="3715100719" sldId="326"/>
            <ac:picMk id="8" creationId="{8F35BEA2-44CA-4655-53CB-0859AB87CFE2}"/>
          </ac:picMkLst>
        </pc:picChg>
      </pc:sldChg>
      <pc:sldChg chg="addSp delSp modSp add mod">
        <pc:chgData name="Matias Hugo Seminara" userId="8f9eed4d986e149f" providerId="LiveId" clId="{B90DF420-E8DE-45A0-9DC9-C3DFA2CB9075}" dt="2024-06-06T20:28:57.703" v="7757" actId="1076"/>
        <pc:sldMkLst>
          <pc:docMk/>
          <pc:sldMk cId="895752360" sldId="327"/>
        </pc:sldMkLst>
        <pc:spChg chg="add mod">
          <ac:chgData name="Matias Hugo Seminara" userId="8f9eed4d986e149f" providerId="LiveId" clId="{B90DF420-E8DE-45A0-9DC9-C3DFA2CB9075}" dt="2024-06-06T20:28:57.703" v="7757" actId="1076"/>
          <ac:spMkLst>
            <pc:docMk/>
            <pc:sldMk cId="895752360" sldId="327"/>
            <ac:spMk id="3" creationId="{4BFE54BB-EDFC-F6EE-AF89-53F60B69D578}"/>
          </ac:spMkLst>
        </pc:spChg>
        <pc:spChg chg="mod">
          <ac:chgData name="Matias Hugo Seminara" userId="8f9eed4d986e149f" providerId="LiveId" clId="{B90DF420-E8DE-45A0-9DC9-C3DFA2CB9075}" dt="2024-06-06T20:24:16.466" v="7062" actId="20577"/>
          <ac:spMkLst>
            <pc:docMk/>
            <pc:sldMk cId="895752360" sldId="327"/>
            <ac:spMk id="9" creationId="{EA5E273D-16A8-2D18-F028-3A460333D2CD}"/>
          </ac:spMkLst>
        </pc:spChg>
        <pc:picChg chg="add mod">
          <ac:chgData name="Matias Hugo Seminara" userId="8f9eed4d986e149f" providerId="LiveId" clId="{B90DF420-E8DE-45A0-9DC9-C3DFA2CB9075}" dt="2024-06-06T20:24:26.501" v="7063" actId="1076"/>
          <ac:picMkLst>
            <pc:docMk/>
            <pc:sldMk cId="895752360" sldId="327"/>
            <ac:picMk id="2" creationId="{96BB3EE4-10F9-FD82-DA22-F458B7B1933E}"/>
          </ac:picMkLst>
        </pc:picChg>
        <pc:picChg chg="del">
          <ac:chgData name="Matias Hugo Seminara" userId="8f9eed4d986e149f" providerId="LiveId" clId="{B90DF420-E8DE-45A0-9DC9-C3DFA2CB9075}" dt="2024-06-06T20:23:52.190" v="7042" actId="478"/>
          <ac:picMkLst>
            <pc:docMk/>
            <pc:sldMk cId="895752360" sldId="327"/>
            <ac:picMk id="6" creationId="{B362062C-67BE-3C41-C6AE-ECE327A51DA2}"/>
          </ac:picMkLst>
        </pc:picChg>
        <pc:picChg chg="del">
          <ac:chgData name="Matias Hugo Seminara" userId="8f9eed4d986e149f" providerId="LiveId" clId="{B90DF420-E8DE-45A0-9DC9-C3DFA2CB9075}" dt="2024-06-06T20:23:53.436" v="7043" actId="478"/>
          <ac:picMkLst>
            <pc:docMk/>
            <pc:sldMk cId="895752360" sldId="327"/>
            <ac:picMk id="8" creationId="{8F35BEA2-44CA-4655-53CB-0859AB87CFE2}"/>
          </ac:picMkLst>
        </pc:picChg>
      </pc:sldChg>
      <pc:sldMasterChg chg="del delSldLayout">
        <pc:chgData name="Matias Hugo Seminara" userId="8f9eed4d986e149f" providerId="LiveId" clId="{B90DF420-E8DE-45A0-9DC9-C3DFA2CB9075}" dt="2024-06-06T19:41:06.365" v="4403" actId="47"/>
        <pc:sldMasterMkLst>
          <pc:docMk/>
          <pc:sldMasterMk cId="0" sldId="2147483655"/>
        </pc:sldMasterMkLst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6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7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8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59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60"/>
          </pc:sldLayoutMkLst>
        </pc:sldLayoutChg>
        <pc:sldLayoutChg chg="del">
          <pc:chgData name="Matias Hugo Seminara" userId="8f9eed4d986e149f" providerId="LiveId" clId="{B90DF420-E8DE-45A0-9DC9-C3DFA2CB9075}" dt="2024-06-06T19:41:06.365" v="4403" actId="47"/>
          <pc:sldLayoutMkLst>
            <pc:docMk/>
            <pc:sldMasterMk cId="0" sldId="2147483655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10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2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93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912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38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3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60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55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65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70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201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513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68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0dce8086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1f0dce80866_0_184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0dce8086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1f0dce80866_0_18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0b022641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0b022641e_0_1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9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61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c5592f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7c5592f34_0_6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4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b7c5592f34_0_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g2b7c5592f34_0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2b7c5592f34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g2b7c5592f34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2b7c5592f34_0_8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b7c5592f34_0_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b7c5592f34_0_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2b7c5592f34_0_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dce80866_0_21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0dce80866_0_21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0dce80866_0_21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0dce80866_0_21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0dce80866_0_21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0dce80866_0_212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f0dce80866_0_212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f0dce80866_0_212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f0dce80866_0_212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f0dce80866_0_21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f0dce80866_0_2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f0dce80866_0_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f0dce80866_0_212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dce80866_0_226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0dce80866_0_226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g1f0dce80866_0_226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1" name="Google Shape;151;g1f0dce80866_0_2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f0dce80866_0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f0dce80866_0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0dce80866_0_24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0dce80866_0_2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64" name="Google Shape;164;g1f0dce80866_0_2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0dce80866_0_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0dce80866_0_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f0dce80866_0_240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g1f0dce80866_0_240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dce80866_0_248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f0dce80866_0_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f0dce80866_0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f0dce80866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f0dce80866_0_2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0dce80866_0_25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f0dce80866_0_2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f0dce80866_0_2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f0dce80866_0_25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f0dce80866_0_2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f0dce80866_0_25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f0dce80866_0_25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g1f0dce80866_0_25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g1f0dce80866_0_25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5" name="Google Shape;185;g1f0dce80866_0_25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f0dce80866_0_25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1f0dce80866_0_2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f0dce80866_0_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f0dce80866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0dce80866_0_2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f0dce80866_0_25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g1f0dce80866_0_254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0dce80866_0_27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f0dce80866_0_27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f0dce80866_0_27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f0dce80866_0_27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f0dce80866_0_272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g1f0dce80866_0_272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g1f0dce80866_0_272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1f0dce80866_0_27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1f0dce80866_0_2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f0dce80866_0_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f0dce80866_0_27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f0dce80866_0_272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g1f0dce80866_0_272"/>
          <p:cNvPicPr preferRelativeResize="0"/>
          <p:nvPr/>
        </p:nvPicPr>
        <p:blipFill rotWithShape="1">
          <a:blip r:embed="rId4">
            <a:alphaModFix/>
          </a:blip>
          <a:srcRect t="30757" b="28573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0dce80866_0_286"/>
          <p:cNvSpPr txBox="1">
            <a:spLocks noGrp="1"/>
          </p:cNvSpPr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1" i="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1f0dce80866_0_286"/>
          <p:cNvSpPr txBox="1">
            <a:spLocks noGrp="1"/>
          </p:cNvSpPr>
          <p:nvPr>
            <p:ph type="body" idx="1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 i="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g1f0dce80866_0_28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g1f0dce80866_0_28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g1f0dce80866_0_28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7c5592f34_0_17"/>
          <p:cNvSpPr txBox="1">
            <a:spLocks noGrp="1"/>
          </p:cNvSpPr>
          <p:nvPr>
            <p:ph type="ctrTitle"/>
          </p:nvPr>
        </p:nvSpPr>
        <p:spPr>
          <a:xfrm>
            <a:off x="544858" y="1927223"/>
            <a:ext cx="80544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b7c5592f34_0_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b7c5592f34_0_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b7c5592f34_0_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b7c5592f34_0_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7c5592f34_0_23"/>
          <p:cNvSpPr/>
          <p:nvPr/>
        </p:nvSpPr>
        <p:spPr>
          <a:xfrm>
            <a:off x="0" y="0"/>
            <a:ext cx="9144000" cy="513080"/>
          </a:xfrm>
          <a:custGeom>
            <a:avLst/>
            <a:gdLst/>
            <a:ahLst/>
            <a:cxnLst/>
            <a:rect l="l" t="t" r="r" b="b"/>
            <a:pathLst>
              <a:path w="9144000" h="513080" extrusionOk="0">
                <a:moveTo>
                  <a:pt x="0" y="0"/>
                </a:moveTo>
                <a:lnTo>
                  <a:pt x="9143999" y="0"/>
                </a:lnTo>
                <a:lnTo>
                  <a:pt x="9143999" y="512574"/>
                </a:lnTo>
                <a:lnTo>
                  <a:pt x="0" y="512574"/>
                </a:lnTo>
                <a:lnTo>
                  <a:pt x="0" y="0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g2b7c5592f34_0_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2b7c5592f34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5" cy="3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b7c5592f34_0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25" y="4610037"/>
            <a:ext cx="1665398" cy="4788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2b7c5592f34_0_23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b7c5592f34_0_23"/>
          <p:cNvSpPr txBox="1">
            <a:spLocks noGrp="1"/>
          </p:cNvSpPr>
          <p:nvPr>
            <p:ph type="body" idx="1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2b7c5592f34_0_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b7c5592f34_0_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b7c5592f34_0_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7c5592f34_0_3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7C8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g2b7c5592f34_0_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6"/>
            <a:ext cx="876878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2b7c5592f3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8"/>
            <a:ext cx="1233324" cy="106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2b7c5592f34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7"/>
            <a:ext cx="1163080" cy="7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2b7c5592f34_0_3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2b7c5592f34_0_3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b7c5592f34_0_3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7c5592f34_0_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b7c5592f34_0_5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g2b7c5592f34_0_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59" name="Google Shape;59;g2b7c5592f34_0_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7c5592f34_0_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2b7c5592f34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2b7c5592f34_0_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9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8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057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0dce80866_0_19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9" name="Google Shape;119;g1f0dce80866_0_1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f0dce80866_0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f0dce80866_0_19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f0dce80866_0_19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g1f0dce80866_0_19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f0dce80866_0_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e80866_0_20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0dce80866_0_204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g1f0dce80866_0_20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9" name="Google Shape;129;g1f0dce80866_0_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f0dce80866_0_20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f0dce80866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f0dce80866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7c5592f34_0_2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5734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g2b7c5592f34_0_2"/>
          <p:cNvSpPr txBox="1">
            <a:spLocks noGrp="1"/>
          </p:cNvSpPr>
          <p:nvPr>
            <p:ph type="body" idx="1"/>
          </p:nvPr>
        </p:nvSpPr>
        <p:spPr>
          <a:xfrm>
            <a:off x="384725" y="1186383"/>
            <a:ext cx="38925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2b7c5592f34_0_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g2b7c5592f34_0_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g2b7c5592f34_0_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0dce80866_0_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g1f0dce80866_0_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1f0dce80866_0_1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37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sz="37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 29</a:t>
            </a:r>
            <a:endParaRPr sz="37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 dirty="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Node 5</a:t>
            </a:r>
            <a:endParaRPr sz="2500" b="0" i="0" u="none" strike="noStrike" cap="none" dirty="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movieRoutes.js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2b7c5592f34_0_60"/>
          <p:cNvSpPr txBox="1"/>
          <p:nvPr/>
        </p:nvSpPr>
        <p:spPr>
          <a:xfrm>
            <a:off x="384713" y="1207053"/>
            <a:ext cx="8504549" cy="73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77500" lnSpcReduction="2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Vamos a quitar toda la lógica y tratamiento de datos que teníamos en este </a:t>
            </a:r>
            <a:r>
              <a:rPr lang="es-MX" sz="21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archivo.Dejaremos</a:t>
            </a:r>
            <a:r>
              <a:rPr lang="es-MX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sólo la declaración de las rutas, con sus métodos y el llamado al </a:t>
            </a:r>
            <a:r>
              <a:rPr lang="es-MX" sz="2100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movieController</a:t>
            </a:r>
            <a:r>
              <a:rPr lang="es-MX" sz="2100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el método específico para cada opción.</a:t>
            </a:r>
            <a:endParaRPr lang="en-US" sz="21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E46707-E59E-8946-1F0B-CCE24612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3" y="2089131"/>
            <a:ext cx="5742161" cy="2491514"/>
          </a:xfrm>
          <a:prstGeom prst="rect">
            <a:avLst/>
          </a:prstGeom>
        </p:spPr>
      </p:pic>
      <p:sp>
        <p:nvSpPr>
          <p:cNvPr id="4" name="Google Shape;271;p5">
            <a:extLst>
              <a:ext uri="{FF2B5EF4-FFF2-40B4-BE49-F238E27FC236}">
                <a16:creationId xmlns:a16="http://schemas.microsoft.com/office/drawing/2014/main" id="{CEF1B574-0D75-181C-AB88-318A07704034}"/>
              </a:ext>
            </a:extLst>
          </p:cNvPr>
          <p:cNvSpPr txBox="1"/>
          <p:nvPr/>
        </p:nvSpPr>
        <p:spPr>
          <a:xfrm>
            <a:off x="6260795" y="3501431"/>
            <a:ext cx="2498492" cy="140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 esta manera simplificamos y ordenamos nuestro código. Haciendo más fácil el mantenimiento posterior.</a:t>
            </a:r>
            <a:endParaRPr lang="es-MX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433407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movieController.js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3" y="1207053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92500" lnSpcReduction="1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controlador es el que tendrá los cambios más importantes y es el que hará el tratamiento de la información.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2100" dirty="0">
                <a:solidFill>
                  <a:srgbClr val="595959"/>
                </a:solidFill>
                <a:latin typeface="Montserrat"/>
                <a:ea typeface="Calibri"/>
                <a:cs typeface="Calibri"/>
                <a:sym typeface="Montserrat"/>
              </a:rPr>
              <a:t>El primer controlador que haremos será </a:t>
            </a:r>
            <a:r>
              <a:rPr lang="es-MX" sz="2100" b="1" dirty="0" err="1">
                <a:solidFill>
                  <a:srgbClr val="595959"/>
                </a:solidFill>
                <a:latin typeface="Montserrat"/>
                <a:ea typeface="Calibri"/>
                <a:cs typeface="Calibri"/>
                <a:sym typeface="Montserrat"/>
              </a:rPr>
              <a:t>getAllMovies</a:t>
            </a:r>
            <a:r>
              <a:rPr lang="es-MX" sz="2100" dirty="0">
                <a:solidFill>
                  <a:srgbClr val="595959"/>
                </a:solidFill>
                <a:latin typeface="Montserrat"/>
                <a:ea typeface="Calibri"/>
                <a:cs typeface="Calibri"/>
                <a:sym typeface="Montserrat"/>
              </a:rPr>
              <a:t> que devolverá todas las películas cargadas en la base de datos.</a:t>
            </a:r>
            <a:endParaRPr lang="en-US"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913CAF-47F3-3606-A81E-908B15FE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2515958"/>
            <a:ext cx="4032592" cy="206468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0FEBAC-1DC2-7710-BB81-6242367DDBFE}"/>
              </a:ext>
            </a:extLst>
          </p:cNvPr>
          <p:cNvCxnSpPr/>
          <p:nvPr/>
        </p:nvCxnSpPr>
        <p:spPr>
          <a:xfrm>
            <a:off x="3370217" y="2939143"/>
            <a:ext cx="15218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82;g2b7c5592f34_0_60">
            <a:extLst>
              <a:ext uri="{FF2B5EF4-FFF2-40B4-BE49-F238E27FC236}">
                <a16:creationId xmlns:a16="http://schemas.microsoft.com/office/drawing/2014/main" id="{3AE2C954-AD4F-FE5C-B5DE-25188558A762}"/>
              </a:ext>
            </a:extLst>
          </p:cNvPr>
          <p:cNvSpPr txBox="1"/>
          <p:nvPr/>
        </p:nvSpPr>
        <p:spPr>
          <a:xfrm>
            <a:off x="4937761" y="2720991"/>
            <a:ext cx="3703320" cy="43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92500" lnSpcReduction="1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posee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conectar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 la base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Es la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conexión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la base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D4B368C-FBD4-1234-AADC-1E29F1A98B78}"/>
              </a:ext>
            </a:extLst>
          </p:cNvPr>
          <p:cNvCxnSpPr>
            <a:cxnSpLocks/>
          </p:cNvCxnSpPr>
          <p:nvPr/>
        </p:nvCxnSpPr>
        <p:spPr>
          <a:xfrm>
            <a:off x="4012475" y="3463835"/>
            <a:ext cx="82731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82;g2b7c5592f34_0_60">
            <a:extLst>
              <a:ext uri="{FF2B5EF4-FFF2-40B4-BE49-F238E27FC236}">
                <a16:creationId xmlns:a16="http://schemas.microsoft.com/office/drawing/2014/main" id="{857E33E6-1F8D-EE9D-14F2-E4EF50DCEF66}"/>
              </a:ext>
            </a:extLst>
          </p:cNvPr>
          <p:cNvSpPr txBox="1"/>
          <p:nvPr/>
        </p:nvSpPr>
        <p:spPr>
          <a:xfrm>
            <a:off x="4892040" y="3235671"/>
            <a:ext cx="4069079" cy="43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925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Generamos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string que se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utilizará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base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63A3945-4BAF-9B0B-F1E5-055C52071611}"/>
              </a:ext>
            </a:extLst>
          </p:cNvPr>
          <p:cNvCxnSpPr>
            <a:cxnSpLocks/>
          </p:cNvCxnSpPr>
          <p:nvPr/>
        </p:nvCxnSpPr>
        <p:spPr>
          <a:xfrm>
            <a:off x="3811088" y="3705935"/>
            <a:ext cx="10287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2;g2b7c5592f34_0_60">
            <a:extLst>
              <a:ext uri="{FF2B5EF4-FFF2-40B4-BE49-F238E27FC236}">
                <a16:creationId xmlns:a16="http://schemas.microsoft.com/office/drawing/2014/main" id="{E47934BE-6A89-0669-148D-0CA2FCCDA374}"/>
              </a:ext>
            </a:extLst>
          </p:cNvPr>
          <p:cNvSpPr txBox="1"/>
          <p:nvPr/>
        </p:nvSpPr>
        <p:spPr>
          <a:xfrm>
            <a:off x="4892040" y="3580479"/>
            <a:ext cx="4069079" cy="9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lnSpcReduction="1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Utilizamos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query del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recibe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la consulta que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generamos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flecha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la consulta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formato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76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433407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db.js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821699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6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Finalmente el archivo db.js será el que cree el objeto que conecta con la base de datos. Esa conexión utilizará el objeto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r>
              <a:rPr lang="es-MX" sz="16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provisto en </a:t>
            </a:r>
            <a:r>
              <a:rPr lang="es-MX" sz="16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s-MX" sz="16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el módulo </a:t>
            </a:r>
            <a:r>
              <a:rPr lang="es-MX" sz="1600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mysql2</a:t>
            </a:r>
            <a:endParaRPr lang="en-US" sz="1600" b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18388B-8D93-57F4-4394-744F8428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1764578"/>
            <a:ext cx="4372442" cy="2816067"/>
          </a:xfrm>
          <a:prstGeom prst="rect">
            <a:avLst/>
          </a:prstGeom>
        </p:spPr>
      </p:pic>
      <p:sp>
        <p:nvSpPr>
          <p:cNvPr id="5" name="Google Shape;282;g2b7c5592f34_0_60">
            <a:extLst>
              <a:ext uri="{FF2B5EF4-FFF2-40B4-BE49-F238E27FC236}">
                <a16:creationId xmlns:a16="http://schemas.microsoft.com/office/drawing/2014/main" id="{679EE0AD-73CE-E27E-1307-3730773AD75F}"/>
              </a:ext>
            </a:extLst>
          </p:cNvPr>
          <p:cNvSpPr txBox="1"/>
          <p:nvPr/>
        </p:nvSpPr>
        <p:spPr>
          <a:xfrm>
            <a:off x="4865916" y="1956814"/>
            <a:ext cx="3703320" cy="236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 utilizer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createConnection</a:t>
            </a: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debemos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indicar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host, user, password y base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deberá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utlizar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conectar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 la base de </a:t>
            </a:r>
            <a:r>
              <a:rPr lang="en-US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estos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incorrectos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posible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acceder a la base de </a:t>
            </a:r>
            <a:r>
              <a:rPr lang="en-US" b="1" i="1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b="1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21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Creación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 la base de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hacer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prueba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la base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primeramente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tendremos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crearla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si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no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existe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 Podemos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hacerlo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dirctamente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través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del Workbench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Mysql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ejemplo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97B903-F066-D90C-80AF-1EA67E56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2165046"/>
            <a:ext cx="5114488" cy="2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Levantando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Ahora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sí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deberemos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levantar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Proyecto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Visual Studio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si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todo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es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correcto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recibiremos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siguiente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mensaje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E2EC8-A6BC-0D42-AA69-60D693FF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2199649"/>
            <a:ext cx="476316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Probando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desde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Postman: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572AB-639E-91B5-E756-CB58EDA9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2617074"/>
            <a:ext cx="4699969" cy="2010468"/>
          </a:xfrm>
          <a:prstGeom prst="rect">
            <a:avLst/>
          </a:prstGeom>
        </p:spPr>
      </p:pic>
      <p:sp>
        <p:nvSpPr>
          <p:cNvPr id="6" name="Google Shape;282;g2b7c5592f34_0_60">
            <a:extLst>
              <a:ext uri="{FF2B5EF4-FFF2-40B4-BE49-F238E27FC236}">
                <a16:creationId xmlns:a16="http://schemas.microsoft.com/office/drawing/2014/main" id="{AF65101E-162C-6D86-C757-EB5663652E6A}"/>
              </a:ext>
            </a:extLst>
          </p:cNvPr>
          <p:cNvSpPr txBox="1"/>
          <p:nvPr/>
        </p:nvSpPr>
        <p:spPr>
          <a:xfrm>
            <a:off x="384712" y="1006948"/>
            <a:ext cx="8504549" cy="156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Ahora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al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ejecutar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petición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GET movies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desde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Postman,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recibiremos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Status 200 Ok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con un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array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vacío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porque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tabla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no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tiene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registros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 Si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ingresamos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manualmente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través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MySql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vamos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obtener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JSON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respuesta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misma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forma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obteníamos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cuando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estaban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cargados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array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peliculas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memoria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9FE1D0-5C43-1B0D-44E2-2BF4F962F521}"/>
              </a:ext>
            </a:extLst>
          </p:cNvPr>
          <p:cNvSpPr/>
          <p:nvPr/>
        </p:nvSpPr>
        <p:spPr>
          <a:xfrm>
            <a:off x="516626" y="4225438"/>
            <a:ext cx="567591" cy="222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93AD708-1577-31C5-8013-55BCEE82655A}"/>
              </a:ext>
            </a:extLst>
          </p:cNvPr>
          <p:cNvSpPr/>
          <p:nvPr/>
        </p:nvSpPr>
        <p:spPr>
          <a:xfrm>
            <a:off x="3069771" y="3753184"/>
            <a:ext cx="581297" cy="174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25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>
            <a:spLocks noGrp="1"/>
          </p:cNvSpPr>
          <p:nvPr>
            <p:ph type="title"/>
          </p:nvPr>
        </p:nvSpPr>
        <p:spPr>
          <a:xfrm>
            <a:off x="563275" y="1688980"/>
            <a:ext cx="6346976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Continúamos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los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controladores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Parámetros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la consulta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sp>
        <p:nvSpPr>
          <p:cNvPr id="6" name="Google Shape;282;g2b7c5592f34_0_60">
            <a:extLst>
              <a:ext uri="{FF2B5EF4-FFF2-40B4-BE49-F238E27FC236}">
                <a16:creationId xmlns:a16="http://schemas.microsoft.com/office/drawing/2014/main" id="{AF65101E-162C-6D86-C757-EB5663652E6A}"/>
              </a:ext>
            </a:extLst>
          </p:cNvPr>
          <p:cNvSpPr txBox="1"/>
          <p:nvPr/>
        </p:nvSpPr>
        <p:spPr>
          <a:xfrm>
            <a:off x="384712" y="1102599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Vamos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trabajar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ahora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controlador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getMovieById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cual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recibimos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como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entrada,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valor del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id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película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queremos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recuperar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ABF101-6286-44F0-F222-CB90690F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1956440"/>
            <a:ext cx="5396665" cy="172989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3E290E4-833B-8C4F-3515-A4228228F091}"/>
              </a:ext>
            </a:extLst>
          </p:cNvPr>
          <p:cNvSpPr/>
          <p:nvPr/>
        </p:nvSpPr>
        <p:spPr>
          <a:xfrm>
            <a:off x="1841863" y="2155371"/>
            <a:ext cx="333103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4FB7A07-AE7D-4B06-8ED0-23EC19B46CA5}"/>
              </a:ext>
            </a:extLst>
          </p:cNvPr>
          <p:cNvSpPr/>
          <p:nvPr/>
        </p:nvSpPr>
        <p:spPr>
          <a:xfrm>
            <a:off x="5109754" y="2366603"/>
            <a:ext cx="333103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7F2F887-3398-A6C4-8028-43D2CE96816B}"/>
              </a:ext>
            </a:extLst>
          </p:cNvPr>
          <p:cNvSpPr/>
          <p:nvPr/>
        </p:nvSpPr>
        <p:spPr>
          <a:xfrm>
            <a:off x="2414452" y="2568088"/>
            <a:ext cx="413656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Google Shape;282;g2b7c5592f34_0_60">
            <a:extLst>
              <a:ext uri="{FF2B5EF4-FFF2-40B4-BE49-F238E27FC236}">
                <a16:creationId xmlns:a16="http://schemas.microsoft.com/office/drawing/2014/main" id="{084A0275-E989-8B52-344C-5C2B5EACD5EF}"/>
              </a:ext>
            </a:extLst>
          </p:cNvPr>
          <p:cNvSpPr txBox="1"/>
          <p:nvPr/>
        </p:nvSpPr>
        <p:spPr>
          <a:xfrm>
            <a:off x="384712" y="3759868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El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?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es un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marcador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posición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será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reemplazado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valor de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id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	 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evitar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inyecciones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148255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>
            <a:spLocks noGrp="1"/>
          </p:cNvSpPr>
          <p:nvPr>
            <p:ph type="title"/>
          </p:nvPr>
        </p:nvSpPr>
        <p:spPr>
          <a:xfrm>
            <a:off x="360801" y="271660"/>
            <a:ext cx="7672856" cy="389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inyección de SQL (SQL </a:t>
            </a:r>
            <a:r>
              <a:rPr lang="es-MX" sz="28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Injection</a:t>
            </a:r>
            <a: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es una técnica de ataque que explota una vulnerabilidad en una aplicación que interactúa con una base de datos. Este tipo de ataque permite a un atacante ejecutar comandos SQL arbitrarios en la base de datos, lo que puede llevar a la exposición, manipulación o eliminación de datos sensibles.</a:t>
            </a:r>
            <a:endParaRPr sz="28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4788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Alta de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película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sp>
        <p:nvSpPr>
          <p:cNvPr id="6" name="Google Shape;282;g2b7c5592f34_0_60">
            <a:extLst>
              <a:ext uri="{FF2B5EF4-FFF2-40B4-BE49-F238E27FC236}">
                <a16:creationId xmlns:a16="http://schemas.microsoft.com/office/drawing/2014/main" id="{AF65101E-162C-6D86-C757-EB5663652E6A}"/>
              </a:ext>
            </a:extLst>
          </p:cNvPr>
          <p:cNvSpPr txBox="1"/>
          <p:nvPr/>
        </p:nvSpPr>
        <p:spPr>
          <a:xfrm>
            <a:off x="384711" y="939457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Crearemos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controlador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createMovie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realizar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alta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película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sp>
        <p:nvSpPr>
          <p:cNvPr id="12" name="Google Shape;282;g2b7c5592f34_0_60">
            <a:extLst>
              <a:ext uri="{FF2B5EF4-FFF2-40B4-BE49-F238E27FC236}">
                <a16:creationId xmlns:a16="http://schemas.microsoft.com/office/drawing/2014/main" id="{084A0275-E989-8B52-344C-5C2B5EACD5EF}"/>
              </a:ext>
            </a:extLst>
          </p:cNvPr>
          <p:cNvSpPr txBox="1"/>
          <p:nvPr/>
        </p:nvSpPr>
        <p:spPr>
          <a:xfrm>
            <a:off x="384710" y="3223975"/>
            <a:ext cx="8504549" cy="147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92500" lnSpcReduction="1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Nuevamente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través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marcadores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posiciones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evitamos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inyección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código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malicioso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Si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quisieramos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hacer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algún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control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respecto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recibidos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es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lugar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donde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podríamos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desarrollarlo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tomar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decision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grabar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devolver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error al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usuario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A76F4-7D14-7EFA-3997-F28173B8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0" y="1503481"/>
            <a:ext cx="7292738" cy="16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Modificación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película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sp>
        <p:nvSpPr>
          <p:cNvPr id="6" name="Google Shape;282;g2b7c5592f34_0_60">
            <a:extLst>
              <a:ext uri="{FF2B5EF4-FFF2-40B4-BE49-F238E27FC236}">
                <a16:creationId xmlns:a16="http://schemas.microsoft.com/office/drawing/2014/main" id="{AF65101E-162C-6D86-C757-EB5663652E6A}"/>
              </a:ext>
            </a:extLst>
          </p:cNvPr>
          <p:cNvSpPr txBox="1"/>
          <p:nvPr/>
        </p:nvSpPr>
        <p:spPr>
          <a:xfrm>
            <a:off x="384711" y="939457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Crearemos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controlador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updateMovie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realizar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modificación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sp>
        <p:nvSpPr>
          <p:cNvPr id="12" name="Google Shape;282;g2b7c5592f34_0_60">
            <a:extLst>
              <a:ext uri="{FF2B5EF4-FFF2-40B4-BE49-F238E27FC236}">
                <a16:creationId xmlns:a16="http://schemas.microsoft.com/office/drawing/2014/main" id="{084A0275-E989-8B52-344C-5C2B5EACD5EF}"/>
              </a:ext>
            </a:extLst>
          </p:cNvPr>
          <p:cNvSpPr txBox="1"/>
          <p:nvPr/>
        </p:nvSpPr>
        <p:spPr>
          <a:xfrm>
            <a:off x="384710" y="3223975"/>
            <a:ext cx="8504549" cy="147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Al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igual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alta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si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quisieramos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hacer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algún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control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respecto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recibidos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es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lugar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donde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podríamos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desarrollarlo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tomar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decision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grabar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devolver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error al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usuario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8161C5-C72C-C343-82D2-984CD3C1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09" y="1442702"/>
            <a:ext cx="7213139" cy="17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Eliminación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película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sp>
        <p:nvSpPr>
          <p:cNvPr id="6" name="Google Shape;282;g2b7c5592f34_0_60">
            <a:extLst>
              <a:ext uri="{FF2B5EF4-FFF2-40B4-BE49-F238E27FC236}">
                <a16:creationId xmlns:a16="http://schemas.microsoft.com/office/drawing/2014/main" id="{AF65101E-162C-6D86-C757-EB5663652E6A}"/>
              </a:ext>
            </a:extLst>
          </p:cNvPr>
          <p:cNvSpPr txBox="1"/>
          <p:nvPr/>
        </p:nvSpPr>
        <p:spPr>
          <a:xfrm>
            <a:off x="384712" y="1140834"/>
            <a:ext cx="8504549" cy="7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fontScale="92500" lnSpcReduction="2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Crearemos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controlador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deleteMovie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realizar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eliminación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base. En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caso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optado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borrado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físico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información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pero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podríamos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haber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optado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borrado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lógico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0DED61-BFA1-BB18-DB3E-D590013C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2032910"/>
            <a:ext cx="5337165" cy="18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movieController.js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959051"/>
            <a:ext cx="8504549" cy="12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C8357-7F40-F0A0-1817-3D4401FB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" y="1192316"/>
            <a:ext cx="4209521" cy="34606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6ACD33-A356-D507-CBB4-1BBE86B9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93" y="1187568"/>
            <a:ext cx="4686066" cy="34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2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2" y="562855"/>
            <a:ext cx="7897139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Ejecutando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Código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primera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vez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82;g2b7c5592f34_0_60">
            <a:extLst>
              <a:ext uri="{FF2B5EF4-FFF2-40B4-BE49-F238E27FC236}">
                <a16:creationId xmlns:a16="http://schemas.microsoft.com/office/drawing/2014/main" id="{819AC71D-1615-7346-EEA0-5D72F1D8EE73}"/>
              </a:ext>
            </a:extLst>
          </p:cNvPr>
          <p:cNvSpPr txBox="1"/>
          <p:nvPr/>
        </p:nvSpPr>
        <p:spPr>
          <a:xfrm>
            <a:off x="384712" y="1729760"/>
            <a:ext cx="8504549" cy="27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Si es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primera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vez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ejecutando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nuestro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código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y no temenos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creada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tendremos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error que no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manejar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menos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manualmente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realizamos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CREATE TABLE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 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Para resolver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situación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modificar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nuestro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archivo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db.js 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para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intento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conectar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con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cree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 y las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tablas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caso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no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existan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manera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nos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aseguramos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aunque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borremos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MySQL,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la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misma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 se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creará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automáticamente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cuando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 se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ejecute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 la </a:t>
            </a:r>
            <a:r>
              <a:rPr lang="en-US" sz="1600" b="1" dirty="0" err="1">
                <a:solidFill>
                  <a:srgbClr val="595959"/>
                </a:solidFill>
                <a:latin typeface="Montserrat"/>
                <a:sym typeface="Calibri"/>
              </a:rPr>
              <a:t>aplicación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01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362062C-67BE-3C41-C6AE-ECE327A5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" y="1090736"/>
            <a:ext cx="4438269" cy="3504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35BEA2-44CA-4655-53CB-0859AB87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52" y="1783068"/>
            <a:ext cx="4428916" cy="2811779"/>
          </a:xfrm>
          <a:prstGeom prst="rect">
            <a:avLst/>
          </a:prstGeom>
        </p:spPr>
      </p:pic>
      <p:sp>
        <p:nvSpPr>
          <p:cNvPr id="9" name="Google Shape;281;g2b7c5592f34_0_60">
            <a:extLst>
              <a:ext uri="{FF2B5EF4-FFF2-40B4-BE49-F238E27FC236}">
                <a16:creationId xmlns:a16="http://schemas.microsoft.com/office/drawing/2014/main" id="{EA5E273D-16A8-2D18-F028-3A460333D2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731" y="47141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Actualización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 db.js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1510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1;g2b7c5592f34_0_60">
            <a:extLst>
              <a:ext uri="{FF2B5EF4-FFF2-40B4-BE49-F238E27FC236}">
                <a16:creationId xmlns:a16="http://schemas.microsoft.com/office/drawing/2014/main" id="{EA5E273D-16A8-2D18-F028-3A460333D2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731" y="471415"/>
            <a:ext cx="789713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Estructura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BB3EE4-10F9-FD82-DA22-F458B7B1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55" y="1099792"/>
            <a:ext cx="2076740" cy="2486372"/>
          </a:xfrm>
          <a:prstGeom prst="rect">
            <a:avLst/>
          </a:prstGeom>
        </p:spPr>
      </p:pic>
      <p:sp>
        <p:nvSpPr>
          <p:cNvPr id="3" name="Google Shape;282;g2b7c5592f34_0_60">
            <a:extLst>
              <a:ext uri="{FF2B5EF4-FFF2-40B4-BE49-F238E27FC236}">
                <a16:creationId xmlns:a16="http://schemas.microsoft.com/office/drawing/2014/main" id="{4BFE54BB-EDFC-F6EE-AF89-53F60B69D578}"/>
              </a:ext>
            </a:extLst>
          </p:cNvPr>
          <p:cNvSpPr txBox="1"/>
          <p:nvPr/>
        </p:nvSpPr>
        <p:spPr>
          <a:xfrm>
            <a:off x="133731" y="1032892"/>
            <a:ext cx="6391166" cy="369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rmAutofit lnSpcReduction="10000"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Al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tener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Proyecto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estructurado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archivos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carpetas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es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más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fácil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realizar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mantenimiento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seguimiento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del Proyecto.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Por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ejemplo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: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Si cambia la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contraseña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o la base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deberemos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modificar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solamente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archive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db.js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solidFill>
                <a:srgbClr val="595959"/>
              </a:solidFill>
              <a:latin typeface="Montserrat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Si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queremos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agregar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tratamiento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datos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para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usuarios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agregaremos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un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archivo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userController.js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controladores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del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usuario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,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userRoutes.js 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las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rutas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que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podrán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ser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llamadas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desde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frontend y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en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b="1" dirty="0">
                <a:solidFill>
                  <a:srgbClr val="595959"/>
                </a:solidFill>
                <a:latin typeface="Montserrat"/>
                <a:sym typeface="Calibri"/>
              </a:rPr>
              <a:t>app.js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incorporaremos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el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 modulo de </a:t>
            </a:r>
            <a:r>
              <a:rPr lang="en-US" sz="1600" dirty="0" err="1">
                <a:solidFill>
                  <a:srgbClr val="595959"/>
                </a:solidFill>
                <a:latin typeface="Montserrat"/>
                <a:sym typeface="Calibri"/>
              </a:rPr>
              <a:t>userRoutes</a:t>
            </a:r>
            <a:r>
              <a:rPr lang="en-US" sz="16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75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0dce80866_0_184"/>
          <p:cNvSpPr txBox="1">
            <a:spLocks noGrp="1"/>
          </p:cNvSpPr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f0dce80866_0_18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dirty="0" err="1">
                <a:solidFill>
                  <a:schemeClr val="dk2"/>
                </a:solidFill>
              </a:rPr>
              <a:t>Recordá</a:t>
            </a:r>
            <a:r>
              <a:rPr lang="en-US" dirty="0">
                <a:solidFill>
                  <a:schemeClr val="dk2"/>
                </a:solidFill>
              </a:rPr>
              <a:t>: </a:t>
            </a:r>
            <a:endParaRPr dirty="0">
              <a:solidFill>
                <a:schemeClr val="dk2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la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Cartelera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Novedades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3200" b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tus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consultas en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200" b="1" dirty="0" err="1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Foro</a:t>
            </a:r>
            <a:r>
              <a:rPr lang="en-US" sz="3200" b="1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3200" b="1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n-US" sz="3200" dirty="0" err="1">
                <a:solidFill>
                  <a:schemeClr val="dk2"/>
                </a:solidFill>
              </a:rPr>
              <a:t>Realizá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los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ejercicios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obligatorios</a:t>
            </a:r>
            <a:r>
              <a:rPr lang="en-US" sz="3200" dirty="0">
                <a:solidFill>
                  <a:schemeClr val="dk2"/>
                </a:solidFill>
              </a:rPr>
              <a:t>.</a:t>
            </a:r>
            <a:endParaRPr sz="3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dirty="0">
                <a:solidFill>
                  <a:schemeClr val="dk2"/>
                </a:solidFill>
              </a:rPr>
              <a:t>Todo en </a:t>
            </a:r>
            <a:r>
              <a:rPr lang="en-US" sz="3200" dirty="0" err="1">
                <a:solidFill>
                  <a:schemeClr val="dk2"/>
                </a:solidFill>
              </a:rPr>
              <a:t>el</a:t>
            </a:r>
            <a:r>
              <a:rPr lang="en-US" sz="3200" dirty="0">
                <a:solidFill>
                  <a:schemeClr val="dk2"/>
                </a:solidFill>
              </a:rPr>
              <a:t> Aula Virtual.</a:t>
            </a:r>
            <a:endParaRPr sz="3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Clase 29</a:t>
            </a:r>
            <a:endParaRPr dirty="0"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Clase 28</a:t>
            </a:r>
            <a:endParaRPr dirty="0"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dirty="0"/>
              <a:t>Clase 30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 err="1"/>
              <a:t>Node</a:t>
            </a:r>
            <a:endParaRPr b="1" dirty="0"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b="1" dirty="0" err="1"/>
              <a:t>Node</a:t>
            </a:r>
            <a:endParaRPr lang="es-AR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lang="es-AR" b="1" dirty="0"/>
          </a:p>
          <a:p>
            <a:pPr marL="3365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s-AR" dirty="0"/>
              <a:t>Modulo mysql2</a:t>
            </a:r>
            <a:br>
              <a:rPr lang="es-AR" dirty="0"/>
            </a:br>
            <a:r>
              <a:rPr lang="es-AR" dirty="0"/>
              <a:t>Estructura del proyecto</a:t>
            </a:r>
            <a:br>
              <a:rPr lang="es-AR" dirty="0"/>
            </a:br>
            <a:r>
              <a:rPr lang="es-AR" dirty="0"/>
              <a:t>Controladores</a:t>
            </a:r>
            <a:br>
              <a:rPr lang="es-AR" dirty="0"/>
            </a:br>
            <a:r>
              <a:rPr lang="es-AR" dirty="0"/>
              <a:t>Altas</a:t>
            </a:r>
            <a:br>
              <a:rPr lang="es-AR" dirty="0"/>
            </a:br>
            <a:r>
              <a:rPr lang="es-AR" dirty="0"/>
              <a:t>Modificaciones</a:t>
            </a:r>
            <a:br>
              <a:rPr lang="es-AR" dirty="0"/>
            </a:br>
            <a:r>
              <a:rPr lang="es-AR" dirty="0"/>
              <a:t>Bajas</a:t>
            </a:r>
            <a:br>
              <a:rPr lang="es-AR" dirty="0"/>
            </a:br>
            <a:endParaRPr lang="es-AR" dirty="0"/>
          </a:p>
        </p:txBody>
      </p:sp>
      <p:sp>
        <p:nvSpPr>
          <p:cNvPr id="4" name="Google Shape;167;p4">
            <a:extLst>
              <a:ext uri="{FF2B5EF4-FFF2-40B4-BE49-F238E27FC236}">
                <a16:creationId xmlns:a16="http://schemas.microsoft.com/office/drawing/2014/main" id="{15B441CF-6D34-0CF2-11F7-AA0BF7A6C4A5}"/>
              </a:ext>
            </a:extLst>
          </p:cNvPr>
          <p:cNvSpPr txBox="1">
            <a:spLocks/>
          </p:cNvSpPr>
          <p:nvPr/>
        </p:nvSpPr>
        <p:spPr>
          <a:xfrm>
            <a:off x="532575" y="21503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MX" b="1" dirty="0" err="1"/>
              <a:t>Node</a:t>
            </a:r>
            <a:endParaRPr lang="es-MX" b="1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s-MX" b="1" dirty="0"/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es-AR" dirty="0"/>
              <a:t>Express </a:t>
            </a:r>
            <a:r>
              <a:rPr lang="es-AR" dirty="0" err="1"/>
              <a:t>Router</a:t>
            </a:r>
            <a:br>
              <a:rPr lang="es-AR" dirty="0"/>
            </a:br>
            <a:r>
              <a:rPr lang="es-AR" dirty="0" err="1"/>
              <a:t>Postman</a:t>
            </a:r>
            <a:br>
              <a:rPr lang="es-AR" dirty="0"/>
            </a:br>
            <a:r>
              <a:rPr lang="es-AR" dirty="0"/>
              <a:t>GET</a:t>
            </a:r>
            <a:br>
              <a:rPr lang="es-AR" dirty="0"/>
            </a:br>
            <a:r>
              <a:rPr lang="es-AR" dirty="0"/>
              <a:t>POST</a:t>
            </a:r>
            <a:br>
              <a:rPr lang="es-AR" dirty="0"/>
            </a:br>
            <a:r>
              <a:rPr lang="es-AR" dirty="0"/>
              <a:t>PUT</a:t>
            </a:r>
            <a:br>
              <a:rPr lang="es-AR" dirty="0"/>
            </a:br>
            <a:r>
              <a:rPr lang="es-AR" dirty="0"/>
              <a:t>DELETE</a:t>
            </a:r>
            <a:br>
              <a:rPr lang="es-AR" dirty="0"/>
            </a:br>
            <a:endParaRPr lang="es-MX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0b022641e_0_163"/>
          <p:cNvSpPr txBox="1">
            <a:spLocks noGrp="1"/>
          </p:cNvSpPr>
          <p:nvPr>
            <p:ph type="ctrTitle"/>
          </p:nvPr>
        </p:nvSpPr>
        <p:spPr>
          <a:xfrm>
            <a:off x="3879700" y="2131050"/>
            <a:ext cx="4530000" cy="103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14141"/>
                </a:solidFill>
              </a:rPr>
              <a:t>NodeJS</a:t>
            </a:r>
            <a:endParaRPr sz="4000" b="1" dirty="0">
              <a:solidFill>
                <a:srgbClr val="414141"/>
              </a:solidFill>
            </a:endParaRPr>
          </a:p>
          <a:p>
            <a:pPr marL="33655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Conectando</a:t>
            </a:r>
            <a:r>
              <a:rPr lang="en-US" sz="18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 con la Base de Datos</a:t>
            </a:r>
            <a:endParaRPr sz="18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1f0b022641e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9" y="1620255"/>
            <a:ext cx="3107775" cy="19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099"/>
            <a:ext cx="558474" cy="30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5"/>
          <p:cNvGrpSpPr/>
          <p:nvPr/>
        </p:nvGrpSpPr>
        <p:grpSpPr>
          <a:xfrm>
            <a:off x="0" y="0"/>
            <a:ext cx="9144000" cy="513080"/>
            <a:chOff x="0" y="0"/>
            <a:chExt cx="9144000" cy="51308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9144000" cy="513080"/>
            </a:xfrm>
            <a:custGeom>
              <a:avLst/>
              <a:gdLst/>
              <a:ahLst/>
              <a:cxnLst/>
              <a:rect l="l" t="t" r="r" b="b"/>
              <a:pathLst>
                <a:path w="9144000" h="513080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512574"/>
                  </a:lnTo>
                  <a:lnTo>
                    <a:pt x="0" y="51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8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8" name="Google Shape;26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55184" y="33946"/>
              <a:ext cx="876878" cy="3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4610037"/>
            <a:ext cx="1665397" cy="47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7420332" cy="4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Conectar</a:t>
            </a:r>
            <a:r>
              <a:rPr lang="en-US" b="1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con la base de </a:t>
            </a:r>
            <a:r>
              <a:rPr lang="en-US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384725" y="1106693"/>
            <a:ext cx="8252724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 lnSpcReduction="1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Como hemos visto con anterioridad, guardar datos en una base de datos al trabajar en el </a:t>
            </a:r>
            <a:r>
              <a:rPr lang="es-MX" sz="21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r>
              <a:rPr lang="es-MX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es crucial por varias razones: Persistencia de Datos, Acceso Eficiente y Rápido, Seguridad, Gestión de Concurrencia, Flexibilidad y Escalabilidad, Recuperación ante Fallos entre otros.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solidFill>
                  <a:srgbClr val="595959"/>
                </a:solidFill>
                <a:latin typeface="Montserrat"/>
                <a:sym typeface="Calibri"/>
              </a:rPr>
              <a:t>En resumen, almacenar datos en una base de datos proporciona un entorno seguro, eficiente y escalable para gestionar la información, lo cual es esencial para el funcionamiento confiable y sostenible de aplicaciones </a:t>
            </a:r>
            <a:r>
              <a:rPr lang="es-MX" sz="2100" dirty="0" err="1">
                <a:solidFill>
                  <a:srgbClr val="595959"/>
                </a:solidFill>
                <a:latin typeface="Montserrat"/>
                <a:sym typeface="Calibri"/>
              </a:rPr>
              <a:t>backend</a:t>
            </a:r>
            <a:r>
              <a:rPr lang="es-MX" sz="2100" dirty="0">
                <a:solidFill>
                  <a:srgbClr val="595959"/>
                </a:solidFill>
                <a:latin typeface="Montserrat"/>
                <a:sym typeface="Calibri"/>
              </a:rPr>
              <a:t>.</a:t>
            </a:r>
            <a:endParaRPr sz="2100" dirty="0">
              <a:solidFill>
                <a:srgbClr val="595959"/>
              </a:solidFill>
              <a:latin typeface="Montserrat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235131" y="774580"/>
            <a:ext cx="7882689" cy="302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 módulo</a:t>
            </a:r>
            <a:r>
              <a:rPr lang="es-MX" sz="2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mysql2 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para Node.js es una biblioteca que permite interactuar con bases de datos MySQL y </a:t>
            </a:r>
            <a:r>
              <a:rPr lang="es-MX" sz="28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MariaDB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desde aplicaciones Node.js. Está diseñado para ser rápido, compatible con el protocolo MySQL, y fácil de usar en combinación con </a:t>
            </a:r>
            <a:r>
              <a:rPr lang="es-MX" sz="28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frameworks</a:t>
            </a:r>
            <a:r>
              <a:rPr lang="es-MX" sz="28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como Express.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5">
            <a:extLst>
              <a:ext uri="{FF2B5EF4-FFF2-40B4-BE49-F238E27FC236}">
                <a16:creationId xmlns:a16="http://schemas.microsoft.com/office/drawing/2014/main" id="{405A24F3-57D9-0EDA-6DFD-2FF851A74F30}"/>
              </a:ext>
            </a:extLst>
          </p:cNvPr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poder instalar </a:t>
            </a:r>
            <a:r>
              <a:rPr lang="es-AR" sz="21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en nuestro proyecto, simplemente debemos ejecutar el siguiente comando: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Instalación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CC3CDE-502C-18B8-7E09-3785C955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43" y="2142233"/>
            <a:ext cx="3156164" cy="628500"/>
          </a:xfrm>
          <a:prstGeom prst="rect">
            <a:avLst/>
          </a:prstGeom>
        </p:spPr>
      </p:pic>
      <p:sp>
        <p:nvSpPr>
          <p:cNvPr id="8" name="Google Shape;271;p5">
            <a:extLst>
              <a:ext uri="{FF2B5EF4-FFF2-40B4-BE49-F238E27FC236}">
                <a16:creationId xmlns:a16="http://schemas.microsoft.com/office/drawing/2014/main" id="{F88C5A15-8A81-A684-B4F3-8765F6E3C8E5}"/>
              </a:ext>
            </a:extLst>
          </p:cNvPr>
          <p:cNvSpPr txBox="1"/>
          <p:nvPr/>
        </p:nvSpPr>
        <p:spPr>
          <a:xfrm>
            <a:off x="420956" y="3290119"/>
            <a:ext cx="8302087" cy="149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Importante: </a:t>
            </a: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Para que funcione correctamente el paquete de mysql2 tiene que estar instalado MySQL Server en la computadora local y debe estar en funcionamiento, cómo lo hemos visto en las clases de bases de datos.    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2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5">
            <a:extLst>
              <a:ext uri="{FF2B5EF4-FFF2-40B4-BE49-F238E27FC236}">
                <a16:creationId xmlns:a16="http://schemas.microsoft.com/office/drawing/2014/main" id="{405A24F3-57D9-0EDA-6DFD-2FF851A74F30}"/>
              </a:ext>
            </a:extLst>
          </p:cNvPr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Reestructuremos el proyecto de la clase pasada de la siguiente manera: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Estructura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ED563-66C8-645C-04A0-F13D98BD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8" y="1986606"/>
            <a:ext cx="207674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5">
            <a:extLst>
              <a:ext uri="{FF2B5EF4-FFF2-40B4-BE49-F238E27FC236}">
                <a16:creationId xmlns:a16="http://schemas.microsoft.com/office/drawing/2014/main" id="{405A24F3-57D9-0EDA-6DFD-2FF851A74F30}"/>
              </a:ext>
            </a:extLst>
          </p:cNvPr>
          <p:cNvSpPr txBox="1"/>
          <p:nvPr/>
        </p:nvSpPr>
        <p:spPr>
          <a:xfrm>
            <a:off x="384712" y="1191355"/>
            <a:ext cx="8302087" cy="72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 archivo que comienza todo el proceso: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7c5592f34_0_60"/>
          <p:cNvSpPr txBox="1">
            <a:spLocks noGrp="1"/>
          </p:cNvSpPr>
          <p:nvPr>
            <p:ph type="title"/>
          </p:nvPr>
        </p:nvSpPr>
        <p:spPr>
          <a:xfrm>
            <a:off x="384713" y="562855"/>
            <a:ext cx="69603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Archivo</a:t>
            </a:r>
            <a:r>
              <a:rPr lang="en-US" sz="4000" b="1" dirty="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rPr>
              <a:t> app.js</a:t>
            </a:r>
            <a:endParaRPr sz="4000" dirty="0">
              <a:solidFill>
                <a:srgbClr val="4141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F2F26A-A53E-E1E2-227C-5A854CC9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2" y="1968582"/>
            <a:ext cx="4514525" cy="2612063"/>
          </a:xfrm>
          <a:prstGeom prst="rect">
            <a:avLst/>
          </a:prstGeom>
        </p:spPr>
      </p:pic>
      <p:sp>
        <p:nvSpPr>
          <p:cNvPr id="10" name="Google Shape;271;p5">
            <a:extLst>
              <a:ext uri="{FF2B5EF4-FFF2-40B4-BE49-F238E27FC236}">
                <a16:creationId xmlns:a16="http://schemas.microsoft.com/office/drawing/2014/main" id="{C51636B3-E77A-9863-2920-D3247A3CAEF0}"/>
              </a:ext>
            </a:extLst>
          </p:cNvPr>
          <p:cNvSpPr txBox="1"/>
          <p:nvPr/>
        </p:nvSpPr>
        <p:spPr>
          <a:xfrm>
            <a:off x="5078187" y="2055871"/>
            <a:ext cx="3491048" cy="25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 declaración del servidor se mantiene de la misma manera.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Este archivo utiliza el módulo </a:t>
            </a:r>
            <a:r>
              <a:rPr lang="es-AR" sz="2100" b="1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movieRoutes</a:t>
            </a:r>
            <a:endParaRPr lang="es-AR" sz="21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8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1208</Words>
  <Application>Microsoft Office PowerPoint</Application>
  <PresentationFormat>Presentación en pantalla (16:9)</PresentationFormat>
  <Paragraphs>91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Montserrat SemiBold</vt:lpstr>
      <vt:lpstr>Montserrat</vt:lpstr>
      <vt:lpstr>Montserrat Medium</vt:lpstr>
      <vt:lpstr>Office Theme</vt:lpstr>
      <vt:lpstr>Simple Light</vt:lpstr>
      <vt:lpstr>Presentación de PowerPoint</vt:lpstr>
      <vt:lpstr>Les damos la bienvenida</vt:lpstr>
      <vt:lpstr>Clase 29</vt:lpstr>
      <vt:lpstr>NodeJS Conectando con la Base de Datos</vt:lpstr>
      <vt:lpstr>Conectar con la base de datos</vt:lpstr>
      <vt:lpstr>El módulo mysql2 para Node.js es una biblioteca que permite interactuar con bases de datos MySQL y MariaDB desde aplicaciones Node.js. Está diseñado para ser rápido, compatible con el protocolo MySQL, y fácil de usar en combinación con frameworks como Express.</vt:lpstr>
      <vt:lpstr>Instalación en el proyecto</vt:lpstr>
      <vt:lpstr>Estructura del proyecto</vt:lpstr>
      <vt:lpstr>Archivo app.js</vt:lpstr>
      <vt:lpstr>Archivo movieRoutes.js</vt:lpstr>
      <vt:lpstr>Archivo movieController.js</vt:lpstr>
      <vt:lpstr>Archivo db.js</vt:lpstr>
      <vt:lpstr>Creación de la base de datos</vt:lpstr>
      <vt:lpstr>Levantando el proyecto</vt:lpstr>
      <vt:lpstr>Probando desde Postman:</vt:lpstr>
      <vt:lpstr>Continúamos con el desarrollo de los controladores</vt:lpstr>
      <vt:lpstr>Parámetros en la consulta</vt:lpstr>
      <vt:lpstr>La inyección de SQL (SQL Injection) es una técnica de ataque que explota una vulnerabilidad en una aplicación que interactúa con una base de datos. Este tipo de ataque permite a un atacante ejecutar comandos SQL arbitrarios en la base de datos, lo que puede llevar a la exposición, manipulación o eliminación de datos sensibles.</vt:lpstr>
      <vt:lpstr>Alta de película</vt:lpstr>
      <vt:lpstr>Modificación de película</vt:lpstr>
      <vt:lpstr>Eliminación de película</vt:lpstr>
      <vt:lpstr>movieController.js</vt:lpstr>
      <vt:lpstr>Ejecutando el Código por primera vez</vt:lpstr>
      <vt:lpstr>Actualización de db.js</vt:lpstr>
      <vt:lpstr>Estructura del proyecto</vt:lpstr>
      <vt:lpstr>No te olvides de dar el presente</vt:lpstr>
      <vt:lpstr>Recordá:  Revisar la Cartelera de Novedades. Hacer tus consultas en el Foro. Realizá los ejercicios obligatorios.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Matias Hugo Seminara</dc:creator>
  <cp:lastModifiedBy>Matias Hugo Seminara</cp:lastModifiedBy>
  <cp:revision>2</cp:revision>
  <dcterms:created xsi:type="dcterms:W3CDTF">2024-01-30T23:07:05Z</dcterms:created>
  <dcterms:modified xsi:type="dcterms:W3CDTF">2024-06-06T20:39:36Z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