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  <p:sldMasterId id="2147483679" r:id="rId3"/>
  </p:sldMasterIdLst>
  <p:notesMasterIdLst>
    <p:notesMasterId r:id="rId22"/>
  </p:notesMasterIdLst>
  <p:sldIdLst>
    <p:sldId id="334" r:id="rId4"/>
    <p:sldId id="335" r:id="rId5"/>
    <p:sldId id="354" r:id="rId6"/>
    <p:sldId id="373" r:id="rId7"/>
    <p:sldId id="374" r:id="rId8"/>
    <p:sldId id="376" r:id="rId9"/>
    <p:sldId id="375" r:id="rId10"/>
    <p:sldId id="377" r:id="rId11"/>
    <p:sldId id="378" r:id="rId12"/>
    <p:sldId id="372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</p:sldIdLst>
  <p:sldSz cx="9144000" cy="5143500" type="screen16x9"/>
  <p:notesSz cx="6858000" cy="9144000"/>
  <p:embeddedFontLst>
    <p:embeddedFont>
      <p:font typeface="Anton" panose="020B0604020202020204" charset="0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  <p:embeddedFont>
      <p:font typeface="Rubik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  <p:embeddedFont>
      <p:font typeface="Montserrat Medium" panose="020B0604020202020204" charset="0"/>
      <p:regular r:id="rId40"/>
      <p:bold r:id="rId41"/>
      <p:italic r:id="rId42"/>
      <p:boldItalic r:id="rId43"/>
    </p:embeddedFont>
    <p:embeddedFont>
      <p:font typeface="Helvetica Neue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7.fntdata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7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0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6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0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332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88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2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19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78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6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7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4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70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40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07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1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291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8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6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86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3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414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70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6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554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270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49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947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incubator/create-react-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es.legacy.reactjs.org/docs/glossary.html#single-page-applica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 ACCIONES </a:t>
            </a:r>
            <a:r>
              <a:rPr lang="es-AR" dirty="0"/>
              <a:t>FUNDAMENTALES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07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390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Explica casos de uso del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01889" y="1161826"/>
            <a:ext cx="798209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Podemos usar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 de diferentes formas, tales como:</a:t>
            </a:r>
          </a:p>
          <a:p>
            <a:endParaRPr lang="es-ES" dirty="0"/>
          </a:p>
          <a:p>
            <a:r>
              <a:rPr lang="es-ES" dirty="0"/>
              <a:t>Ejecutar código cuando se </a:t>
            </a:r>
            <a:r>
              <a:rPr lang="es-ES" dirty="0" err="1"/>
              <a:t>renderiza</a:t>
            </a:r>
            <a:r>
              <a:rPr lang="es-ES" dirty="0"/>
              <a:t> el componente, cuando cambian las dependencias del efecto o cuando se desmonta el componente.</a:t>
            </a:r>
          </a:p>
          <a:p>
            <a:r>
              <a:rPr lang="es-ES" dirty="0"/>
              <a:t>Por eso puede ser útil para hacer llamadas a </a:t>
            </a:r>
            <a:r>
              <a:rPr lang="es-ES" dirty="0" err="1"/>
              <a:t>APIs</a:t>
            </a:r>
            <a:r>
              <a:rPr lang="es-ES" dirty="0"/>
              <a:t>, ya que sea nada más montar el componente o cuando cambian las dependencias.</a:t>
            </a:r>
          </a:p>
          <a:p>
            <a:r>
              <a:rPr lang="es-ES" dirty="0"/>
              <a:t>Realizar tracking de eventos, como Google </a:t>
            </a:r>
            <a:r>
              <a:rPr lang="es-ES" dirty="0" err="1"/>
              <a:t>Analytics</a:t>
            </a:r>
            <a:r>
              <a:rPr lang="es-ES" dirty="0"/>
              <a:t>, para saber qué páginas visitan los usuarios.</a:t>
            </a:r>
          </a:p>
          <a:p>
            <a:r>
              <a:rPr lang="es-ES" dirty="0"/>
              <a:t>Podemos validar un formulario para que cada vez que cambie el estado, podamos actualizar la UI y mostrar dónde están los errores.</a:t>
            </a:r>
          </a:p>
          <a:p>
            <a:r>
              <a:rPr lang="es-ES" dirty="0"/>
              <a:t>Podemos suscribirnos a eventos del navegador, como por ejemplo el evento </a:t>
            </a:r>
            <a:r>
              <a:rPr lang="es-ES" dirty="0" err="1"/>
              <a:t>resize</a:t>
            </a:r>
            <a:r>
              <a:rPr lang="es-ES" dirty="0"/>
              <a:t> para saber cuando el usuario cambia el tamaño de la ventana.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140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497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¿Cómo puedes inicializar un proyecto de </a:t>
            </a:r>
            <a:r>
              <a:rPr lang="es-ES" dirty="0" err="1"/>
              <a:t>React</a:t>
            </a:r>
            <a:r>
              <a:rPr lang="es-ES" dirty="0"/>
              <a:t> desde cero?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88139" y="577435"/>
            <a:ext cx="798209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Existen diversas formas de inicializar un proyecto de </a:t>
            </a:r>
            <a:r>
              <a:rPr lang="es-ES" dirty="0" err="1"/>
              <a:t>React</a:t>
            </a:r>
            <a:r>
              <a:rPr lang="es-ES" dirty="0"/>
              <a:t> desde cero. </a:t>
            </a:r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de las formas más sencillas es usando Vite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VITE</a:t>
            </a:r>
            <a:endParaRPr lang="es-ES" b="1" dirty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vite@latest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-</a:t>
            </a:r>
            <a:r>
              <a:rPr lang="es-ES" dirty="0" err="1"/>
              <a:t>react</a:t>
            </a:r>
            <a:r>
              <a:rPr lang="es-ES" dirty="0"/>
              <a:t>-app-</a:t>
            </a:r>
            <a:r>
              <a:rPr lang="es-ES" dirty="0" err="1"/>
              <a:t>name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Vite </a:t>
            </a:r>
            <a:r>
              <a:rPr lang="es-ES" dirty="0"/>
              <a:t>es un empaquetador de aplicaciones web. Se encarga de resolver las dependencias de tu proyecto, levantar un entorno de desarrollo que se refresca automáticamente con cada cambio y de empaquetar tu aplicación para producción con todos los archivos estáticos necesarios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smtClean="0"/>
              <a:t>CRA</a:t>
            </a:r>
          </a:p>
          <a:p>
            <a:r>
              <a:rPr lang="es-ES" dirty="0" err="1">
                <a:hlinkClick r:id="rId3"/>
              </a:rPr>
              <a:t>Create</a:t>
            </a:r>
            <a:r>
              <a:rPr lang="es-ES" dirty="0">
                <a:hlinkClick r:id="rId3"/>
              </a:rPr>
              <a:t> </a:t>
            </a:r>
            <a:r>
              <a:rPr lang="es-ES" dirty="0" err="1">
                <a:hlinkClick r:id="rId3"/>
              </a:rPr>
              <a:t>React</a:t>
            </a:r>
            <a:r>
              <a:rPr lang="es-ES" dirty="0">
                <a:hlinkClick r:id="rId3"/>
              </a:rPr>
              <a:t> App</a:t>
            </a:r>
            <a:r>
              <a:rPr lang="es-ES" dirty="0"/>
              <a:t> es un ambiente cómodo para </a:t>
            </a:r>
            <a:r>
              <a:rPr lang="es-ES" b="1" dirty="0"/>
              <a:t>aprender </a:t>
            </a:r>
            <a:r>
              <a:rPr lang="es-ES" b="1" dirty="0" err="1"/>
              <a:t>React</a:t>
            </a:r>
            <a:r>
              <a:rPr lang="es-ES" dirty="0"/>
              <a:t>, y es la mejor manera de comenzar a construir </a:t>
            </a:r>
            <a:r>
              <a:rPr lang="es-ES" b="1" dirty="0"/>
              <a:t>una nueva </a:t>
            </a:r>
            <a:r>
              <a:rPr lang="es-ES" b="1" dirty="0">
                <a:hlinkClick r:id="rId4"/>
              </a:rPr>
              <a:t>aplicación de página única</a:t>
            </a:r>
            <a:r>
              <a:rPr lang="es-ES" dirty="0"/>
              <a:t> usando </a:t>
            </a:r>
            <a:r>
              <a:rPr lang="es-ES" dirty="0" err="1"/>
              <a:t>React</a:t>
            </a:r>
            <a:r>
              <a:rPr lang="es-ES" dirty="0"/>
              <a:t>.</a:t>
            </a:r>
          </a:p>
          <a:p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React</a:t>
            </a:r>
            <a:r>
              <a:rPr lang="es-ES" b="1" dirty="0"/>
              <a:t> App</a:t>
            </a:r>
            <a:r>
              <a:rPr lang="es-ES" dirty="0"/>
              <a:t> configura tu ambiente de desarrollo de forma que puedas usar las últimas características de </a:t>
            </a:r>
            <a:r>
              <a:rPr lang="es-ES" dirty="0" err="1"/>
              <a:t>Javascript</a:t>
            </a:r>
            <a:r>
              <a:rPr lang="es-ES" dirty="0"/>
              <a:t>, brindando una buena experiencia de desarrollo, y optimizando tu aplicación para producción. Necesitarás tener </a:t>
            </a:r>
            <a:r>
              <a:rPr lang="es-ES" dirty="0" err="1">
                <a:hlinkClick r:id="rId5"/>
              </a:rPr>
              <a:t>Node</a:t>
            </a:r>
            <a:r>
              <a:rPr lang="es-ES" dirty="0">
                <a:hlinkClick r:id="rId5"/>
              </a:rPr>
              <a:t> &gt;= 14.0.0 y </a:t>
            </a:r>
            <a:r>
              <a:rPr lang="es-ES" dirty="0" err="1">
                <a:hlinkClick r:id="rId5"/>
              </a:rPr>
              <a:t>npm</a:t>
            </a:r>
            <a:r>
              <a:rPr lang="es-ES" dirty="0">
                <a:hlinkClick r:id="rId5"/>
              </a:rPr>
              <a:t> &gt;= 5.6</a:t>
            </a:r>
            <a:r>
              <a:rPr lang="es-ES" dirty="0"/>
              <a:t> instalados en tu máquina. Para crear un proyecto ejecuta:</a:t>
            </a:r>
          </a:p>
        </p:txBody>
      </p:sp>
    </p:spTree>
    <p:extLst>
      <p:ext uri="{BB962C8B-B14F-4D97-AF65-F5344CB8AC3E}">
        <p14:creationId xmlns:p14="http://schemas.microsoft.com/office/powerpoint/2010/main" val="33112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¿Qué es </a:t>
            </a:r>
            <a:r>
              <a:rPr lang="es-AR" dirty="0" err="1"/>
              <a:t>React</a:t>
            </a:r>
            <a:r>
              <a:rPr lang="es-AR" dirty="0"/>
              <a:t> DOM?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48156" y="1017479"/>
            <a:ext cx="629423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React</a:t>
            </a:r>
            <a:r>
              <a:rPr lang="es-ES" dirty="0"/>
              <a:t> DOM es la librería que se encarga de </a:t>
            </a:r>
            <a:r>
              <a:rPr lang="es-ES" dirty="0" err="1"/>
              <a:t>renderizar</a:t>
            </a:r>
            <a:r>
              <a:rPr lang="es-ES" dirty="0"/>
              <a:t> los componentes de </a:t>
            </a:r>
            <a:r>
              <a:rPr lang="es-ES" dirty="0" err="1"/>
              <a:t>React</a:t>
            </a:r>
            <a:r>
              <a:rPr lang="es-ES" dirty="0"/>
              <a:t> para el navegador. Hay que tener en cuenta que </a:t>
            </a:r>
            <a:r>
              <a:rPr lang="es-ES" dirty="0" err="1"/>
              <a:t>React</a:t>
            </a:r>
            <a:r>
              <a:rPr lang="es-ES" dirty="0"/>
              <a:t> es una biblioteca que se puede usar en diferentes entornos (dispositivos móviles, apps de escritorio, terminal...).</a:t>
            </a:r>
          </a:p>
          <a:p>
            <a:endParaRPr lang="es-ES" dirty="0"/>
          </a:p>
          <a:p>
            <a:r>
              <a:rPr lang="es-ES" dirty="0"/>
              <a:t>Mientras que la biblioteca de </a:t>
            </a:r>
            <a:r>
              <a:rPr lang="es-ES" dirty="0" err="1"/>
              <a:t>React</a:t>
            </a:r>
            <a:r>
              <a:rPr lang="es-ES" dirty="0"/>
              <a:t>, a secas, es el motor de creación de componentes, </a:t>
            </a:r>
            <a:r>
              <a:rPr lang="es-ES" dirty="0" err="1"/>
              <a:t>hooks</a:t>
            </a:r>
            <a:r>
              <a:rPr lang="es-ES" dirty="0"/>
              <a:t>, sistema de </a:t>
            </a:r>
            <a:r>
              <a:rPr lang="es-ES" dirty="0" err="1"/>
              <a:t>props</a:t>
            </a:r>
            <a:r>
              <a:rPr lang="es-ES" dirty="0"/>
              <a:t> y estado... </a:t>
            </a:r>
            <a:r>
              <a:rPr lang="es-ES" dirty="0" err="1"/>
              <a:t>React</a:t>
            </a:r>
            <a:r>
              <a:rPr lang="es-ES" dirty="0"/>
              <a:t> DOM es la librería que se encarga de </a:t>
            </a:r>
            <a:r>
              <a:rPr lang="es-ES" dirty="0" err="1"/>
              <a:t>renderizar</a:t>
            </a:r>
            <a:r>
              <a:rPr lang="es-ES" dirty="0"/>
              <a:t> los componentes de </a:t>
            </a:r>
            <a:r>
              <a:rPr lang="es-ES" dirty="0" err="1"/>
              <a:t>React</a:t>
            </a:r>
            <a:r>
              <a:rPr lang="es-ES" dirty="0"/>
              <a:t> específicamente en el navegador.</a:t>
            </a:r>
          </a:p>
          <a:p>
            <a:endParaRPr lang="es-ES" dirty="0"/>
          </a:p>
          <a:p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, por ejemplo, haría lo mismo, pero para dispositivos móviles.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79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¿Qué es </a:t>
            </a:r>
            <a:r>
              <a:rPr lang="es-AR" dirty="0" err="1"/>
              <a:t>React</a:t>
            </a:r>
            <a:r>
              <a:rPr lang="es-AR" dirty="0"/>
              <a:t> DOM?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48156" y="1017479"/>
            <a:ext cx="629423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React</a:t>
            </a:r>
            <a:r>
              <a:rPr lang="es-ES" dirty="0"/>
              <a:t> DOM es la librería que se encarga de </a:t>
            </a:r>
            <a:r>
              <a:rPr lang="es-ES" dirty="0" err="1"/>
              <a:t>renderizar</a:t>
            </a:r>
            <a:r>
              <a:rPr lang="es-ES" dirty="0"/>
              <a:t> los componentes de </a:t>
            </a:r>
            <a:r>
              <a:rPr lang="es-ES" dirty="0" err="1"/>
              <a:t>React</a:t>
            </a:r>
            <a:r>
              <a:rPr lang="es-ES" dirty="0"/>
              <a:t> para el navegador. Hay que tener en cuenta que </a:t>
            </a:r>
            <a:r>
              <a:rPr lang="es-ES" dirty="0" err="1"/>
              <a:t>React</a:t>
            </a:r>
            <a:r>
              <a:rPr lang="es-ES" dirty="0"/>
              <a:t> es una biblioteca que se puede usar en diferentes entornos (dispositivos móviles, apps de escritorio, terminal...).</a:t>
            </a:r>
          </a:p>
          <a:p>
            <a:endParaRPr lang="es-ES" dirty="0"/>
          </a:p>
          <a:p>
            <a:r>
              <a:rPr lang="es-ES" dirty="0"/>
              <a:t>Mientras que la biblioteca de </a:t>
            </a:r>
            <a:r>
              <a:rPr lang="es-ES" dirty="0" err="1"/>
              <a:t>React</a:t>
            </a:r>
            <a:r>
              <a:rPr lang="es-ES" dirty="0"/>
              <a:t>, a secas, es el motor de creación de componentes, </a:t>
            </a:r>
            <a:r>
              <a:rPr lang="es-ES" dirty="0" err="1"/>
              <a:t>hooks</a:t>
            </a:r>
            <a:r>
              <a:rPr lang="es-ES" dirty="0"/>
              <a:t>, sistema de </a:t>
            </a:r>
            <a:r>
              <a:rPr lang="es-ES" dirty="0" err="1"/>
              <a:t>props</a:t>
            </a:r>
            <a:r>
              <a:rPr lang="es-ES" dirty="0"/>
              <a:t> y estado... </a:t>
            </a:r>
            <a:r>
              <a:rPr lang="es-ES" dirty="0" err="1"/>
              <a:t>React</a:t>
            </a:r>
            <a:r>
              <a:rPr lang="es-ES" dirty="0"/>
              <a:t> DOM es la librería que se encarga de </a:t>
            </a:r>
            <a:r>
              <a:rPr lang="es-ES" dirty="0" err="1"/>
              <a:t>renderizar</a:t>
            </a:r>
            <a:r>
              <a:rPr lang="es-ES" dirty="0"/>
              <a:t> los componentes de </a:t>
            </a:r>
            <a:r>
              <a:rPr lang="es-ES" dirty="0" err="1"/>
              <a:t>React</a:t>
            </a:r>
            <a:r>
              <a:rPr lang="es-ES" dirty="0"/>
              <a:t> específicamente en el navegador.</a:t>
            </a:r>
          </a:p>
          <a:p>
            <a:endParaRPr lang="es-ES" dirty="0"/>
          </a:p>
          <a:p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, por ejemplo, haría lo mismo, pero para dispositivos móviles.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976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>
              <a:buSzPts val="3600"/>
            </a:pPr>
            <a:r>
              <a:rPr lang="es-419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MAP</a:t>
            </a:r>
            <a:endParaRPr lang="es-419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78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346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método </a:t>
            </a:r>
            <a:r>
              <a:rPr lang="es-AR" dirty="0" err="1"/>
              <a:t>map</a:t>
            </a:r>
            <a:r>
              <a:rPr lang="es-AR" dirty="0"/>
              <a:t>()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48156" y="1017479"/>
            <a:ext cx="6294235" cy="244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s-ES" b="1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método </a:t>
            </a:r>
            <a:r>
              <a:rPr lang="es-ES" b="1" dirty="0" err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r>
              <a:rPr lang="es-ES" b="1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r>
              <a:rPr lang="es-ES" dirty="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 generar un </a:t>
            </a:r>
            <a:r>
              <a:rPr lang="es-ES" b="1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nuevo </a:t>
            </a:r>
            <a:r>
              <a:rPr lang="es-ES" b="1" dirty="0" err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s-ES" b="1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dirty="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tomando de base otro </a:t>
            </a:r>
            <a:r>
              <a:rPr lang="es-ES" b="1" dirty="0" err="1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r>
              <a:rPr lang="es-ES" b="1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ES" dirty="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utilizando una función transformadora.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dirty="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particularmente útil para varios casos de uso</a:t>
            </a:r>
            <a:r>
              <a:rPr lang="es-ES" b="1" dirty="0" smtClean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 Light"/>
              <a:cs typeface="Helvetica Neue Light"/>
              <a:sym typeface="Helvetica Neue"/>
            </a:endParaRPr>
          </a:p>
          <a:p>
            <a:r>
              <a:rPr lang="es-ES" b="1" dirty="0" err="1"/>
              <a:t>Map</a:t>
            </a:r>
            <a:r>
              <a:rPr lang="es-ES" b="1" dirty="0"/>
              <a:t> en </a:t>
            </a:r>
            <a:r>
              <a:rPr lang="es-ES" b="1" dirty="0" err="1"/>
              <a:t>React</a:t>
            </a:r>
            <a:endParaRPr lang="es-ES" b="1" dirty="0"/>
          </a:p>
          <a:p>
            <a:r>
              <a:rPr lang="es-ES" dirty="0"/>
              <a:t>El uso común de la función '</a:t>
            </a:r>
            <a:r>
              <a:rPr lang="es-ES" dirty="0" err="1"/>
              <a:t>map</a:t>
            </a:r>
            <a:r>
              <a:rPr lang="es-ES" dirty="0"/>
              <a:t>' en </a:t>
            </a:r>
            <a:r>
              <a:rPr lang="es-ES" dirty="0" err="1"/>
              <a:t>React</a:t>
            </a:r>
            <a:r>
              <a:rPr lang="es-ES" dirty="0"/>
              <a:t> es para iterar elementos del DOM, por ejemplos representar una lista de elementos, en este caso una lista usuarios y tomar sus nombres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22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346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método </a:t>
            </a:r>
            <a:r>
              <a:rPr lang="es-AR" dirty="0" err="1"/>
              <a:t>map</a:t>
            </a:r>
            <a:r>
              <a:rPr lang="es-AR" dirty="0"/>
              <a:t>()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40" y="1012408"/>
            <a:ext cx="2922313" cy="272332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01669" y="1576745"/>
            <a:ext cx="4898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 código de </a:t>
            </a:r>
            <a:r>
              <a:rPr lang="es-ES" dirty="0" err="1"/>
              <a:t>React</a:t>
            </a:r>
            <a:r>
              <a:rPr lang="es-ES" dirty="0"/>
              <a:t> retorna elementos del DOM con el atributo </a:t>
            </a:r>
            <a:r>
              <a:rPr lang="es-ES" dirty="0" err="1"/>
              <a:t>name</a:t>
            </a:r>
            <a:r>
              <a:rPr lang="es-ES" dirty="0"/>
              <a:t> de los usuarios, la propiedad id es tomada por el atributo especial de </a:t>
            </a:r>
            <a:r>
              <a:rPr lang="es-ES" dirty="0" err="1"/>
              <a:t>react</a:t>
            </a:r>
            <a:r>
              <a:rPr lang="es-ES" dirty="0"/>
              <a:t> "</a:t>
            </a:r>
            <a:r>
              <a:rPr lang="es-ES" dirty="0" err="1"/>
              <a:t>key</a:t>
            </a:r>
            <a:r>
              <a:rPr lang="es-ES" dirty="0"/>
              <a:t>" que es usado para tener referencia del elemento que se esta iterando y saber si los elementos han cambiado, se han agregado o se han eliminado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30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1346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método </a:t>
            </a:r>
            <a:r>
              <a:rPr lang="es-AR" dirty="0" err="1"/>
              <a:t>map</a:t>
            </a:r>
            <a:r>
              <a:rPr lang="es-AR" dirty="0"/>
              <a:t>()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40" y="1012408"/>
            <a:ext cx="2922313" cy="272332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01669" y="1576745"/>
            <a:ext cx="4898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 código de </a:t>
            </a:r>
            <a:r>
              <a:rPr lang="es-ES" dirty="0" err="1"/>
              <a:t>React</a:t>
            </a:r>
            <a:r>
              <a:rPr lang="es-ES" dirty="0"/>
              <a:t> retorna elementos del DOM con el atributo </a:t>
            </a:r>
            <a:r>
              <a:rPr lang="es-ES" dirty="0" err="1"/>
              <a:t>name</a:t>
            </a:r>
            <a:r>
              <a:rPr lang="es-ES" dirty="0"/>
              <a:t> de los usuarios, la propiedad id es tomada por el atributo especial de </a:t>
            </a:r>
            <a:r>
              <a:rPr lang="es-ES" dirty="0" err="1"/>
              <a:t>react</a:t>
            </a:r>
            <a:r>
              <a:rPr lang="es-ES" dirty="0"/>
              <a:t> "</a:t>
            </a:r>
            <a:r>
              <a:rPr lang="es-ES" dirty="0" err="1"/>
              <a:t>key</a:t>
            </a:r>
            <a:r>
              <a:rPr lang="es-ES" dirty="0"/>
              <a:t>" que es usado para tener referencia del elemento que se esta iterando y saber si los elementos han cambiado, se han agregado o se han eliminado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06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6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ASINCRONIA </a:t>
            </a:r>
          </a:p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Y </a:t>
            </a:r>
          </a:p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ACCIONES FUNDAMENTALES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>
              <a:buSzPts val="3600"/>
            </a:pPr>
            <a:r>
              <a:rPr lang="es-419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ASINCRONIA</a:t>
            </a:r>
            <a:endParaRPr lang="es-419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8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390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INTRODUCCIÓN AL ASINCRONISMO |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95014" y="659938"/>
            <a:ext cx="7982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programación el </a:t>
            </a:r>
            <a:r>
              <a:rPr lang="es-ES" dirty="0" smtClean="0"/>
              <a:t>asincronismo consiste </a:t>
            </a:r>
            <a:r>
              <a:rPr lang="es-ES" dirty="0"/>
              <a:t>en poder iniciar </a:t>
            </a:r>
            <a:r>
              <a:rPr lang="es-ES" dirty="0" smtClean="0"/>
              <a:t>una acción </a:t>
            </a:r>
            <a:r>
              <a:rPr lang="es-ES" dirty="0"/>
              <a:t>sin depender de </a:t>
            </a:r>
            <a:r>
              <a:rPr lang="es-ES" dirty="0" smtClean="0"/>
              <a:t>la finalización </a:t>
            </a:r>
            <a:r>
              <a:rPr lang="es-ES" dirty="0"/>
              <a:t>de acciones anteriores.</a:t>
            </a:r>
          </a:p>
          <a:p>
            <a:r>
              <a:rPr lang="es-ES" dirty="0"/>
              <a:t>De esta manera nuestro </a:t>
            </a:r>
            <a:r>
              <a:rPr lang="es-ES" dirty="0" smtClean="0"/>
              <a:t>programa puede </a:t>
            </a:r>
            <a:r>
              <a:rPr lang="es-ES" dirty="0"/>
              <a:t>seguir avanzando sin </a:t>
            </a:r>
            <a:r>
              <a:rPr lang="es-ES" dirty="0" smtClean="0"/>
              <a:t>esperar que </a:t>
            </a:r>
            <a:r>
              <a:rPr lang="es-ES" dirty="0"/>
              <a:t>cada acción termine.</a:t>
            </a:r>
          </a:p>
        </p:txBody>
      </p:sp>
      <p:sp>
        <p:nvSpPr>
          <p:cNvPr id="5" name="Google Shape;149;g1aa39685020_0_7"/>
          <p:cNvSpPr txBox="1"/>
          <p:nvPr/>
        </p:nvSpPr>
        <p:spPr>
          <a:xfrm>
            <a:off x="495014" y="1429042"/>
            <a:ext cx="577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CÓMO FUNCIONA JAVASCRIPT</a:t>
            </a:r>
            <a:endParaRPr sz="1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2487" y="1817282"/>
            <a:ext cx="63629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Antes de poder hablar de asincronismo, necesitamos entender</a:t>
            </a:r>
          </a:p>
          <a:p>
            <a:r>
              <a:rPr lang="es-ES" dirty="0"/>
              <a:t>un poco más cómo funciona </a:t>
            </a:r>
            <a:r>
              <a:rPr lang="es-ES" dirty="0" err="1"/>
              <a:t>Javascript</a:t>
            </a:r>
            <a:r>
              <a:rPr lang="es-ES" dirty="0"/>
              <a:t> por dentro.</a:t>
            </a:r>
          </a:p>
          <a:p>
            <a:endParaRPr lang="es-ES" dirty="0"/>
          </a:p>
          <a:p>
            <a:r>
              <a:rPr lang="es-ES" dirty="0"/>
              <a:t>Lo primero que necesitamos saber, es que por sí solo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es un lenguaje que tiene un solo hilo de ejecución.</a:t>
            </a:r>
          </a:p>
          <a:p>
            <a:r>
              <a:rPr lang="es-ES" dirty="0"/>
              <a:t>En términos simples eso quiere decir que sólo puede hacer una</a:t>
            </a:r>
          </a:p>
          <a:p>
            <a:r>
              <a:rPr lang="es-ES" dirty="0"/>
              <a:t>cosa a la vez.</a:t>
            </a:r>
          </a:p>
          <a:p>
            <a:endParaRPr lang="es-ES" dirty="0"/>
          </a:p>
          <a:p>
            <a:r>
              <a:rPr lang="es-ES" dirty="0"/>
              <a:t>Para determinar el orden en que se ejecutan las tareas,</a:t>
            </a:r>
          </a:p>
          <a:p>
            <a:r>
              <a:rPr lang="es-ES" dirty="0" err="1"/>
              <a:t>Javascript</a:t>
            </a:r>
            <a:r>
              <a:rPr lang="es-ES" dirty="0"/>
              <a:t> cuenta con algo que se conoce como la Pila de</a:t>
            </a:r>
          </a:p>
          <a:p>
            <a:r>
              <a:rPr lang="es-ES" dirty="0"/>
              <a:t>Tareas.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34" y="1910242"/>
            <a:ext cx="2913623" cy="17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390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INTRODUCCIÓN AL ASINCRONISMO |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114425"/>
            <a:ext cx="61245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>
              <a:buSzPts val="3600"/>
            </a:pPr>
            <a:r>
              <a:rPr lang="es" dirty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AJAX Fetch</a:t>
            </a:r>
            <a:endParaRPr lang="es-419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764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Helvetica Neue" panose="020B0604020202020204" charset="0"/>
              </a:rPr>
              <a:t>FECTH</a:t>
            </a:r>
            <a:endParaRPr lang="es-ES" dirty="0">
              <a:latin typeface="Helvetica Neue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0" y="661379"/>
            <a:ext cx="3451524" cy="9861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04" y="2265552"/>
            <a:ext cx="3588490" cy="8084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04" y="3147428"/>
            <a:ext cx="6267625" cy="10550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04" y="1785090"/>
            <a:ext cx="6715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Helvetica Neue" panose="020B0604020202020204" charset="0"/>
              </a:rPr>
              <a:t>FECTH</a:t>
            </a:r>
            <a:endParaRPr lang="es-ES" dirty="0">
              <a:latin typeface="Helvetica Neue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402"/>
            <a:ext cx="6002039" cy="1191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2" y="1734046"/>
            <a:ext cx="6389444" cy="19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4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Helvetica Neue" panose="020B0604020202020204" charset="0"/>
              </a:rPr>
              <a:t>FECTH</a:t>
            </a:r>
            <a:endParaRPr lang="es-ES" dirty="0">
              <a:latin typeface="Helvetica Neue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" y="582814"/>
            <a:ext cx="4496373" cy="7568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935" y="1453741"/>
            <a:ext cx="4848833" cy="27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30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726</Words>
  <Application>Microsoft Office PowerPoint</Application>
  <PresentationFormat>Presentación en pantalla (16:9)</PresentationFormat>
  <Paragraphs>70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Anton</vt:lpstr>
      <vt:lpstr>Montserrat</vt:lpstr>
      <vt:lpstr>Montserrat SemiBold</vt:lpstr>
      <vt:lpstr>Rubik</vt:lpstr>
      <vt:lpstr>Helvetica Neue Light</vt:lpstr>
      <vt:lpstr>Montserrat Medium</vt:lpstr>
      <vt:lpstr>Helvetica Neue</vt:lpstr>
      <vt:lpstr>Arial</vt:lpstr>
      <vt:lpstr>Simple Light</vt:lpstr>
      <vt:lpstr>1_Simple Light</vt:lpstr>
      <vt:lpstr>2_Simple Light</vt:lpstr>
      <vt:lpstr>ESPECIALIZACIÓN REACT</vt:lpstr>
      <vt:lpstr>Presentación de PowerPoint</vt:lpstr>
      <vt:lpstr>ASINCRONIA</vt:lpstr>
      <vt:lpstr>Presentación de PowerPoint</vt:lpstr>
      <vt:lpstr>Presentación de PowerPoint</vt:lpstr>
      <vt:lpstr>AJAX Fetch</vt:lpstr>
      <vt:lpstr>Presentación de PowerPoint</vt:lpstr>
      <vt:lpstr>Presentación de PowerPoint</vt:lpstr>
      <vt:lpstr>Presentación de PowerPoint</vt:lpstr>
      <vt:lpstr> ACCIONES FUNDAMENTALES </vt:lpstr>
      <vt:lpstr>Presentación de PowerPoint</vt:lpstr>
      <vt:lpstr>Presentación de PowerPoint</vt:lpstr>
      <vt:lpstr>Presentación de PowerPoint</vt:lpstr>
      <vt:lpstr>Presentación de PowerPoint</vt:lpstr>
      <vt:lpstr>MAP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38</cp:revision>
  <dcterms:modified xsi:type="dcterms:W3CDTF">2024-04-15T03:50:40Z</dcterms:modified>
</cp:coreProperties>
</file>