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16"/>
  </p:notesMasterIdLst>
  <p:sldIdLst>
    <p:sldId id="334" r:id="rId4"/>
    <p:sldId id="335" r:id="rId5"/>
    <p:sldId id="376" r:id="rId6"/>
    <p:sldId id="377" r:id="rId7"/>
    <p:sldId id="378" r:id="rId8"/>
    <p:sldId id="379" r:id="rId9"/>
    <p:sldId id="380" r:id="rId10"/>
    <p:sldId id="381" r:id="rId11"/>
    <p:sldId id="354" r:id="rId12"/>
    <p:sldId id="373" r:id="rId13"/>
    <p:sldId id="374" r:id="rId14"/>
    <p:sldId id="375" r:id="rId15"/>
  </p:sldIdLst>
  <p:sldSz cx="9144000" cy="5143500" type="screen16x9"/>
  <p:notesSz cx="6858000" cy="9144000"/>
  <p:embeddedFontLst>
    <p:embeddedFont>
      <p:font typeface="Anton" panose="020B0604020202020204" charset="0"/>
      <p:regular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4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61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5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53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67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78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69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163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Cómo consumir </a:t>
            </a:r>
            <a:r>
              <a:rPr lang="es-ES" dirty="0" err="1"/>
              <a:t>APIs</a:t>
            </a:r>
            <a:r>
              <a:rPr lang="es-ES" dirty="0"/>
              <a:t> REST en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81263" y="1097637"/>
            <a:ext cx="78033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 posible consumir </a:t>
            </a:r>
            <a:r>
              <a:rPr lang="es-ES" dirty="0" err="1"/>
              <a:t>APIs</a:t>
            </a:r>
            <a:r>
              <a:rPr lang="es-ES" dirty="0"/>
              <a:t> REST dentro de una aplicación </a:t>
            </a:r>
            <a:r>
              <a:rPr lang="es-ES" dirty="0" err="1"/>
              <a:t>React</a:t>
            </a:r>
            <a:r>
              <a:rPr lang="es-ES" dirty="0"/>
              <a:t> de distintas maneras, pero en esta guía veremos dos de las formas más populares: </a:t>
            </a:r>
            <a:r>
              <a:rPr lang="es-ES" dirty="0" err="1"/>
              <a:t>Axios</a:t>
            </a:r>
            <a:r>
              <a:rPr lang="es-ES" dirty="0"/>
              <a:t> (un cliente HTTP basado en promesas) y </a:t>
            </a:r>
            <a:r>
              <a:rPr lang="es-ES" dirty="0" err="1"/>
              <a:t>Fetch</a:t>
            </a:r>
            <a:r>
              <a:rPr lang="es-ES" dirty="0"/>
              <a:t> API (una API web ya incluida en el navegador).</a:t>
            </a:r>
          </a:p>
          <a:p>
            <a:endParaRPr lang="es-ES" dirty="0"/>
          </a:p>
          <a:p>
            <a:r>
              <a:rPr lang="es-ES" dirty="0"/>
              <a:t>Nota: Para poder comprender esta guía en su totalidad, deberías saber JavaScript, </a:t>
            </a:r>
            <a:r>
              <a:rPr lang="es-ES" dirty="0" err="1"/>
              <a:t>React</a:t>
            </a:r>
            <a:r>
              <a:rPr lang="es-ES" dirty="0"/>
              <a:t> y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Hooks</a:t>
            </a:r>
            <a:r>
              <a:rPr lang="es-ES" dirty="0"/>
              <a:t>, ya que son conocimientos que vamos a usar aquí.</a:t>
            </a:r>
          </a:p>
          <a:p>
            <a:endParaRPr lang="es-ES" dirty="0"/>
          </a:p>
          <a:p>
            <a:r>
              <a:rPr lang="es-ES" dirty="0"/>
              <a:t>Antes de explicar cómo consumir </a:t>
            </a:r>
            <a:r>
              <a:rPr lang="es-ES" dirty="0" err="1"/>
              <a:t>APIs</a:t>
            </a:r>
            <a:r>
              <a:rPr lang="es-ES" dirty="0"/>
              <a:t>, es importante entender que consumir </a:t>
            </a:r>
            <a:r>
              <a:rPr lang="es-ES" dirty="0" err="1"/>
              <a:t>APIs</a:t>
            </a:r>
            <a:r>
              <a:rPr lang="es-ES" dirty="0"/>
              <a:t> en </a:t>
            </a:r>
            <a:r>
              <a:rPr lang="es-ES" dirty="0" err="1"/>
              <a:t>React</a:t>
            </a:r>
            <a:r>
              <a:rPr lang="es-ES" dirty="0"/>
              <a:t> es muy diferente de como se lo hace en JavaScript. Esto es porque estas peticiones ahora se hacen en un componente de </a:t>
            </a:r>
            <a:r>
              <a:rPr lang="es-ES" dirty="0" err="1"/>
              <a:t>React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32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163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Cómo consumir </a:t>
            </a:r>
            <a:r>
              <a:rPr lang="es-ES" dirty="0" err="1"/>
              <a:t>APIs</a:t>
            </a:r>
            <a:r>
              <a:rPr lang="es-ES" dirty="0"/>
              <a:t> REST en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63769" y="360574"/>
            <a:ext cx="8956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/>
              <a:t>En nuestro caso, vamos a usar componentes funcionales, lo que significa que vamos a necesitar 2 </a:t>
            </a:r>
            <a:r>
              <a:rPr lang="es-AR" dirty="0" err="1"/>
              <a:t>Hooks</a:t>
            </a:r>
            <a:r>
              <a:rPr lang="es-AR" dirty="0"/>
              <a:t> de </a:t>
            </a:r>
            <a:r>
              <a:rPr lang="es-AR" dirty="0" err="1"/>
              <a:t>React</a:t>
            </a:r>
            <a:r>
              <a:rPr lang="es-AR" dirty="0"/>
              <a:t> importantes: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769" y="1253126"/>
            <a:ext cx="74252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Hook </a:t>
            </a:r>
            <a:r>
              <a:rPr lang="es-ES" b="1" dirty="0" err="1"/>
              <a:t>useEffect</a:t>
            </a:r>
            <a:r>
              <a:rPr lang="es-ES" b="1" dirty="0"/>
              <a:t>: </a:t>
            </a:r>
            <a:r>
              <a:rPr lang="es-ES" dirty="0"/>
              <a:t>En </a:t>
            </a:r>
            <a:r>
              <a:rPr lang="es-ES" dirty="0" err="1"/>
              <a:t>React</a:t>
            </a:r>
            <a:r>
              <a:rPr lang="es-ES" dirty="0"/>
              <a:t>, las peticiones a las API se hacen dentro del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(). El </a:t>
            </a:r>
            <a:r>
              <a:rPr lang="es-ES" dirty="0" err="1"/>
              <a:t>hook</a:t>
            </a:r>
            <a:r>
              <a:rPr lang="es-ES" dirty="0"/>
              <a:t> muestra la información cuando la aplicación es montada o después de se alcanza un estado específico. Esta es la sintaxis general que vamos a usar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2" y="1961013"/>
            <a:ext cx="2553056" cy="8192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769" y="2828543"/>
            <a:ext cx="851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Hook </a:t>
            </a:r>
            <a:r>
              <a:rPr lang="es-ES" b="1" dirty="0" err="1"/>
              <a:t>useState</a:t>
            </a:r>
            <a:r>
              <a:rPr lang="es-ES" b="1" dirty="0"/>
              <a:t>: </a:t>
            </a:r>
            <a:r>
              <a:rPr lang="es-ES" dirty="0"/>
              <a:t>Al pedir información, debemos crear un estado en el cual se va a guardar el resultado de la petición. 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12" y="3488164"/>
            <a:ext cx="42100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163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Cómo consumir </a:t>
            </a:r>
            <a:r>
              <a:rPr lang="es-ES" dirty="0" err="1"/>
              <a:t>APIs</a:t>
            </a:r>
            <a:r>
              <a:rPr lang="es-ES" dirty="0"/>
              <a:t> REST en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63769" y="360574"/>
            <a:ext cx="8956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/>
              <a:t>En nuestro caso, vamos a usar componentes funcionales, lo que significa que vamos a necesitar 2 </a:t>
            </a:r>
            <a:r>
              <a:rPr lang="es-AR" dirty="0" err="1"/>
              <a:t>Hooks</a:t>
            </a:r>
            <a:r>
              <a:rPr lang="es-AR" dirty="0"/>
              <a:t> de </a:t>
            </a:r>
            <a:r>
              <a:rPr lang="es-AR" dirty="0" err="1"/>
              <a:t>React</a:t>
            </a:r>
            <a:r>
              <a:rPr lang="es-AR" dirty="0"/>
              <a:t> importantes: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769" y="1253126"/>
            <a:ext cx="74252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Hook </a:t>
            </a:r>
            <a:r>
              <a:rPr lang="es-ES" b="1" dirty="0" err="1"/>
              <a:t>useEffect</a:t>
            </a:r>
            <a:r>
              <a:rPr lang="es-ES" b="1" dirty="0"/>
              <a:t>: </a:t>
            </a:r>
            <a:r>
              <a:rPr lang="es-ES" dirty="0"/>
              <a:t>En </a:t>
            </a:r>
            <a:r>
              <a:rPr lang="es-ES" dirty="0" err="1"/>
              <a:t>React</a:t>
            </a:r>
            <a:r>
              <a:rPr lang="es-ES" dirty="0"/>
              <a:t>, las peticiones a las API se hacen dentro del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(). El </a:t>
            </a:r>
            <a:r>
              <a:rPr lang="es-ES" dirty="0" err="1"/>
              <a:t>hook</a:t>
            </a:r>
            <a:r>
              <a:rPr lang="es-ES" dirty="0"/>
              <a:t> muestra la información cuando la aplicación es montada o después de se alcanza un estado específico. Esta es la sintaxis general que vamos a usar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2" y="1961013"/>
            <a:ext cx="2553056" cy="8192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769" y="2828543"/>
            <a:ext cx="851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Hook </a:t>
            </a:r>
            <a:r>
              <a:rPr lang="es-ES" b="1" dirty="0" err="1"/>
              <a:t>useState</a:t>
            </a:r>
            <a:r>
              <a:rPr lang="es-ES" b="1" dirty="0"/>
              <a:t>: </a:t>
            </a:r>
            <a:r>
              <a:rPr lang="es-ES" dirty="0"/>
              <a:t>Al pedir información, debemos crear un estado en el cual se va a guardar el resultado de la petición. 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12" y="3488164"/>
            <a:ext cx="42100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7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APIS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 A APIS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786609" y="1262641"/>
            <a:ext cx="7803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¿Qué es una API?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API son mecanismos que permiten a dos componentes de software comunicarse entre sí mediante un conjunto de definiciones y protocolos. Por ejemplo, el sistema de software del instituto de meteorología contiene datos meteorológicos diarios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47540" y="2541521"/>
            <a:ext cx="7681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¿Cómo funciona una API?</a:t>
            </a:r>
          </a:p>
          <a:p>
            <a:r>
              <a:rPr lang="es-ES" dirty="0"/>
              <a:t>Las API permiten que sus productos y servicios se comuniquen con otros, sin necesidad de saber cómo están implementados. Esto simplifica el desarrollo de las aplicaciones y permite ahorrar tiempo y dinero. Las API le otorgan flexibilidad; simplifican el diseño, la administración y el uso de las aplicaciones; y ofrecen oportunidades de innovación, lo cual es ideal al momento de diseñar herramientas y productos nuevos (o de gestionar los actuales).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1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20" y="531646"/>
            <a:ext cx="7022073" cy="37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32" y="639822"/>
            <a:ext cx="7128783" cy="35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95" y="612644"/>
            <a:ext cx="6941577" cy="36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6" y="477468"/>
            <a:ext cx="8782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>
              <a:buSzPts val="3600"/>
            </a:pPr>
            <a:r>
              <a:rPr lang="es-ES" i="1" dirty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Cómo consumir </a:t>
            </a:r>
            <a:r>
              <a:rPr lang="es-ES" i="1" dirty="0" err="1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APIs</a:t>
            </a:r>
            <a:r>
              <a:rPr lang="es-ES" i="1" dirty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 REST en </a:t>
            </a:r>
            <a:r>
              <a:rPr lang="es-ES" i="1" dirty="0" err="1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React</a:t>
            </a:r>
            <a:endParaRPr lang="es-419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475</Words>
  <Application>Microsoft Office PowerPoint</Application>
  <PresentationFormat>Presentación en pantalla (16:9)</PresentationFormat>
  <Paragraphs>30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Anton</vt:lpstr>
      <vt:lpstr>Montserrat</vt:lpstr>
      <vt:lpstr>Montserrat SemiBold</vt:lpstr>
      <vt:lpstr>Helvetica Neue Light</vt:lpstr>
      <vt:lpstr>Montserrat Medium</vt:lpstr>
      <vt:lpstr>Helvetica Neue</vt:lpstr>
      <vt:lpstr>Arial</vt:lpstr>
      <vt:lpstr>Simple Light</vt:lpstr>
      <vt:lpstr>1_Simple Light</vt:lpstr>
      <vt:lpstr>2_Simple Light</vt:lpstr>
      <vt:lpstr>ESPECIALIZACIÓN REACT</vt:lpstr>
      <vt:lpstr>Presentación de PowerPoint</vt:lpstr>
      <vt:lpstr>INTRODUCCIÓN A APIS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Cómo consumir APIs REST en React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39</cp:revision>
  <dcterms:modified xsi:type="dcterms:W3CDTF">2024-04-15T04:00:30Z</dcterms:modified>
</cp:coreProperties>
</file>