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4" r:id="rId2"/>
  </p:sldMasterIdLst>
  <p:notesMasterIdLst>
    <p:notesMasterId r:id="rId11"/>
  </p:notesMasterIdLst>
  <p:sldIdLst>
    <p:sldId id="334" r:id="rId3"/>
    <p:sldId id="335" r:id="rId4"/>
    <p:sldId id="376" r:id="rId5"/>
    <p:sldId id="377" r:id="rId6"/>
    <p:sldId id="378" r:id="rId7"/>
    <p:sldId id="379" r:id="rId8"/>
    <p:sldId id="380" r:id="rId9"/>
    <p:sldId id="381" r:id="rId10"/>
  </p:sldIdLst>
  <p:sldSz cx="9144000" cy="5143500" type="screen16x9"/>
  <p:notesSz cx="6858000" cy="9144000"/>
  <p:embeddedFontLst>
    <p:embeddedFont>
      <p:font typeface="Montserrat SemiBold" panose="020B0604020202020204" charset="0"/>
      <p:regular r:id="rId12"/>
      <p:bold r:id="rId13"/>
      <p:italic r:id="rId14"/>
      <p:boldItalic r:id="rId15"/>
    </p:embeddedFont>
    <p:embeddedFont>
      <p:font typeface="Anton" panose="020B0604020202020204" charset="0"/>
      <p:regular r:id="rId16"/>
    </p:embeddedFont>
    <p:embeddedFont>
      <p:font typeface="Helvetica Neue Light" panose="020B0604020202020204" charset="0"/>
      <p:regular r:id="rId17"/>
      <p:bold r:id="rId18"/>
      <p:italic r:id="rId19"/>
      <p:bold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Montserrat Medium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D91C97-035E-4FE8-BC7D-E2325462DA7C}">
  <a:tblStyle styleId="{10D91C97-035E-4FE8-BC7D-E2325462DA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D681E50-6BCF-4202-8FDD-B052B51C3B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71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60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908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505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87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Diapositiva con título y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8364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25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53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38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160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489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98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4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897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53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952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17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36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1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7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171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2988475" y="1611325"/>
            <a:ext cx="6155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s-ES" dirty="0">
                <a:latin typeface="Helvetica Neue" panose="020B0604020202020204" charset="0"/>
              </a:rPr>
              <a:t>ESPECIALIZACIÓN REACT</a:t>
            </a:r>
            <a:endParaRPr dirty="0">
              <a:latin typeface="Helvetica Neue" panose="020B0604020202020204" charset="0"/>
            </a:endParaRPr>
          </a:p>
        </p:txBody>
      </p:sp>
      <p:pic>
        <p:nvPicPr>
          <p:cNvPr id="4" name="Google Shape;6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43" y="2761908"/>
            <a:ext cx="1823463" cy="16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40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29"/>
          <p:cNvSpPr txBox="1"/>
          <p:nvPr/>
        </p:nvSpPr>
        <p:spPr>
          <a:xfrm>
            <a:off x="2257052" y="1570728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s-419" sz="3600" b="1" i="0" u="none" strike="noStrike" cap="none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 sz="3600" b="1" i="0" u="none" strike="noStrike" cap="none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0</a:t>
            </a:r>
            <a:r>
              <a:rPr lang="es-419" sz="3600" b="1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8</a:t>
            </a:r>
            <a:r>
              <a:rPr lang="es-419" sz="3600" b="1" i="0" u="none" strike="noStrike" cap="none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. </a:t>
            </a:r>
            <a:r>
              <a:rPr lang="es-419" sz="3600" b="0" i="0" u="none" strike="noStrike" cap="none" smtClean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3600" dirty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REACT JS</a:t>
            </a:r>
            <a:endParaRPr sz="3600" b="0" i="0" u="none" strike="noStrike" cap="none" dirty="0">
              <a:solidFill>
                <a:srgbClr val="121212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00400" y="2301748"/>
            <a:ext cx="4912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3600"/>
            </a:pPr>
            <a:r>
              <a:rPr lang="es-419" sz="4000" i="1" dirty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Rutas y </a:t>
            </a:r>
            <a:r>
              <a:rPr lang="es-419" sz="4000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Navegación</a:t>
            </a:r>
            <a:endParaRPr lang="es-419" sz="4000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88007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REACT ROUTER</a:t>
            </a:r>
          </a:p>
        </p:txBody>
      </p:sp>
    </p:spTree>
    <p:extLst>
      <p:ext uri="{BB962C8B-B14F-4D97-AF65-F5344CB8AC3E}">
        <p14:creationId xmlns:p14="http://schemas.microsoft.com/office/powerpoint/2010/main" val="99313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1382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INSTALACIÓN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66277" y="1372738"/>
            <a:ext cx="860584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Por defecto, </a:t>
            </a:r>
            <a:r>
              <a:rPr lang="es-ES" dirty="0" err="1"/>
              <a:t>React</a:t>
            </a:r>
            <a:r>
              <a:rPr lang="es-ES" dirty="0"/>
              <a:t> no </a:t>
            </a:r>
            <a:r>
              <a:rPr lang="es-ES" dirty="0" smtClean="0"/>
              <a:t>viene con </a:t>
            </a:r>
            <a:r>
              <a:rPr lang="es-ES" dirty="0"/>
              <a:t>un mecanismo </a:t>
            </a:r>
            <a:r>
              <a:rPr lang="es-ES" dirty="0" smtClean="0"/>
              <a:t>integrado de </a:t>
            </a:r>
            <a:r>
              <a:rPr lang="es-ES" dirty="0"/>
              <a:t>navegación.</a:t>
            </a:r>
          </a:p>
          <a:p>
            <a:endParaRPr lang="es-ES" dirty="0"/>
          </a:p>
          <a:p>
            <a:r>
              <a:rPr lang="es-ES" dirty="0"/>
              <a:t>Esto es para mantener sus dependencias al mínimo y dado que no todo proyecto necesita </a:t>
            </a:r>
            <a:r>
              <a:rPr lang="es-ES" dirty="0" err="1"/>
              <a:t>routing</a:t>
            </a:r>
            <a:r>
              <a:rPr lang="es-ES" dirty="0"/>
              <a:t>, se maneja como una dependencia aparte.</a:t>
            </a:r>
          </a:p>
          <a:p>
            <a:endParaRPr lang="es-ES" dirty="0"/>
          </a:p>
          <a:p>
            <a:r>
              <a:rPr lang="es-ES" dirty="0"/>
              <a:t>Hay varias soluciones, pero hoy instalaremos:</a:t>
            </a:r>
          </a:p>
          <a:p>
            <a:r>
              <a:rPr lang="es-ES" dirty="0" err="1"/>
              <a:t>react-router-dom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106569" y="3339137"/>
            <a:ext cx="25202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 </a:t>
            </a:r>
            <a:r>
              <a:rPr lang="es-AR" dirty="0" err="1"/>
              <a:t>npm</a:t>
            </a:r>
            <a:r>
              <a:rPr lang="es-AR" dirty="0"/>
              <a:t> </a:t>
            </a:r>
            <a:r>
              <a:rPr lang="es-AR" dirty="0" err="1"/>
              <a:t>install</a:t>
            </a:r>
            <a:r>
              <a:rPr lang="es-AR" dirty="0"/>
              <a:t>  </a:t>
            </a:r>
            <a:r>
              <a:rPr lang="es-AR" dirty="0" err="1"/>
              <a:t>react-router-dom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699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IMPORTAR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821924" y="1299488"/>
            <a:ext cx="57648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Una vez instalado, importaremos el módulo desde </a:t>
            </a:r>
            <a:r>
              <a:rPr lang="es-AR" dirty="0" err="1"/>
              <a:t>react-router-dom</a:t>
            </a:r>
            <a:r>
              <a:rPr lang="es-AR" dirty="0"/>
              <a:t>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67" y="2228539"/>
            <a:ext cx="8315665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220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NAVEGAR A UNA RUTA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50633" y="685251"/>
            <a:ext cx="83877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Ahora que tenemos todo configurado, podemos importar un link perteneciente a </a:t>
            </a:r>
            <a:r>
              <a:rPr lang="es-ES" dirty="0" err="1"/>
              <a:t>react-router-dom</a:t>
            </a:r>
            <a:r>
              <a:rPr lang="es-ES" dirty="0"/>
              <a:t>, en cualquier componente del sub-árbol del &lt;</a:t>
            </a:r>
            <a:r>
              <a:rPr lang="es-ES" dirty="0" err="1"/>
              <a:t>BrowserRouter</a:t>
            </a:r>
            <a:r>
              <a:rPr lang="es-ES" dirty="0"/>
              <a:t>&gt;,</a:t>
            </a:r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506418"/>
            <a:ext cx="4688230" cy="8779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382" y="3454641"/>
            <a:ext cx="4688230" cy="47552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286000" y="277886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Usarlo para que al </a:t>
            </a:r>
            <a:r>
              <a:rPr lang="es-ES" dirty="0" err="1"/>
              <a:t>clickear</a:t>
            </a:r>
            <a:r>
              <a:rPr lang="es-ES" dirty="0"/>
              <a:t>, el </a:t>
            </a:r>
            <a:r>
              <a:rPr lang="es-ES" dirty="0" err="1"/>
              <a:t>BrowserRouter</a:t>
            </a:r>
            <a:r>
              <a:rPr lang="es-ES" dirty="0"/>
              <a:t> </a:t>
            </a:r>
            <a:r>
              <a:rPr lang="es-ES" dirty="0" err="1"/>
              <a:t>renderice</a:t>
            </a:r>
            <a:r>
              <a:rPr lang="es-ES" dirty="0"/>
              <a:t> ese </a:t>
            </a:r>
            <a:r>
              <a:rPr lang="es-ES" dirty="0" err="1"/>
              <a:t>Route</a:t>
            </a:r>
            <a:r>
              <a:rPr lang="es-ES" dirty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544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4078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NAVEGAR A UNA RUTA (CON PARÁMETROS)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20007" y="717377"/>
            <a:ext cx="9219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Si hacemos la ruta dinámica (con parámetros), podremos navegarla idénticamente, pero de manera dinámica.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1724025"/>
            <a:ext cx="6238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8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583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LINK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95633" y="795190"/>
            <a:ext cx="84152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Link</a:t>
            </a:r>
          </a:p>
          <a:p>
            <a:r>
              <a:rPr lang="es-ES" dirty="0"/>
              <a:t>El componente link en </a:t>
            </a: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Router</a:t>
            </a:r>
            <a:r>
              <a:rPr lang="es-ES" dirty="0"/>
              <a:t> funciona a partir de su propiedad to. En esta propiedad, asignamos como valor el enlace a la página que queremos llevar. Por debajo de link hay un elemento a. Sin embargo, </a:t>
            </a:r>
            <a:r>
              <a:rPr lang="es-ES" dirty="0" err="1"/>
              <a:t>React</a:t>
            </a:r>
            <a:r>
              <a:rPr lang="es-ES" dirty="0"/>
              <a:t> browser </a:t>
            </a:r>
            <a:r>
              <a:rPr lang="es-ES" dirty="0" err="1"/>
              <a:t>Router</a:t>
            </a:r>
            <a:r>
              <a:rPr lang="es-ES" dirty="0"/>
              <a:t> lo envuelve de una manera en la que no se fuerce la petición al servidor. Por ello, el componente link nos permite mantener la navegación a nivel del browser o navegador.</a:t>
            </a:r>
          </a:p>
          <a:p>
            <a:endParaRPr lang="es-ES" dirty="0"/>
          </a:p>
          <a:p>
            <a:r>
              <a:rPr lang="es-ES" dirty="0"/>
              <a:t>A continuación, te mostramos un ejemplo de cómo se escribe este componente: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14" y="2826515"/>
            <a:ext cx="58388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578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234</Words>
  <Application>Microsoft Office PowerPoint</Application>
  <PresentationFormat>Presentación en pantalla (16:9)</PresentationFormat>
  <Paragraphs>24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Montserrat SemiBold</vt:lpstr>
      <vt:lpstr>Anton</vt:lpstr>
      <vt:lpstr>Helvetica Neue Light</vt:lpstr>
      <vt:lpstr>Helvetica Neue</vt:lpstr>
      <vt:lpstr>Montserrat</vt:lpstr>
      <vt:lpstr>Montserrat Medium</vt:lpstr>
      <vt:lpstr>Simple Light</vt:lpstr>
      <vt:lpstr>1_Simple Light</vt:lpstr>
      <vt:lpstr>ESPECIALIZACIÓN REACT</vt:lpstr>
      <vt:lpstr>Presentación de PowerPoint</vt:lpstr>
      <vt:lpstr>REACT ROUTER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ESPECIALIZACIÓN REACT</dc:title>
  <dc:creator>Arbusta</dc:creator>
  <cp:lastModifiedBy>Arbusta</cp:lastModifiedBy>
  <cp:revision>42</cp:revision>
  <dcterms:modified xsi:type="dcterms:W3CDTF">2024-04-15T04:16:22Z</dcterms:modified>
</cp:coreProperties>
</file>