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1"/>
  </p:notesMasterIdLst>
  <p:sldIdLst>
    <p:sldId id="334" r:id="rId3"/>
    <p:sldId id="335" r:id="rId4"/>
    <p:sldId id="376" r:id="rId5"/>
    <p:sldId id="377" r:id="rId6"/>
    <p:sldId id="378" r:id="rId7"/>
    <p:sldId id="379" r:id="rId8"/>
    <p:sldId id="381" r:id="rId9"/>
    <p:sldId id="380" r:id="rId10"/>
  </p:sldIdLst>
  <p:sldSz cx="9144000" cy="5143500" type="screen16x9"/>
  <p:notesSz cx="6858000" cy="9144000"/>
  <p:embeddedFontLst>
    <p:embeddedFont>
      <p:font typeface="Montserrat SemiBold" panose="020B0604020202020204" charset="0"/>
      <p:regular r:id="rId12"/>
      <p:bold r:id="rId13"/>
      <p:italic r:id="rId14"/>
      <p:boldItalic r:id="rId15"/>
    </p:embeddedFont>
    <p:embeddedFont>
      <p:font typeface="Anton" panose="020B0604020202020204" charset="0"/>
      <p:regular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5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2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0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9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EVENTOS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Responder a 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6252" y="687564"/>
            <a:ext cx="7019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React</a:t>
            </a:r>
            <a:r>
              <a:rPr lang="es-ES" dirty="0"/>
              <a:t> te permite añadir controladores de eventos a tu JSX. Los controladores de eventos son tus propias funciones que se ejecutarán en respuesta a interacciones como hacer clic, </a:t>
            </a:r>
            <a:r>
              <a:rPr lang="es-ES" dirty="0" err="1"/>
              <a:t>hover</a:t>
            </a:r>
            <a:r>
              <a:rPr lang="es-ES" dirty="0"/>
              <a:t>, enfocar inputs en formularios, entre otras.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96252" y="1663841"/>
            <a:ext cx="7734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Añadiendo controladores de eventos </a:t>
            </a:r>
          </a:p>
          <a:p>
            <a:r>
              <a:rPr lang="es-ES" dirty="0"/>
              <a:t>Para agregar un controlador de evento, primero definirás una función y luego la pasarás como una </a:t>
            </a:r>
            <a:r>
              <a:rPr lang="es-ES" dirty="0" err="1"/>
              <a:t>prop</a:t>
            </a:r>
            <a:r>
              <a:rPr lang="es-ES" dirty="0"/>
              <a:t> a la etiqueta JSX apropiada. Por ejemplo, este es un botón que no hace nada todavía: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0" y="2551273"/>
            <a:ext cx="3831127" cy="16336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6252" y="133954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EVENTOS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9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8758" y="680657"/>
            <a:ext cx="81745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Puedes hacer que muestre un mensaje cuando un usuario haga clic siguiendo estos tres pasos:</a:t>
            </a:r>
          </a:p>
          <a:p>
            <a:endParaRPr lang="es-ES" dirty="0"/>
          </a:p>
          <a:p>
            <a:r>
              <a:rPr lang="es-ES" dirty="0"/>
              <a:t>Declara una función llamada </a:t>
            </a:r>
            <a:r>
              <a:rPr lang="es-ES" dirty="0" err="1"/>
              <a:t>handleClick</a:t>
            </a:r>
            <a:r>
              <a:rPr lang="es-ES" dirty="0"/>
              <a:t> dentro de tu componente </a:t>
            </a:r>
            <a:r>
              <a:rPr lang="es-ES" dirty="0" err="1"/>
              <a:t>Button</a:t>
            </a:r>
            <a:r>
              <a:rPr lang="es-ES" dirty="0"/>
              <a:t>.</a:t>
            </a:r>
          </a:p>
          <a:p>
            <a:r>
              <a:rPr lang="es-ES" dirty="0"/>
              <a:t>Implementa la lógica dentro de esa función (utiliza </a:t>
            </a:r>
            <a:r>
              <a:rPr lang="es-ES" dirty="0" err="1"/>
              <a:t>alert</a:t>
            </a:r>
            <a:r>
              <a:rPr lang="es-ES" dirty="0"/>
              <a:t> para mostrar el mensaje).</a:t>
            </a:r>
          </a:p>
          <a:p>
            <a:r>
              <a:rPr lang="es-ES" dirty="0"/>
              <a:t>Agrega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handleClick</a:t>
            </a:r>
            <a:r>
              <a:rPr lang="es-ES" dirty="0"/>
              <a:t>} al JSX del &lt;</a:t>
            </a:r>
            <a:r>
              <a:rPr lang="es-ES" dirty="0" err="1"/>
              <a:t>button</a:t>
            </a:r>
            <a:r>
              <a:rPr lang="es-ES" dirty="0"/>
              <a:t>&gt;.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22" y="1961240"/>
            <a:ext cx="3725528" cy="216430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6252" y="133954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EVENTOS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022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6252" y="133954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EVENTOS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0" y="694314"/>
            <a:ext cx="801647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Definiste la función </a:t>
            </a:r>
            <a:r>
              <a:rPr lang="es-ES" sz="1200" dirty="0" err="1"/>
              <a:t>handleClick</a:t>
            </a:r>
            <a:r>
              <a:rPr lang="es-ES" sz="1200" dirty="0"/>
              <a:t> y luego la pasaste como una </a:t>
            </a:r>
            <a:r>
              <a:rPr lang="es-ES" sz="1200" dirty="0" err="1"/>
              <a:t>prop</a:t>
            </a:r>
            <a:r>
              <a:rPr lang="es-ES" sz="1200" dirty="0"/>
              <a:t> al &lt;</a:t>
            </a:r>
            <a:r>
              <a:rPr lang="es-ES" sz="1200" dirty="0" err="1"/>
              <a:t>button</a:t>
            </a:r>
            <a:r>
              <a:rPr lang="es-ES" sz="1200" dirty="0"/>
              <a:t>&gt;.  </a:t>
            </a:r>
            <a:r>
              <a:rPr lang="es-ES" sz="1200" dirty="0" err="1"/>
              <a:t>handleClick</a:t>
            </a:r>
            <a:r>
              <a:rPr lang="es-ES" sz="1200" dirty="0"/>
              <a:t> es un controlador de evento. Las funciones controladoras de evento:</a:t>
            </a:r>
          </a:p>
          <a:p>
            <a:endParaRPr lang="es-ES" sz="1200" dirty="0"/>
          </a:p>
          <a:p>
            <a:r>
              <a:rPr lang="es-ES" sz="1200" dirty="0"/>
              <a:t>Usualmente están definidas dentro de tus componentes.</a:t>
            </a:r>
          </a:p>
          <a:p>
            <a:r>
              <a:rPr lang="es-ES" sz="1200" dirty="0"/>
              <a:t>Tienen nombres que empiezan con </a:t>
            </a:r>
            <a:r>
              <a:rPr lang="es-ES" sz="1200" dirty="0" err="1"/>
              <a:t>handle</a:t>
            </a:r>
            <a:r>
              <a:rPr lang="es-ES" sz="1200" dirty="0"/>
              <a:t>, seguido del nombre del evento.</a:t>
            </a:r>
          </a:p>
          <a:p>
            <a:r>
              <a:rPr lang="es-ES" sz="1200" dirty="0"/>
              <a:t>Por convención, es común llamar a los controladores de eventos como </a:t>
            </a:r>
            <a:r>
              <a:rPr lang="es-ES" sz="1200" dirty="0" err="1"/>
              <a:t>handle</a:t>
            </a:r>
            <a:r>
              <a:rPr lang="es-ES" sz="1200" dirty="0"/>
              <a:t> seguido del nombre del evento. A menudo verás </a:t>
            </a:r>
            <a:r>
              <a:rPr lang="es-ES" sz="1200" dirty="0" err="1"/>
              <a:t>onClick</a:t>
            </a:r>
            <a:r>
              <a:rPr lang="es-ES" sz="1200" dirty="0"/>
              <a:t>={</a:t>
            </a:r>
            <a:r>
              <a:rPr lang="es-ES" sz="1200" dirty="0" err="1"/>
              <a:t>handleClick</a:t>
            </a:r>
            <a:r>
              <a:rPr lang="es-ES" sz="1200" dirty="0"/>
              <a:t>}, </a:t>
            </a:r>
            <a:r>
              <a:rPr lang="es-ES" sz="1200" dirty="0" err="1"/>
              <a:t>onMouseEnter</a:t>
            </a:r>
            <a:r>
              <a:rPr lang="es-ES" sz="1200" dirty="0"/>
              <a:t>={</a:t>
            </a:r>
            <a:r>
              <a:rPr lang="es-ES" sz="1200" dirty="0" err="1"/>
              <a:t>handleMouseEnter</a:t>
            </a:r>
            <a:r>
              <a:rPr lang="es-ES" sz="1200" dirty="0"/>
              <a:t>}, etcétera.</a:t>
            </a:r>
          </a:p>
          <a:p>
            <a:endParaRPr lang="es-ES" sz="1200" dirty="0"/>
          </a:p>
          <a:p>
            <a:r>
              <a:rPr lang="es-ES" sz="1200" dirty="0"/>
              <a:t>Por otro lado, puedes definir un controlador de evento en línea en el JSX: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50" y="2460434"/>
            <a:ext cx="2698224" cy="66505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3266514"/>
            <a:ext cx="4350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23272F"/>
                </a:solidFill>
                <a:latin typeface="Optimistic Text"/>
              </a:rPr>
              <a:t>O, de manera más corta, usando una función flecha: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712" y="3557147"/>
            <a:ext cx="2239043" cy="7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6252" y="133954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ATENCIÓN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75628" y="517358"/>
            <a:ext cx="9068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Las </a:t>
            </a:r>
            <a:r>
              <a:rPr lang="es-ES" dirty="0"/>
              <a:t>funciones que se pasan a los controladores de eventos deben ser pasadas, no llamadas. Por ejemplo:</a:t>
            </a:r>
          </a:p>
          <a:p>
            <a:endParaRPr lang="es-ES" dirty="0"/>
          </a:p>
          <a:p>
            <a:r>
              <a:rPr lang="es-ES" dirty="0" smtClean="0"/>
              <a:t>     pasar </a:t>
            </a:r>
            <a:r>
              <a:rPr lang="es-ES" dirty="0"/>
              <a:t>una función (correcto)	</a:t>
            </a:r>
            <a:r>
              <a:rPr lang="es-ES" dirty="0" smtClean="0"/>
              <a:t>                                                           llamar </a:t>
            </a:r>
            <a:r>
              <a:rPr lang="es-ES" dirty="0"/>
              <a:t>una función (incorrecto)</a:t>
            </a:r>
          </a:p>
          <a:p>
            <a:r>
              <a:rPr lang="es-ES" dirty="0" smtClean="0"/>
              <a:t>   &lt;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handleClick</a:t>
            </a:r>
            <a:r>
              <a:rPr lang="es-ES" dirty="0"/>
              <a:t>}&gt;	</a:t>
            </a:r>
            <a:r>
              <a:rPr lang="es-ES" dirty="0" smtClean="0"/>
              <a:t>                                                          &lt;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handleClick</a:t>
            </a:r>
            <a:r>
              <a:rPr lang="es-ES" dirty="0" smtClean="0"/>
              <a:t>()}&gt;</a:t>
            </a:r>
          </a:p>
          <a:p>
            <a:endParaRPr lang="es-ES" dirty="0"/>
          </a:p>
          <a:p>
            <a:r>
              <a:rPr lang="es-ES" dirty="0"/>
              <a:t>La diferencia es sutil. En el primer ejemplo, la función </a:t>
            </a:r>
            <a:r>
              <a:rPr lang="es-ES" dirty="0" err="1"/>
              <a:t>handleClick</a:t>
            </a:r>
            <a:r>
              <a:rPr lang="es-ES" dirty="0"/>
              <a:t> es pasada como un controlador de evento </a:t>
            </a:r>
            <a:r>
              <a:rPr lang="es-ES" dirty="0" err="1"/>
              <a:t>onClick</a:t>
            </a:r>
            <a:r>
              <a:rPr lang="es-ES" dirty="0"/>
              <a:t>. Esto le dice a </a:t>
            </a:r>
            <a:r>
              <a:rPr lang="es-ES" dirty="0" err="1"/>
              <a:t>React</a:t>
            </a:r>
            <a:r>
              <a:rPr lang="es-ES" dirty="0"/>
              <a:t> que lo recuerde y solo llama la función cuando el usuario hace clic en el botón.</a:t>
            </a:r>
          </a:p>
          <a:p>
            <a:endParaRPr lang="es-ES" dirty="0"/>
          </a:p>
          <a:p>
            <a:r>
              <a:rPr lang="es-ES" dirty="0"/>
              <a:t>En el segundo ejemplo, los () al final del </a:t>
            </a:r>
            <a:r>
              <a:rPr lang="es-ES" dirty="0" err="1"/>
              <a:t>handleClick</a:t>
            </a:r>
            <a:r>
              <a:rPr lang="es-ES" dirty="0"/>
              <a:t>() ejecutan la función inmediatamente mientras se </a:t>
            </a:r>
            <a:r>
              <a:rPr lang="es-ES" dirty="0" err="1"/>
              <a:t>renderiza</a:t>
            </a:r>
            <a:r>
              <a:rPr lang="es-ES" dirty="0"/>
              <a:t>, sin ningún clic. Esto es porque el JavaScript dentro de { y } en JSX se ejecuta de inmediato.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696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6252" y="133954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ATENCIÓN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96252" y="517744"/>
            <a:ext cx="8697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Cuando escribes código en línea, la misma trampa se presenta de otra manera:</a:t>
            </a:r>
          </a:p>
          <a:p>
            <a:endParaRPr lang="es-ES" dirty="0"/>
          </a:p>
          <a:p>
            <a:r>
              <a:rPr lang="es-ES" sz="1200" dirty="0"/>
              <a:t>pasar una función (correcto)	llamar una función (incorrecto)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={() =&gt; </a:t>
            </a:r>
            <a:r>
              <a:rPr lang="es-ES" sz="1200" dirty="0" err="1"/>
              <a:t>alert</a:t>
            </a:r>
            <a:r>
              <a:rPr lang="es-ES" sz="1200" dirty="0"/>
              <a:t>('...')}&gt;	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</a:t>
            </a:r>
            <a:r>
              <a:rPr lang="es-ES" sz="1200" dirty="0" err="1"/>
              <a:t>alert</a:t>
            </a:r>
            <a:r>
              <a:rPr lang="es-ES" sz="1200" dirty="0" smtClean="0"/>
              <a:t>('...')}&gt;</a:t>
            </a:r>
          </a:p>
          <a:p>
            <a:endParaRPr lang="es-ES" sz="1200" dirty="0"/>
          </a:p>
          <a:p>
            <a:r>
              <a:rPr lang="es-ES" sz="1200" dirty="0"/>
              <a:t>Pasar código en línea así no lo ejecutará al hacer clic; lo ejecutará cada vez que el componente se </a:t>
            </a:r>
            <a:r>
              <a:rPr lang="es-ES" sz="1200" dirty="0" err="1"/>
              <a:t>renderice</a:t>
            </a:r>
            <a:r>
              <a:rPr lang="es-ES" sz="1200" dirty="0"/>
              <a:t>:</a:t>
            </a:r>
          </a:p>
          <a:p>
            <a:endParaRPr lang="es-ES" sz="1200" dirty="0"/>
          </a:p>
          <a:p>
            <a:r>
              <a:rPr lang="es-ES" sz="1200" dirty="0"/>
              <a:t>// Esta alerta se ejecuta cuando el componente se </a:t>
            </a:r>
            <a:r>
              <a:rPr lang="es-ES" sz="1200" dirty="0" err="1"/>
              <a:t>renderiza</a:t>
            </a:r>
            <a:r>
              <a:rPr lang="es-ES" sz="1200" dirty="0"/>
              <a:t>, no cuando ¡hiciste clic!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</a:t>
            </a:r>
            <a:r>
              <a:rPr lang="es-ES" sz="1200" dirty="0" err="1"/>
              <a:t>alert</a:t>
            </a:r>
            <a:r>
              <a:rPr lang="es-ES" sz="1200" dirty="0"/>
              <a:t>('¡Me hiciste clic!')}&gt;</a:t>
            </a:r>
          </a:p>
          <a:p>
            <a:r>
              <a:rPr lang="es-ES" sz="1200" dirty="0"/>
              <a:t>Si quieres definir un controlador de evento en línea, envuélvelo en una función anónima de esta forma:</a:t>
            </a:r>
          </a:p>
          <a:p>
            <a:endParaRPr lang="es-ES" sz="1200" dirty="0"/>
          </a:p>
          <a:p>
            <a:r>
              <a:rPr lang="es-ES" sz="1200" dirty="0"/>
              <a:t>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={() =&gt; </a:t>
            </a:r>
            <a:r>
              <a:rPr lang="es-ES" sz="1200" dirty="0" err="1"/>
              <a:t>alert</a:t>
            </a:r>
            <a:r>
              <a:rPr lang="es-ES" sz="1200" dirty="0"/>
              <a:t>('¡Me hiciste clic!')}&gt;</a:t>
            </a:r>
          </a:p>
          <a:p>
            <a:r>
              <a:rPr lang="es-ES" sz="1200" dirty="0"/>
              <a:t>En lugar de ejecutar el código que está dentro cada vez que se </a:t>
            </a:r>
            <a:r>
              <a:rPr lang="es-ES" sz="1200" dirty="0" err="1"/>
              <a:t>renderiza</a:t>
            </a:r>
            <a:r>
              <a:rPr lang="es-ES" sz="1200" dirty="0"/>
              <a:t>, esto crea una función para que se llame más tarde.</a:t>
            </a:r>
          </a:p>
          <a:p>
            <a:endParaRPr lang="es-ES" sz="1200" dirty="0"/>
          </a:p>
          <a:p>
            <a:r>
              <a:rPr lang="es-ES" sz="1200" dirty="0"/>
              <a:t>En ambos casos, lo que quieres pasar es una función:</a:t>
            </a:r>
          </a:p>
          <a:p>
            <a:endParaRPr lang="es-ES" sz="1200" dirty="0"/>
          </a:p>
          <a:p>
            <a:r>
              <a:rPr lang="es-ES" sz="1200" dirty="0"/>
              <a:t>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</a:t>
            </a:r>
            <a:r>
              <a:rPr lang="es-ES" sz="1200" dirty="0" err="1"/>
              <a:t>handleClick</a:t>
            </a:r>
            <a:r>
              <a:rPr lang="es-ES" sz="1200" dirty="0"/>
              <a:t>}&gt; pasa la función </a:t>
            </a:r>
            <a:r>
              <a:rPr lang="es-ES" sz="1200" dirty="0" err="1"/>
              <a:t>handleClick</a:t>
            </a:r>
            <a:r>
              <a:rPr lang="es-ES" sz="1200" dirty="0"/>
              <a:t>.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button</a:t>
            </a:r>
            <a:r>
              <a:rPr lang="es-ES" sz="1200" dirty="0"/>
              <a:t> </a:t>
            </a:r>
            <a:r>
              <a:rPr lang="es-ES" sz="1200" dirty="0" err="1"/>
              <a:t>onClick</a:t>
            </a:r>
            <a:r>
              <a:rPr lang="es-ES" sz="1200" dirty="0"/>
              <a:t>={() =&gt; </a:t>
            </a:r>
            <a:r>
              <a:rPr lang="es-ES" sz="1200" dirty="0" err="1"/>
              <a:t>alert</a:t>
            </a:r>
            <a:r>
              <a:rPr lang="es-ES" sz="1200" dirty="0"/>
              <a:t>('...')}&gt; pasa la función () =&gt; </a:t>
            </a:r>
            <a:r>
              <a:rPr lang="es-ES" sz="1200" dirty="0" err="1"/>
              <a:t>alert</a:t>
            </a:r>
            <a:r>
              <a:rPr lang="es-ES" sz="1200" dirty="0"/>
              <a:t>('...').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9568393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308</Words>
  <Application>Microsoft Office PowerPoint</Application>
  <PresentationFormat>Presentación en pantalla (16:9)</PresentationFormat>
  <Paragraphs>51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Montserrat SemiBold</vt:lpstr>
      <vt:lpstr>Optimistic Text</vt:lpstr>
      <vt:lpstr>Anton</vt:lpstr>
      <vt:lpstr>Helvetica Neue Light</vt:lpstr>
      <vt:lpstr>Helvetica Neue</vt:lpstr>
      <vt:lpstr>Montserrat</vt:lpstr>
      <vt:lpstr>Montserrat Medium</vt:lpstr>
      <vt:lpstr>Simple Light</vt:lpstr>
      <vt:lpstr>1_Simple Light</vt:lpstr>
      <vt:lpstr>ESPECIALIZACIÓN REACT</vt:lpstr>
      <vt:lpstr>Presentación de PowerPoint</vt:lpstr>
      <vt:lpstr>Responder a eventos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43</cp:revision>
  <dcterms:modified xsi:type="dcterms:W3CDTF">2024-04-15T04:25:02Z</dcterms:modified>
</cp:coreProperties>
</file>