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  <p:sldMasterId id="2147483679" r:id="rId3"/>
  </p:sldMasterIdLst>
  <p:notesMasterIdLst>
    <p:notesMasterId r:id="rId17"/>
  </p:notesMasterIdLst>
  <p:sldIdLst>
    <p:sldId id="334" r:id="rId4"/>
    <p:sldId id="335" r:id="rId5"/>
    <p:sldId id="354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</p:sldIdLst>
  <p:sldSz cx="9144000" cy="5143500" type="screen16x9"/>
  <p:notesSz cx="6858000" cy="9144000"/>
  <p:embeddedFontLst>
    <p:embeddedFont>
      <p:font typeface="Anton" panose="020B0604020202020204" charset="0"/>
      <p:regular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Montserrat SemiBold" panose="020B0604020202020204" charset="0"/>
      <p:regular r:id="rId31"/>
      <p:bold r:id="rId32"/>
      <p:italic r:id="rId33"/>
      <p:boldItalic r:id="rId34"/>
    </p:embeddedFont>
    <p:embeddedFont>
      <p:font typeface="Montserrat Medium" panose="020B0604020202020204" charset="0"/>
      <p:regular r:id="rId35"/>
      <p:bold r:id="rId36"/>
      <p:italic r:id="rId37"/>
      <p:boldItalic r:id="rId38"/>
    </p:embeddedFont>
    <p:embeddedFont>
      <p:font typeface="Rubik" panose="020B060402020202020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2.fntdata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88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1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18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7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89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85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04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52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1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71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40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007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61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291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678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61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986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832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414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707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64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554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270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349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9478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4902" y="78724"/>
            <a:ext cx="5259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¿Cómo puedes aplicar clases CSS a un componente en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83152" y="570686"/>
            <a:ext cx="8343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</a:t>
            </a:r>
            <a:r>
              <a:rPr lang="es-ES" dirty="0" smtClean="0"/>
              <a:t>ara </a:t>
            </a:r>
            <a:r>
              <a:rPr lang="es-ES" dirty="0"/>
              <a:t>aplicar clases CSS a un componente en </a:t>
            </a:r>
            <a:r>
              <a:rPr lang="es-ES" dirty="0" err="1"/>
              <a:t>React</a:t>
            </a:r>
            <a:r>
              <a:rPr lang="es-ES" dirty="0"/>
              <a:t> usamos la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className</a:t>
            </a:r>
            <a:r>
              <a:rPr lang="es-ES" dirty="0"/>
              <a:t>:</a:t>
            </a:r>
          </a:p>
          <a:p>
            <a:r>
              <a:rPr lang="es-ES" dirty="0"/>
              <a:t>Para hacer </a:t>
            </a:r>
            <a:r>
              <a:rPr lang="es-ES" dirty="0" err="1"/>
              <a:t>renderizado</a:t>
            </a:r>
            <a:r>
              <a:rPr lang="es-ES" dirty="0"/>
              <a:t> condicional en </a:t>
            </a:r>
            <a:r>
              <a:rPr lang="es-ES" dirty="0" err="1"/>
              <a:t>React</a:t>
            </a:r>
            <a:r>
              <a:rPr lang="es-ES" dirty="0"/>
              <a:t> usamos el operador ternario: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501889" y="3641614"/>
            <a:ext cx="8147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razón por la que se llama </a:t>
            </a:r>
            <a:r>
              <a:rPr lang="es-ES" dirty="0" err="1"/>
              <a:t>className</a:t>
            </a:r>
            <a:r>
              <a:rPr lang="es-ES" dirty="0"/>
              <a:t> es porque </a:t>
            </a:r>
            <a:r>
              <a:rPr lang="es-ES" dirty="0" err="1"/>
              <a:t>class</a:t>
            </a:r>
            <a:r>
              <a:rPr lang="es-ES" dirty="0"/>
              <a:t> es una palabra reservada en JavaScript. Por eso, en JSX, tenemos que usar </a:t>
            </a:r>
            <a:r>
              <a:rPr lang="es-ES" dirty="0" err="1"/>
              <a:t>className</a:t>
            </a:r>
            <a:r>
              <a:rPr lang="es-ES" dirty="0"/>
              <a:t> para aplicar clases CSS.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57" y="1227635"/>
            <a:ext cx="4185868" cy="21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7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4902" y="78724"/>
            <a:ext cx="5525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¿Cómo puedes aplicar estilos en línea a un componente en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6261" y="609624"/>
            <a:ext cx="83189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Para aplicar estilos CSS en línea a un componente en </a:t>
            </a:r>
            <a:r>
              <a:rPr lang="es-ES" dirty="0" err="1"/>
              <a:t>React</a:t>
            </a:r>
            <a:r>
              <a:rPr lang="es-ES" dirty="0"/>
              <a:t> usamos la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style</a:t>
            </a:r>
            <a:r>
              <a:rPr lang="es-ES" dirty="0"/>
              <a:t>. La diferencia de cómo lo haríamos con HTML, es que en </a:t>
            </a:r>
            <a:r>
              <a:rPr lang="es-ES" dirty="0" err="1"/>
              <a:t>React</a:t>
            </a:r>
            <a:r>
              <a:rPr lang="es-ES" dirty="0"/>
              <a:t> los estilos se pasan como un objeto y no como una cadena de texto (esto puede verse más claro con los dobles corchetes, los primeros para indicar que es una expresión JavaScript, y los segundos para crear el objeto):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26" y="1786854"/>
            <a:ext cx="4622248" cy="129721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11272" y="3231415"/>
            <a:ext cx="7933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7030A0"/>
                </a:solidFill>
                <a:latin typeface="Consolas" panose="020B0609020204030204" pitchFamily="49" charset="0"/>
              </a:rPr>
              <a:t>Fíjate que, además, los nombres de las propiedades CSS están en </a:t>
            </a:r>
            <a:r>
              <a:rPr lang="es-ES" dirty="0" err="1">
                <a:solidFill>
                  <a:srgbClr val="7030A0"/>
                </a:solidFill>
                <a:latin typeface="Consolas" panose="020B0609020204030204" pitchFamily="49" charset="0"/>
              </a:rPr>
              <a:t>camelCase</a:t>
            </a:r>
            <a:r>
              <a:rPr lang="es-ES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45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63126"/>
            <a:ext cx="8762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¿Cómo puedo aplicar estilos de forma condicional a un componente en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79404" y="648625"/>
            <a:ext cx="7349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Puedes aplicar estilos de forma condicional a un componente en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usando la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prop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style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y un operador ternario: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40" y="1619138"/>
            <a:ext cx="6997264" cy="21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3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63126"/>
            <a:ext cx="8762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¿Cómo puedo aplicar estilos de forma condicional a un componente en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90645" y="673782"/>
            <a:ext cx="77964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En el caso anterior, si la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prop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primary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es true, el botón tendrá el color rojo. Si no, tendrá el color azul.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También puedes seguir la misma mecánica usando clases. En este caso, usamos el operador ternario para decidir si añadir o no la clase: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76" y="2076358"/>
            <a:ext cx="4681340" cy="17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9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3600" b="1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4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36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COMPONENTES 1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 smtClean="0">
                <a:solidFill>
                  <a:srgbClr val="2A1C56"/>
                </a:solidFill>
                <a:latin typeface="Rubik"/>
                <a:ea typeface="Rubik"/>
                <a:cs typeface="Rubik"/>
                <a:sym typeface="Rubik"/>
              </a:rPr>
              <a:t>COMPONENTES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9286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5548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latin typeface="Helvetica Neue" panose="020B0604020202020204" charset="0"/>
              </a:rPr>
              <a:t>COMO CREAR UN COMPONENTE EN REACT</a:t>
            </a:r>
            <a:endParaRPr lang="es-AR" sz="2000" dirty="0">
              <a:latin typeface="Helvetica Neue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5683" y="565004"/>
            <a:ext cx="10103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Los componentes en </a:t>
            </a:r>
            <a:r>
              <a:rPr lang="es-ES" dirty="0" err="1"/>
              <a:t>React</a:t>
            </a:r>
            <a:r>
              <a:rPr lang="es-ES" dirty="0"/>
              <a:t> son funciones o clases que devuelven un elemento de </a:t>
            </a:r>
            <a:r>
              <a:rPr lang="es-ES" dirty="0" err="1"/>
              <a:t>React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Hoy </a:t>
            </a:r>
            <a:r>
              <a:rPr lang="es-ES" dirty="0"/>
              <a:t>en día lo más recomendado es usar funciones: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9" y="1022815"/>
            <a:ext cx="5002151" cy="113729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540268" y="2263972"/>
            <a:ext cx="57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Pero también puedes usar una clase para crear un componente </a:t>
            </a:r>
            <a:r>
              <a:rPr lang="es-ES" dirty="0" err="1" smtClean="0"/>
              <a:t>React</a:t>
            </a:r>
            <a:r>
              <a:rPr lang="es-ES" dirty="0" smtClean="0"/>
              <a:t>:</a:t>
            </a:r>
            <a:endParaRPr lang="es-AR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303" y="2623390"/>
            <a:ext cx="3707149" cy="139332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81529" y="2571749"/>
            <a:ext cx="2504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Lo importante es que el nombre de la función o clase empiece con una letra mayúscula. Esto es necesario para que </a:t>
            </a:r>
            <a:r>
              <a:rPr lang="es-ES" dirty="0" err="1"/>
              <a:t>React</a:t>
            </a:r>
            <a:r>
              <a:rPr lang="es-ES" dirty="0"/>
              <a:t> pueda distinguir entre componentes y elementos HTML.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937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36264" y="605063"/>
            <a:ext cx="77414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</a:t>
            </a:r>
            <a:r>
              <a:rPr lang="es-ES" dirty="0" err="1"/>
              <a:t>props</a:t>
            </a:r>
            <a:r>
              <a:rPr lang="es-ES" dirty="0"/>
              <a:t> son las propiedades de un componente. Son datos que se pasan de un componente a otro. Por ejemplo, si tienes un componente </a:t>
            </a:r>
            <a:r>
              <a:rPr lang="es-ES" dirty="0" err="1"/>
              <a:t>Button</a:t>
            </a:r>
            <a:r>
              <a:rPr lang="es-ES" dirty="0"/>
              <a:t> que muestra un botón, puedes pasarle una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para que el botón muestre ese texto: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3116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latin typeface="Helvetica Neue" panose="020B0604020202020204" charset="0"/>
              </a:rPr>
              <a:t>¿QUE SON LAS PROPS?</a:t>
            </a:r>
            <a:endParaRPr lang="es-AR" sz="2000" dirty="0">
              <a:latin typeface="Helvetica Neu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20" y="1343727"/>
            <a:ext cx="3358393" cy="83447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57510" y="2178206"/>
            <a:ext cx="84564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mtClean="0"/>
              <a:t>Podríamos entender que el componente Button es un botón genérico, y que la prop text es el texto que se muestra en el botón. Así estamos creando un componente reutilizable.</a:t>
            </a:r>
          </a:p>
          <a:p>
            <a:endParaRPr lang="es-ES" smtClean="0"/>
          </a:p>
          <a:p>
            <a:r>
              <a:rPr lang="es-ES" smtClean="0"/>
              <a:t>Debe considerarse además que al usar cualquier expresión JavaScript dentro de JSX debe envolverlos con {}, en este caso el objeto props, de otra forma JSX lo considerará como texto plano.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371261" y="3431853"/>
            <a:ext cx="8593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Para usarlo, indicamos el nombre del componente y le pasamos las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props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que queremos: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52" y="3739630"/>
            <a:ext cx="3195683" cy="5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3116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latin typeface="Helvetica Neue" panose="020B0604020202020204" charset="0"/>
              </a:rPr>
              <a:t>¿QUE SON LAS PROPS?</a:t>
            </a:r>
            <a:endParaRPr lang="es-AR" sz="2000" dirty="0">
              <a:latin typeface="Helvetica Neue" panose="020B060402020202020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95013" y="609657"/>
            <a:ext cx="8263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</a:t>
            </a:r>
            <a:r>
              <a:rPr lang="es-ES" dirty="0" err="1"/>
              <a:t>props</a:t>
            </a:r>
            <a:r>
              <a:rPr lang="es-ES" dirty="0"/>
              <a:t> son una forma de parametrizar nuestros componentes igual que hacemos con las funciones. Podemos pasarle cualquier tipo de dato a un componente, incluso otros componentes.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666525" y="1514303"/>
            <a:ext cx="3425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¿Qué diferencia hay entre </a:t>
            </a:r>
            <a:r>
              <a:rPr lang="es-ES" dirty="0" err="1">
                <a:solidFill>
                  <a:srgbClr val="7030A0"/>
                </a:solidFill>
              </a:rPr>
              <a:t>props</a:t>
            </a:r>
            <a:r>
              <a:rPr lang="es-ES" dirty="0">
                <a:solidFill>
                  <a:srgbClr val="7030A0"/>
                </a:solidFill>
              </a:rPr>
              <a:t> y </a:t>
            </a:r>
            <a:r>
              <a:rPr lang="es-ES" dirty="0" err="1">
                <a:solidFill>
                  <a:srgbClr val="7030A0"/>
                </a:solidFill>
              </a:rPr>
              <a:t>state</a:t>
            </a:r>
            <a:r>
              <a:rPr lang="es-ES" dirty="0">
                <a:solidFill>
                  <a:srgbClr val="7030A0"/>
                </a:solidFill>
              </a:rPr>
              <a:t>?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88448" y="2087726"/>
            <a:ext cx="86008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</a:t>
            </a:r>
            <a:r>
              <a:rPr lang="es-ES" dirty="0" err="1"/>
              <a:t>props</a:t>
            </a:r>
            <a:r>
              <a:rPr lang="es-ES" dirty="0"/>
              <a:t> son un objeto que se pasan como argumentos de un componente padre a un componente hijo. Son inmutables y no se pueden modificar desde el componente hijo.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state</a:t>
            </a:r>
            <a:r>
              <a:rPr lang="es-ES" dirty="0"/>
              <a:t> es un valor que se define dentro de un componente. Su valor es inmutable (no se puede modificar directamente) pero se puede establecer un valor nuevo del estado para que </a:t>
            </a:r>
            <a:r>
              <a:rPr lang="es-ES" dirty="0" err="1"/>
              <a:t>React</a:t>
            </a:r>
            <a:r>
              <a:rPr lang="es-ES" dirty="0"/>
              <a:t> vuelva a </a:t>
            </a:r>
            <a:r>
              <a:rPr lang="es-ES" dirty="0" err="1"/>
              <a:t>renderizar</a:t>
            </a:r>
            <a:r>
              <a:rPr lang="es-ES" dirty="0"/>
              <a:t> el componente.</a:t>
            </a:r>
          </a:p>
          <a:p>
            <a:endParaRPr lang="es-ES" dirty="0"/>
          </a:p>
          <a:p>
            <a:r>
              <a:rPr lang="es-ES" dirty="0"/>
              <a:t>Así que mientras que tanto </a:t>
            </a:r>
            <a:r>
              <a:rPr lang="es-ES" dirty="0" err="1"/>
              <a:t>props</a:t>
            </a:r>
            <a:r>
              <a:rPr lang="es-ES" dirty="0"/>
              <a:t> como </a:t>
            </a:r>
            <a:r>
              <a:rPr lang="es-ES" dirty="0" err="1"/>
              <a:t>state</a:t>
            </a:r>
            <a:r>
              <a:rPr lang="es-ES" dirty="0"/>
              <a:t> afectan al </a:t>
            </a:r>
            <a:r>
              <a:rPr lang="es-ES" dirty="0" err="1"/>
              <a:t>renderizado</a:t>
            </a:r>
            <a:r>
              <a:rPr lang="es-ES" dirty="0"/>
              <a:t> del componente, su gestión es diferente.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2598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 smtClean="0">
                <a:solidFill>
                  <a:srgbClr val="2A1C56"/>
                </a:solidFill>
                <a:latin typeface="Rubik"/>
                <a:ea typeface="Anton"/>
                <a:cs typeface="Rubik"/>
                <a:sym typeface="Rubik"/>
              </a:rPr>
              <a:t>RENDERIZADO CONDICIONAL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47681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4368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latin typeface="Helvetica Neue" panose="020B0604020202020204" charset="0"/>
              </a:rPr>
              <a:t>¿Qué es el </a:t>
            </a:r>
            <a:r>
              <a:rPr lang="es-AR" sz="2000" dirty="0" err="1" smtClean="0">
                <a:latin typeface="Helvetica Neue" panose="020B0604020202020204" charset="0"/>
              </a:rPr>
              <a:t>renderizado</a:t>
            </a:r>
            <a:r>
              <a:rPr lang="es-AR" sz="2000" dirty="0" smtClean="0">
                <a:latin typeface="Helvetica Neue" panose="020B0604020202020204" charset="0"/>
              </a:rPr>
              <a:t> condicional?</a:t>
            </a:r>
            <a:endParaRPr lang="es-AR" sz="2000" dirty="0">
              <a:latin typeface="Helvetica Neue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03158" y="570686"/>
            <a:ext cx="81230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renderizado</a:t>
            </a:r>
            <a:r>
              <a:rPr lang="es-ES" dirty="0"/>
              <a:t> condicional es la forma de mostrar un componente u otro </a:t>
            </a:r>
            <a:endParaRPr lang="es-ES" dirty="0" smtClean="0"/>
          </a:p>
          <a:p>
            <a:r>
              <a:rPr lang="es-ES" dirty="0" smtClean="0"/>
              <a:t>dependiendo </a:t>
            </a:r>
            <a:r>
              <a:rPr lang="es-ES" dirty="0"/>
              <a:t>de una condición.</a:t>
            </a:r>
          </a:p>
          <a:p>
            <a:endParaRPr lang="es-ES" dirty="0"/>
          </a:p>
          <a:p>
            <a:r>
              <a:rPr lang="es-ES" dirty="0"/>
              <a:t>Para hacer </a:t>
            </a:r>
            <a:r>
              <a:rPr lang="es-ES" dirty="0" err="1"/>
              <a:t>renderizado</a:t>
            </a:r>
            <a:r>
              <a:rPr lang="es-ES" dirty="0"/>
              <a:t> condicional en </a:t>
            </a:r>
            <a:r>
              <a:rPr lang="es-ES" dirty="0" err="1"/>
              <a:t>React</a:t>
            </a:r>
            <a:r>
              <a:rPr lang="es-ES" dirty="0"/>
              <a:t> usamos el operador ternario: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975" y="1524793"/>
            <a:ext cx="4782454" cy="18646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9383" y="3493601"/>
            <a:ext cx="9439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este caso, si la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existe, se </a:t>
            </a:r>
            <a:r>
              <a:rPr lang="es-ES" dirty="0" err="1"/>
              <a:t>renderiza</a:t>
            </a:r>
            <a:r>
              <a:rPr lang="es-ES" dirty="0"/>
              <a:t> el botón. Si no existe, no se </a:t>
            </a:r>
            <a:r>
              <a:rPr lang="es-ES" dirty="0" err="1"/>
              <a:t>renderiza</a:t>
            </a:r>
            <a:r>
              <a:rPr lang="es-ES" dirty="0"/>
              <a:t> nada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52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 smtClean="0">
                <a:solidFill>
                  <a:srgbClr val="2A1C56"/>
                </a:solidFill>
                <a:latin typeface="Rubik"/>
                <a:ea typeface="Anton"/>
                <a:cs typeface="Rubik"/>
                <a:sym typeface="Rubik"/>
              </a:rPr>
              <a:t>ESTILOS EN REACT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283731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665</Words>
  <Application>Microsoft Office PowerPoint</Application>
  <PresentationFormat>Presentación en pantalla (16:9)</PresentationFormat>
  <Paragraphs>43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Anton</vt:lpstr>
      <vt:lpstr>Helvetica Neue</vt:lpstr>
      <vt:lpstr>Arial</vt:lpstr>
      <vt:lpstr>Helvetica Neue Light</vt:lpstr>
      <vt:lpstr>Montserrat</vt:lpstr>
      <vt:lpstr>Montserrat SemiBold</vt:lpstr>
      <vt:lpstr>Montserrat Medium</vt:lpstr>
      <vt:lpstr>Rubik</vt:lpstr>
      <vt:lpstr>Consolas</vt:lpstr>
      <vt:lpstr>Simple Light</vt:lpstr>
      <vt:lpstr>1_Simple Light</vt:lpstr>
      <vt:lpstr>2_Simple Light</vt:lpstr>
      <vt:lpstr>ESPECIALIZACIÓN REACT</vt:lpstr>
      <vt:lpstr>Presentación de PowerPoint</vt:lpstr>
      <vt:lpstr>COMPONENTES</vt:lpstr>
      <vt:lpstr>Presentación de PowerPoint</vt:lpstr>
      <vt:lpstr>Presentación de PowerPoint</vt:lpstr>
      <vt:lpstr>Presentación de PowerPoint</vt:lpstr>
      <vt:lpstr>RENDERIZADO CONDICIONAL</vt:lpstr>
      <vt:lpstr>Presentación de PowerPoint</vt:lpstr>
      <vt:lpstr>ESTILOS EN REACT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31</cp:revision>
  <dcterms:modified xsi:type="dcterms:W3CDTF">2024-03-18T02:57:09Z</dcterms:modified>
</cp:coreProperties>
</file>