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17"/>
  </p:notesMasterIdLst>
  <p:sldIdLst>
    <p:sldId id="334" r:id="rId4"/>
    <p:sldId id="335" r:id="rId5"/>
    <p:sldId id="354" r:id="rId6"/>
    <p:sldId id="363" r:id="rId7"/>
    <p:sldId id="364" r:id="rId8"/>
    <p:sldId id="365" r:id="rId9"/>
    <p:sldId id="366" r:id="rId10"/>
    <p:sldId id="368" r:id="rId11"/>
    <p:sldId id="367" r:id="rId12"/>
    <p:sldId id="369" r:id="rId13"/>
    <p:sldId id="370" r:id="rId14"/>
    <p:sldId id="371" r:id="rId15"/>
    <p:sldId id="372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Helvetica Neue Light" panose="020B0604020202020204" charset="0"/>
      <p:regular r:id="rId34"/>
      <p:bold r:id="rId35"/>
      <p:italic r:id="rId36"/>
      <p:boldItalic r:id="rId37"/>
    </p:embeddedFont>
    <p:embeddedFont>
      <p:font typeface="Anton" panose="020B0604020202020204" charset="0"/>
      <p:regular r:id="rId38"/>
    </p:embeddedFont>
    <p:embeddedFont>
      <p:font typeface="Rubik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9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8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5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5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8887" y="107799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?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98887" y="801971"/>
            <a:ext cx="8556975" cy="329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 es utilizado para crear variables de estado, quiere decir que su valor es dinámico, que este puede cambiar en el tiempo y eso requiere una re-</a:t>
            </a:r>
            <a:r>
              <a:rPr lang="es-ES" dirty="0" err="1"/>
              <a:t>renderización</a:t>
            </a:r>
            <a:r>
              <a:rPr lang="es-ES" dirty="0"/>
              <a:t> del componente donde se utiliza</a:t>
            </a:r>
          </a:p>
          <a:p>
            <a:endParaRPr lang="es-ES" dirty="0"/>
          </a:p>
          <a:p>
            <a:r>
              <a:rPr lang="es-ES" dirty="0"/>
              <a:t>Recibe un parámetro:</a:t>
            </a:r>
          </a:p>
          <a:p>
            <a:endParaRPr lang="es-ES" dirty="0"/>
          </a:p>
          <a:p>
            <a:r>
              <a:rPr lang="es-ES" dirty="0"/>
              <a:t>El valor inicial de nuestra variable de estado.</a:t>
            </a:r>
          </a:p>
          <a:p>
            <a:r>
              <a:rPr lang="es-ES" dirty="0"/>
              <a:t>Devuelve un </a:t>
            </a:r>
            <a:r>
              <a:rPr lang="es-ES" dirty="0" err="1"/>
              <a:t>array</a:t>
            </a:r>
            <a:r>
              <a:rPr lang="es-ES" dirty="0"/>
              <a:t> con dos variables:</a:t>
            </a:r>
          </a:p>
          <a:p>
            <a:endParaRPr lang="es-ES" dirty="0"/>
          </a:p>
          <a:p>
            <a:r>
              <a:rPr lang="es-ES" dirty="0"/>
              <a:t>En primer lugar tenemos la variable que contiene el valor</a:t>
            </a:r>
          </a:p>
          <a:p>
            <a:r>
              <a:rPr lang="es-ES" dirty="0"/>
              <a:t>La siguiente variable es una función set, requiere el nuevo valor del estado, y este modifica el valor de la variable que anteriormente mencionamos</a:t>
            </a:r>
          </a:p>
          <a:p>
            <a:r>
              <a:rPr lang="es-ES" dirty="0"/>
              <a:t>Cabe destacar que la función proporciona cómo </a:t>
            </a:r>
            <a:r>
              <a:rPr lang="es-ES" dirty="0" err="1"/>
              <a:t>parametro</a:t>
            </a:r>
            <a:r>
              <a:rPr lang="es-ES" dirty="0"/>
              <a:t> el valor actual del propio estado. Ex: </a:t>
            </a:r>
            <a:r>
              <a:rPr lang="es-ES" dirty="0" err="1"/>
              <a:t>setIsOpen</a:t>
            </a:r>
            <a:r>
              <a:rPr lang="es-ES" dirty="0"/>
              <a:t>(</a:t>
            </a:r>
            <a:r>
              <a:rPr lang="es-ES" dirty="0" err="1"/>
              <a:t>isOpen</a:t>
            </a:r>
            <a:r>
              <a:rPr lang="es-ES" dirty="0"/>
              <a:t> =&gt; !</a:t>
            </a:r>
            <a:r>
              <a:rPr lang="es-ES" dirty="0" err="1"/>
              <a:t>isOpen</a:t>
            </a:r>
            <a:r>
              <a:rPr lang="es-ES" dirty="0"/>
              <a:t>)</a:t>
            </a:r>
          </a:p>
          <a:p>
            <a:r>
              <a:rPr lang="es-ES" dirty="0"/>
              <a:t>En este ejemplo mostramos como el valor de </a:t>
            </a:r>
            <a:r>
              <a:rPr lang="es-ES" dirty="0" err="1"/>
              <a:t>count</a:t>
            </a:r>
            <a:r>
              <a:rPr lang="es-ES" dirty="0"/>
              <a:t> se inicializa en 0, y también se </a:t>
            </a:r>
            <a:r>
              <a:rPr lang="es-ES" dirty="0" err="1"/>
              <a:t>renderiza</a:t>
            </a:r>
            <a:r>
              <a:rPr lang="es-ES" dirty="0"/>
              <a:t> cada vez que el valor es modificado con la función </a:t>
            </a:r>
            <a:r>
              <a:rPr lang="es-ES" dirty="0" err="1"/>
              <a:t>setCount</a:t>
            </a:r>
            <a:r>
              <a:rPr lang="es-ES" dirty="0"/>
              <a:t> en el evento </a:t>
            </a:r>
            <a:r>
              <a:rPr lang="es-ES" dirty="0" err="1"/>
              <a:t>onClick</a:t>
            </a:r>
            <a:r>
              <a:rPr lang="es-ES" dirty="0"/>
              <a:t> del </a:t>
            </a:r>
            <a:r>
              <a:rPr lang="es-ES" dirty="0" err="1"/>
              <a:t>button</a:t>
            </a:r>
            <a:r>
              <a:rPr lang="es-ES" dirty="0"/>
              <a:t>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08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8887" y="107799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?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4" y="979102"/>
            <a:ext cx="6551695" cy="26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6976" y="66547"/>
            <a:ext cx="2592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?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88758" y="1118325"/>
            <a:ext cx="8236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 se usa para ejecutar código cuando se </a:t>
            </a:r>
            <a:r>
              <a:rPr lang="es-ES" dirty="0" err="1"/>
              <a:t>renderiza</a:t>
            </a:r>
            <a:r>
              <a:rPr lang="es-ES" dirty="0"/>
              <a:t> el componente o cuando cambian las dependencias del efecto.</a:t>
            </a:r>
          </a:p>
          <a:p>
            <a:endParaRPr lang="es-ES" dirty="0"/>
          </a:p>
          <a:p>
            <a:r>
              <a:rPr lang="es-ES" dirty="0"/>
              <a:t>Recibe dos parámetros:</a:t>
            </a:r>
          </a:p>
          <a:p>
            <a:endParaRPr lang="es-ES" dirty="0"/>
          </a:p>
          <a:p>
            <a:r>
              <a:rPr lang="es-ES" dirty="0"/>
              <a:t>La función que se ejecutará al cambiar las dependencias o al </a:t>
            </a:r>
            <a:r>
              <a:rPr lang="es-ES" dirty="0" err="1"/>
              <a:t>renderizar</a:t>
            </a:r>
            <a:r>
              <a:rPr lang="es-ES" dirty="0"/>
              <a:t> el componente.</a:t>
            </a:r>
          </a:p>
          <a:p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de dependencias. Si cambia el valor de alguna dependencia, ejecutará la función.</a:t>
            </a:r>
          </a:p>
          <a:p>
            <a:r>
              <a:rPr lang="es-ES" dirty="0"/>
              <a:t>En este ejemplo mostramos un mensaje en consola cuando carga el componente y cada vez que cambia el valor de </a:t>
            </a:r>
            <a:r>
              <a:rPr lang="es-ES" dirty="0" err="1"/>
              <a:t>count</a:t>
            </a:r>
            <a:r>
              <a:rPr lang="es-ES" dirty="0"/>
              <a:t>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540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6976" y="66547"/>
            <a:ext cx="2592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?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37" y="912391"/>
            <a:ext cx="4764687" cy="30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5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36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COMPONENTES 2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COMPONENTES II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3818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Helvetica Neue" panose="020B0604020202020204" charset="0"/>
              </a:rPr>
              <a:t>¿Qué es el </a:t>
            </a:r>
            <a:r>
              <a:rPr lang="es-ES" b="1" dirty="0" err="1">
                <a:latin typeface="Helvetica Neue" panose="020B0604020202020204" charset="0"/>
              </a:rPr>
              <a:t>renderizado</a:t>
            </a:r>
            <a:r>
              <a:rPr lang="es-ES" b="1" dirty="0">
                <a:latin typeface="Helvetica Neue" panose="020B0604020202020204" charset="0"/>
              </a:rPr>
              <a:t> de listas en </a:t>
            </a:r>
            <a:r>
              <a:rPr lang="es-ES" b="1" dirty="0" err="1">
                <a:latin typeface="Helvetica Neue" panose="020B0604020202020204" charset="0"/>
              </a:rPr>
              <a:t>React</a:t>
            </a:r>
            <a:r>
              <a:rPr lang="es-ES" b="1" dirty="0">
                <a:latin typeface="Helvetica Neue" panose="020B0604020202020204" charset="0"/>
              </a:rPr>
              <a:t>?</a:t>
            </a:r>
            <a:endParaRPr lang="es-AR" b="1" dirty="0">
              <a:latin typeface="Helvetica Neue" panose="020B060402020202020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2508" y="515639"/>
            <a:ext cx="86902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renderizado</a:t>
            </a:r>
            <a:r>
              <a:rPr lang="es-ES" dirty="0"/>
              <a:t> de listas es la forma de iterar un </a:t>
            </a:r>
            <a:r>
              <a:rPr lang="es-ES" dirty="0" err="1"/>
              <a:t>array</a:t>
            </a:r>
            <a:r>
              <a:rPr lang="es-ES" dirty="0"/>
              <a:t> de elementos y </a:t>
            </a:r>
            <a:r>
              <a:rPr lang="es-ES" dirty="0" err="1"/>
              <a:t>renderizar</a:t>
            </a:r>
            <a:r>
              <a:rPr lang="es-ES" dirty="0"/>
              <a:t> elementos de </a:t>
            </a:r>
            <a:r>
              <a:rPr lang="es-ES" dirty="0" err="1"/>
              <a:t>React</a:t>
            </a:r>
            <a:r>
              <a:rPr lang="es-ES" dirty="0"/>
              <a:t> para cada uno de ellos.</a:t>
            </a:r>
          </a:p>
          <a:p>
            <a:r>
              <a:rPr lang="es-ES" dirty="0" smtClean="0"/>
              <a:t>Para </a:t>
            </a:r>
            <a:r>
              <a:rPr lang="es-ES" dirty="0"/>
              <a:t>hacer </a:t>
            </a:r>
            <a:r>
              <a:rPr lang="es-ES" dirty="0" err="1"/>
              <a:t>renderizado</a:t>
            </a:r>
            <a:r>
              <a:rPr lang="es-ES" dirty="0"/>
              <a:t> de listas en </a:t>
            </a:r>
            <a:r>
              <a:rPr lang="es-ES" dirty="0" err="1"/>
              <a:t>React</a:t>
            </a:r>
            <a:r>
              <a:rPr lang="es-ES" dirty="0"/>
              <a:t> usamos el método </a:t>
            </a:r>
            <a:r>
              <a:rPr lang="es-ES" dirty="0" err="1"/>
              <a:t>map</a:t>
            </a:r>
            <a:r>
              <a:rPr lang="es-ES" dirty="0"/>
              <a:t> de los </a:t>
            </a:r>
            <a:r>
              <a:rPr lang="es-ES" dirty="0" err="1"/>
              <a:t>arrays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este caso, se </a:t>
            </a:r>
            <a:r>
              <a:rPr lang="es-ES" dirty="0" err="1"/>
              <a:t>renderiza</a:t>
            </a:r>
            <a:r>
              <a:rPr lang="es-ES" dirty="0"/>
              <a:t> una lista de elementos usando el componente </a:t>
            </a:r>
            <a:r>
              <a:rPr lang="es-ES" dirty="0" err="1"/>
              <a:t>List</a:t>
            </a:r>
            <a:r>
              <a:rPr lang="es-ES" dirty="0"/>
              <a:t>. El componente </a:t>
            </a:r>
            <a:r>
              <a:rPr lang="es-ES" dirty="0" err="1"/>
              <a:t>List</a:t>
            </a:r>
            <a:r>
              <a:rPr lang="es-ES" dirty="0"/>
              <a:t> recibe una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items</a:t>
            </a:r>
            <a:r>
              <a:rPr lang="es-ES" dirty="0"/>
              <a:t> que es un </a:t>
            </a:r>
            <a:r>
              <a:rPr lang="es-ES" dirty="0" err="1"/>
              <a:t>array</a:t>
            </a:r>
            <a:r>
              <a:rPr lang="es-ES" dirty="0"/>
              <a:t> de </a:t>
            </a:r>
            <a:r>
              <a:rPr lang="es-ES" dirty="0" err="1"/>
              <a:t>strings</a:t>
            </a:r>
            <a:r>
              <a:rPr lang="es-ES" dirty="0"/>
              <a:t>. El componente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renderiza</a:t>
            </a:r>
            <a:r>
              <a:rPr lang="es-ES" dirty="0"/>
              <a:t> un elemento li por cada elemento del </a:t>
            </a:r>
            <a:r>
              <a:rPr lang="es-ES" dirty="0" err="1"/>
              <a:t>array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elemento li tiene una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que es un identificador único para cada elemento. Esto es necesario para que </a:t>
            </a:r>
            <a:r>
              <a:rPr lang="es-ES" dirty="0" err="1"/>
              <a:t>React</a:t>
            </a:r>
            <a:r>
              <a:rPr lang="es-ES" dirty="0"/>
              <a:t> pueda identificar cada elemento de la lista y actualizarlo de forma eficiente. Más adelante hay una explicación más detallada sobre esto.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05" y="1206835"/>
            <a:ext cx="2623876" cy="14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769" y="52797"/>
            <a:ext cx="4711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Helvetica Neue" panose="020B0604020202020204" charset="0"/>
              </a:rPr>
              <a:t>¿Cómo añadir un evento a un componente en </a:t>
            </a:r>
            <a:r>
              <a:rPr lang="es-ES" b="1" dirty="0" err="1">
                <a:latin typeface="Helvetica Neue" panose="020B0604020202020204" charset="0"/>
              </a:rPr>
              <a:t>React</a:t>
            </a:r>
            <a:r>
              <a:rPr lang="es-ES" b="1" dirty="0">
                <a:latin typeface="Helvetica Neue" panose="020B0604020202020204" charset="0"/>
              </a:rPr>
              <a:t>?</a:t>
            </a:r>
            <a:endParaRPr lang="es-AR" b="1" dirty="0">
              <a:latin typeface="Helvetica Neue" panose="020B060402020202020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0632" y="531747"/>
            <a:ext cx="7817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añadir un evento a un componente en </a:t>
            </a:r>
            <a:r>
              <a:rPr lang="es-ES" dirty="0" err="1" smtClean="0"/>
              <a:t>React</a:t>
            </a:r>
            <a:r>
              <a:rPr lang="es-ES" dirty="0" smtClean="0"/>
              <a:t> usamos la sintaxis con y el nombre del evento nativo del navegador en </a:t>
            </a:r>
            <a:r>
              <a:rPr lang="es-ES" dirty="0" err="1" smtClean="0"/>
              <a:t>camelCase</a:t>
            </a:r>
            <a:r>
              <a:rPr lang="es-ES" dirty="0" smtClean="0"/>
              <a:t>: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16259" y="3673709"/>
            <a:ext cx="8257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este caso, el componente </a:t>
            </a:r>
            <a:r>
              <a:rPr lang="es-ES" dirty="0" err="1"/>
              <a:t>Button</a:t>
            </a:r>
            <a:r>
              <a:rPr lang="es-ES" dirty="0"/>
              <a:t> recibe una </a:t>
            </a:r>
            <a:r>
              <a:rPr lang="es-ES" dirty="0" err="1"/>
              <a:t>prop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que es una función. Cuando el usuario hace clic en el botón, se ejecuta la función </a:t>
            </a:r>
            <a:r>
              <a:rPr lang="es-ES" dirty="0" err="1"/>
              <a:t>onClick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45" y="1225941"/>
            <a:ext cx="504895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37" y="731763"/>
            <a:ext cx="1823463" cy="1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08;p58"/>
          <p:cNvSpPr txBox="1"/>
          <p:nvPr/>
        </p:nvSpPr>
        <p:spPr>
          <a:xfrm>
            <a:off x="1280640" y="2669526"/>
            <a:ext cx="7439700" cy="1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¿Entonces qué correlación hay entre el </a:t>
            </a:r>
            <a:r>
              <a:rPr lang="es-419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</a:t>
            </a:r>
            <a:r>
              <a:rPr lang="es-419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las </a:t>
            </a:r>
            <a:r>
              <a:rPr lang="es-419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props</a:t>
            </a:r>
            <a:r>
              <a:rPr lang="es-419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estado y los eventos?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95289"/>
            <a:ext cx="3656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/>
              <a:t>render</a:t>
            </a:r>
            <a:r>
              <a:rPr lang="es-ES" dirty="0"/>
              <a:t>, las </a:t>
            </a:r>
            <a:r>
              <a:rPr lang="es-ES" dirty="0" err="1"/>
              <a:t>props</a:t>
            </a:r>
            <a:r>
              <a:rPr lang="es-ES" dirty="0"/>
              <a:t>, el estado y los </a:t>
            </a:r>
            <a:r>
              <a:rPr lang="es-ES" dirty="0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2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6259" y="1232922"/>
            <a:ext cx="85321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saber qué debe </a:t>
            </a:r>
            <a:r>
              <a:rPr lang="es-ES" dirty="0" err="1"/>
              <a:t>renderizar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 busca ciertas condiciones específicas:</a:t>
            </a:r>
          </a:p>
          <a:p>
            <a:endParaRPr lang="es-ES" dirty="0"/>
          </a:p>
          <a:p>
            <a:r>
              <a:rPr lang="es-ES" dirty="0"/>
              <a:t>Cambio en las </a:t>
            </a:r>
            <a:r>
              <a:rPr lang="es-ES" dirty="0" err="1"/>
              <a:t>props</a:t>
            </a:r>
            <a:r>
              <a:rPr lang="es-ES" dirty="0"/>
              <a:t>  &lt;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=”</a:t>
            </a:r>
            <a:r>
              <a:rPr lang="es-ES" dirty="0" err="1"/>
              <a:t>newtext</a:t>
            </a:r>
            <a:r>
              <a:rPr lang="es-ES" dirty="0"/>
              <a:t>”/&gt;</a:t>
            </a:r>
          </a:p>
          <a:p>
            <a:endParaRPr lang="es-ES" dirty="0"/>
          </a:p>
          <a:p>
            <a:r>
              <a:rPr lang="es-ES" dirty="0"/>
              <a:t>Cambio en el estado </a:t>
            </a:r>
          </a:p>
          <a:p>
            <a:r>
              <a:rPr lang="es-ES" dirty="0" err="1"/>
              <a:t>this.setState</a:t>
            </a:r>
            <a:r>
              <a:rPr lang="es-ES" dirty="0"/>
              <a:t>({</a:t>
            </a:r>
            <a:r>
              <a:rPr lang="es-ES" dirty="0" err="1"/>
              <a:t>count</a:t>
            </a:r>
            <a:r>
              <a:rPr lang="es-ES" dirty="0"/>
              <a:t>: 2}) /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based</a:t>
            </a:r>
            <a:endParaRPr lang="es-ES" dirty="0"/>
          </a:p>
          <a:p>
            <a:r>
              <a:rPr lang="es-ES" dirty="0" err="1"/>
              <a:t>setCount</a:t>
            </a:r>
            <a:r>
              <a:rPr lang="es-ES" dirty="0"/>
              <a:t>(2) / </a:t>
            </a:r>
            <a:r>
              <a:rPr lang="es-ES" dirty="0" err="1"/>
              <a:t>Fn</a:t>
            </a:r>
            <a:r>
              <a:rPr lang="es-ES" dirty="0"/>
              <a:t> + </a:t>
            </a:r>
            <a:r>
              <a:rPr lang="es-ES" dirty="0" err="1"/>
              <a:t>Hooks</a:t>
            </a:r>
            <a:endParaRPr lang="es-ES" dirty="0"/>
          </a:p>
          <a:p>
            <a:endParaRPr lang="es-ES" dirty="0"/>
          </a:p>
          <a:p>
            <a:r>
              <a:rPr lang="es-ES" dirty="0"/>
              <a:t>Eventos. Al ocurrir eventos, programáticamente modificaremos el estado, lo cual detona los dos primeros puntos.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95289"/>
            <a:ext cx="3656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/>
              <a:t>render</a:t>
            </a:r>
            <a:r>
              <a:rPr lang="es-ES" dirty="0"/>
              <a:t>, las </a:t>
            </a:r>
            <a:r>
              <a:rPr lang="es-ES" dirty="0" err="1"/>
              <a:t>props</a:t>
            </a:r>
            <a:r>
              <a:rPr lang="es-ES" dirty="0"/>
              <a:t>, el estado y los </a:t>
            </a:r>
            <a:r>
              <a:rPr lang="es-ES" dirty="0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6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HOOKS 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17976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734" y="73423"/>
            <a:ext cx="1875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¿Qué son los </a:t>
            </a:r>
            <a:r>
              <a:rPr lang="es-AR" dirty="0" err="1"/>
              <a:t>hooks</a:t>
            </a:r>
            <a:r>
              <a:rPr lang="es-AR" dirty="0"/>
              <a:t>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3137" y="1232922"/>
            <a:ext cx="7782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</a:t>
            </a:r>
            <a:r>
              <a:rPr lang="es-ES" dirty="0" err="1"/>
              <a:t>Hooks</a:t>
            </a:r>
            <a:r>
              <a:rPr lang="es-ES" dirty="0"/>
              <a:t> son una API de </a:t>
            </a:r>
            <a:r>
              <a:rPr lang="es-ES" dirty="0" err="1"/>
              <a:t>React</a:t>
            </a:r>
            <a:r>
              <a:rPr lang="es-ES" dirty="0"/>
              <a:t> que nos permite tener estado, y otras características de </a:t>
            </a:r>
            <a:r>
              <a:rPr lang="es-ES" dirty="0" err="1"/>
              <a:t>React</a:t>
            </a:r>
            <a:r>
              <a:rPr lang="es-ES" dirty="0"/>
              <a:t>, en los componentes creados con una </a:t>
            </a:r>
            <a:r>
              <a:rPr lang="es-ES" dirty="0" err="1"/>
              <a:t>function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Esto, antes, no era posible y nos obligaba a crear un componente con </a:t>
            </a:r>
            <a:r>
              <a:rPr lang="es-ES" dirty="0" err="1"/>
              <a:t>class</a:t>
            </a:r>
            <a:r>
              <a:rPr lang="es-ES" dirty="0"/>
              <a:t> para poder acceder a todas las posibilidades de la librería.</a:t>
            </a:r>
          </a:p>
          <a:p>
            <a:endParaRPr lang="es-ES" dirty="0"/>
          </a:p>
          <a:p>
            <a:r>
              <a:rPr lang="es-ES" dirty="0" err="1"/>
              <a:t>Hooks</a:t>
            </a:r>
            <a:r>
              <a:rPr lang="es-ES" dirty="0"/>
              <a:t> es gancho y, precisamente, lo que hacen, es que te permiten enganchar tus componentes funcionales a todas las características que ofrece </a:t>
            </a:r>
            <a:r>
              <a:rPr lang="es-ES" dirty="0" err="1"/>
              <a:t>React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0565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659</Words>
  <Application>Microsoft Office PowerPoint</Application>
  <PresentationFormat>Presentación en pantalla (16:9)</PresentationFormat>
  <Paragraphs>62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Helvetica Neue</vt:lpstr>
      <vt:lpstr>Montserrat SemiBold</vt:lpstr>
      <vt:lpstr>Montserrat Medium</vt:lpstr>
      <vt:lpstr>Montserrat</vt:lpstr>
      <vt:lpstr>Arial</vt:lpstr>
      <vt:lpstr>Helvetica Neue Light</vt:lpstr>
      <vt:lpstr>Anton</vt:lpstr>
      <vt:lpstr>Rubik</vt:lpstr>
      <vt:lpstr>Simple Light</vt:lpstr>
      <vt:lpstr>1_Simple Light</vt:lpstr>
      <vt:lpstr>2_Simple Light</vt:lpstr>
      <vt:lpstr>ESPECIALIZACIÓN REACT</vt:lpstr>
      <vt:lpstr>Presentación de PowerPoint</vt:lpstr>
      <vt:lpstr>COMPONENTES II</vt:lpstr>
      <vt:lpstr>Presentación de PowerPoint</vt:lpstr>
      <vt:lpstr>Presentación de PowerPoint</vt:lpstr>
      <vt:lpstr>Presentación de PowerPoint</vt:lpstr>
      <vt:lpstr>Presentación de PowerPoint</vt:lpstr>
      <vt:lpstr>HOOKS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34</cp:revision>
  <dcterms:modified xsi:type="dcterms:W3CDTF">2024-03-18T03:35:12Z</dcterms:modified>
</cp:coreProperties>
</file>