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</p:sldMasterIdLst>
  <p:notesMasterIdLst>
    <p:notesMasterId r:id="rId12"/>
  </p:notesMasterIdLst>
  <p:sldIdLst>
    <p:sldId id="334" r:id="rId3"/>
    <p:sldId id="335" r:id="rId4"/>
    <p:sldId id="376" r:id="rId5"/>
    <p:sldId id="379" r:id="rId6"/>
    <p:sldId id="377" r:id="rId7"/>
    <p:sldId id="378" r:id="rId8"/>
    <p:sldId id="380" r:id="rId9"/>
    <p:sldId id="381" r:id="rId10"/>
    <p:sldId id="382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SemiBold" panose="020B0604020202020204" charset="0"/>
      <p:regular r:id="rId17"/>
      <p:bold r:id="rId18"/>
      <p:italic r:id="rId19"/>
      <p:boldItalic r:id="rId20"/>
    </p:embeddedFont>
    <p:embeddedFont>
      <p:font typeface="Montserrat Medium" panose="020B060402020202020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Anton" panose="020B0604020202020204" charset="0"/>
      <p:regular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5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71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2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27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57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6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10</a:t>
            </a:r>
            <a:r>
              <a:rPr lang="es-419" sz="3600" b="1" i="0" u="none" strike="noStrike" cap="none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HOOKS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HOOKS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1875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¿Qué son los </a:t>
            </a:r>
            <a:r>
              <a:rPr lang="es-AR" dirty="0" err="1"/>
              <a:t>hooks</a:t>
            </a:r>
            <a:r>
              <a:rPr lang="es-AR" dirty="0"/>
              <a:t>?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12618" y="1094189"/>
            <a:ext cx="85066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Los </a:t>
            </a:r>
            <a:r>
              <a:rPr lang="es-ES" dirty="0" err="1"/>
              <a:t>Hooks</a:t>
            </a:r>
            <a:r>
              <a:rPr lang="es-ES" dirty="0"/>
              <a:t> son una API de </a:t>
            </a:r>
            <a:r>
              <a:rPr lang="es-ES" dirty="0" err="1"/>
              <a:t>React</a:t>
            </a:r>
            <a:r>
              <a:rPr lang="es-ES" dirty="0"/>
              <a:t> que nos permite tener estado, y otras características de </a:t>
            </a:r>
            <a:r>
              <a:rPr lang="es-ES" dirty="0" err="1"/>
              <a:t>React</a:t>
            </a:r>
            <a:r>
              <a:rPr lang="es-ES" dirty="0"/>
              <a:t>, en los componentes creados con una </a:t>
            </a:r>
            <a:r>
              <a:rPr lang="es-ES" dirty="0" err="1"/>
              <a:t>function</a:t>
            </a:r>
            <a:r>
              <a:rPr lang="es-ES" dirty="0"/>
              <a:t>.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Esto, antes, no era posible y nos obligaba a crear un componente con </a:t>
            </a:r>
            <a:r>
              <a:rPr lang="es-ES" dirty="0" err="1"/>
              <a:t>class</a:t>
            </a:r>
            <a:r>
              <a:rPr lang="es-ES" dirty="0"/>
              <a:t> para poder acceder a todas las posibilidades de la librería.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Hooks</a:t>
            </a:r>
            <a:r>
              <a:rPr lang="es-ES" dirty="0"/>
              <a:t> es gancho y, precisamente, lo que hacen, es que te permiten enganchar tus componentes funcionales a todas las características que ofrece </a:t>
            </a:r>
            <a:r>
              <a:rPr lang="es-ES" dirty="0" err="1"/>
              <a:t>React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972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2512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¿Qué es el estado en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28600" y="1053780"/>
            <a:ext cx="85898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Este mismo concepto se puede aplicar a la interfaz de usuario. Por ejemplo, el botón Me Gusta de Facebook tendría el estado de </a:t>
            </a:r>
            <a:r>
              <a:rPr lang="es-ES" dirty="0" err="1"/>
              <a:t>meGusta</a:t>
            </a:r>
            <a:r>
              <a:rPr lang="es-ES" dirty="0"/>
              <a:t> a true cuando el usuario le ha dado a Me Gusta y a false cuando no lo ha hecho.</a:t>
            </a:r>
          </a:p>
          <a:p>
            <a:endParaRPr lang="es-ES" dirty="0"/>
          </a:p>
          <a:p>
            <a:r>
              <a:rPr lang="es-ES" dirty="0"/>
              <a:t>No solo podemos tener en el estado valores booleanos, también podemos tener objetos, </a:t>
            </a:r>
            <a:r>
              <a:rPr lang="es-ES" dirty="0" err="1"/>
              <a:t>arrays</a:t>
            </a:r>
            <a:r>
              <a:rPr lang="es-ES" dirty="0"/>
              <a:t>, números, etc.</a:t>
            </a:r>
          </a:p>
          <a:p>
            <a:endParaRPr lang="es-ES" dirty="0"/>
          </a:p>
          <a:p>
            <a:r>
              <a:rPr lang="es-ES" dirty="0"/>
              <a:t>Por ejemplo, si tienes un componente </a:t>
            </a:r>
            <a:r>
              <a:rPr lang="es-ES" dirty="0" err="1"/>
              <a:t>Counter</a:t>
            </a:r>
            <a:r>
              <a:rPr lang="es-ES" dirty="0"/>
              <a:t> que muestra un contador, puedes usar el estado para controlar el valor del contador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99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useState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429490" y="311408"/>
            <a:ext cx="8506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Para crear un estado en </a:t>
            </a:r>
            <a:r>
              <a:rPr lang="es-ES" dirty="0" err="1"/>
              <a:t>React</a:t>
            </a:r>
            <a:r>
              <a:rPr lang="es-ES" dirty="0"/>
              <a:t> usamos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useState</a:t>
            </a:r>
            <a:r>
              <a:rPr lang="es-ES" dirty="0"/>
              <a:t>: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36" y="926989"/>
            <a:ext cx="3886200" cy="20249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87037" y="2951966"/>
            <a:ext cx="79386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Al usar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useState</a:t>
            </a:r>
            <a:r>
              <a:rPr lang="es-ES" dirty="0"/>
              <a:t> este devolverá un </a:t>
            </a:r>
            <a:r>
              <a:rPr lang="es-ES" dirty="0" err="1"/>
              <a:t>array</a:t>
            </a:r>
            <a:r>
              <a:rPr lang="es-ES" dirty="0"/>
              <a:t> de dos posiciones:</a:t>
            </a:r>
          </a:p>
          <a:p>
            <a:endParaRPr lang="es-ES" dirty="0"/>
          </a:p>
          <a:p>
            <a:r>
              <a:rPr lang="es-ES" dirty="0"/>
              <a:t>El valor del estado.</a:t>
            </a:r>
          </a:p>
          <a:p>
            <a:r>
              <a:rPr lang="es-ES" dirty="0"/>
              <a:t>La función para cambiar el estado.</a:t>
            </a:r>
          </a:p>
          <a:p>
            <a:r>
              <a:rPr lang="es-ES" dirty="0"/>
              <a:t>Suele usarse desestructuración para facilitar la lectura y ahorrarnos algunas </a:t>
            </a:r>
            <a:r>
              <a:rPr lang="es-ES" dirty="0" err="1"/>
              <a:t>lineas</a:t>
            </a:r>
            <a:r>
              <a:rPr lang="es-ES" dirty="0"/>
              <a:t> de código. Por otro lado, al pasarle un dato como parámetro al </a:t>
            </a:r>
            <a:r>
              <a:rPr lang="es-ES" dirty="0" err="1"/>
              <a:t>useState</a:t>
            </a:r>
            <a:r>
              <a:rPr lang="es-ES" dirty="0"/>
              <a:t> le estamos indicando su estado inicial.</a:t>
            </a:r>
          </a:p>
        </p:txBody>
      </p:sp>
    </p:spTree>
    <p:extLst>
      <p:ext uri="{BB962C8B-B14F-4D97-AF65-F5344CB8AC3E}">
        <p14:creationId xmlns:p14="http://schemas.microsoft.com/office/powerpoint/2010/main" val="89789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2552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¿Qué hace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useState</a:t>
            </a:r>
            <a:r>
              <a:rPr lang="es-ES" dirty="0"/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28600" y="1053780"/>
            <a:ext cx="8589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useState</a:t>
            </a:r>
            <a:r>
              <a:rPr lang="es-ES" dirty="0"/>
              <a:t> es utilizado para crear variables de estado, quiere decir que su valor es dinámico, que este puede cambiar en el tiempo y eso requiere una re-</a:t>
            </a:r>
            <a:r>
              <a:rPr lang="es-ES" dirty="0" err="1"/>
              <a:t>renderización</a:t>
            </a:r>
            <a:r>
              <a:rPr lang="es-ES" dirty="0"/>
              <a:t> del componente donde se utiliza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Recibe un parámetro: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El valor inicial de nuestra variable de estado.</a:t>
            </a:r>
          </a:p>
          <a:p>
            <a:r>
              <a:rPr lang="es-ES" dirty="0"/>
              <a:t>Devuelve un </a:t>
            </a:r>
            <a:r>
              <a:rPr lang="es-ES" dirty="0" err="1"/>
              <a:t>array</a:t>
            </a:r>
            <a:r>
              <a:rPr lang="es-ES" dirty="0"/>
              <a:t> con dos variables: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En primer lugar tenemos la variable que contiene el valor</a:t>
            </a:r>
          </a:p>
          <a:p>
            <a:r>
              <a:rPr lang="es-ES" dirty="0"/>
              <a:t>La siguiente variable es una función set, requiere el nuevo valor del estado, y este modifica el valor de la variable que anteriormente mencionamos</a:t>
            </a:r>
          </a:p>
          <a:p>
            <a:r>
              <a:rPr lang="es-ES" dirty="0"/>
              <a:t>Cabe destacar que la función proporciona cómo </a:t>
            </a:r>
            <a:r>
              <a:rPr lang="es-ES" dirty="0" err="1"/>
              <a:t>parametro</a:t>
            </a:r>
            <a:r>
              <a:rPr lang="es-ES" dirty="0"/>
              <a:t> el valor actual del propio estado. </a:t>
            </a:r>
          </a:p>
        </p:txBody>
      </p:sp>
    </p:spTree>
    <p:extLst>
      <p:ext uri="{BB962C8B-B14F-4D97-AF65-F5344CB8AC3E}">
        <p14:creationId xmlns:p14="http://schemas.microsoft.com/office/powerpoint/2010/main" val="122912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2592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¿Qué hace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07818" y="582725"/>
            <a:ext cx="85898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 se usa para ejecutar código cuando se </a:t>
            </a:r>
            <a:r>
              <a:rPr lang="es-ES" dirty="0" err="1"/>
              <a:t>renderiza</a:t>
            </a:r>
            <a:r>
              <a:rPr lang="es-ES" dirty="0"/>
              <a:t> el componente o cuando cambian las dependencias del efecto.</a:t>
            </a:r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>Recibe dos parámetros: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4" y="1475509"/>
            <a:ext cx="4087833" cy="276702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572000" y="178538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La función que se ejecutará al cambiar las dependencias o al </a:t>
            </a:r>
            <a:r>
              <a:rPr lang="es-ES" dirty="0" err="1"/>
              <a:t>renderizar</a:t>
            </a:r>
            <a:r>
              <a:rPr lang="es-ES" dirty="0"/>
              <a:t> el componente.</a:t>
            </a:r>
          </a:p>
          <a:p>
            <a:r>
              <a:rPr lang="es-ES" dirty="0"/>
              <a:t>Un </a:t>
            </a:r>
            <a:r>
              <a:rPr lang="es-ES" dirty="0" err="1"/>
              <a:t>array</a:t>
            </a:r>
            <a:r>
              <a:rPr lang="es-ES" dirty="0"/>
              <a:t> de dependencias. </a:t>
            </a:r>
            <a:endParaRPr lang="es-ES" dirty="0" smtClean="0"/>
          </a:p>
          <a:p>
            <a:r>
              <a:rPr lang="es-ES" dirty="0" smtClean="0"/>
              <a:t>Si </a:t>
            </a:r>
            <a:r>
              <a:rPr lang="es-ES" dirty="0"/>
              <a:t>cambia el valor de alguna dependencia, ejecutará la función.</a:t>
            </a:r>
          </a:p>
          <a:p>
            <a:r>
              <a:rPr lang="es-ES" dirty="0"/>
              <a:t>En este ejemplo mostramos un mensaje en consola cuando carga el componente y cada vez que cambia el valor de </a:t>
            </a:r>
            <a:r>
              <a:rPr lang="es-ES" dirty="0" err="1"/>
              <a:t>count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069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casos de uso del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19545" y="694313"/>
            <a:ext cx="79802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Podemos usar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useEffect</a:t>
            </a:r>
            <a:r>
              <a:rPr lang="es-ES" dirty="0"/>
              <a:t> de diferentes formas, tales como:</a:t>
            </a:r>
          </a:p>
          <a:p>
            <a:endParaRPr lang="es-ES" dirty="0"/>
          </a:p>
          <a:p>
            <a:r>
              <a:rPr lang="es-ES" dirty="0"/>
              <a:t>Ejecutar código cuando se </a:t>
            </a:r>
            <a:r>
              <a:rPr lang="es-ES" dirty="0" err="1"/>
              <a:t>renderiza</a:t>
            </a:r>
            <a:r>
              <a:rPr lang="es-ES" dirty="0"/>
              <a:t> el componente, cuando cambian las dependencias del efecto o cuando se desmonta el componente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Por eso puede ser útil para hacer llamadas a </a:t>
            </a:r>
            <a:r>
              <a:rPr lang="es-ES" dirty="0" err="1"/>
              <a:t>APIs</a:t>
            </a:r>
            <a:r>
              <a:rPr lang="es-ES" dirty="0"/>
              <a:t>, ya que sea nada más montar el componente o cuando cambian las dependencias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Realizar tracking de eventos, como Google </a:t>
            </a:r>
            <a:r>
              <a:rPr lang="es-ES" dirty="0" err="1"/>
              <a:t>Analytics</a:t>
            </a:r>
            <a:r>
              <a:rPr lang="es-ES" dirty="0"/>
              <a:t>, para saber qué páginas visitan los usuarios.</a:t>
            </a:r>
          </a:p>
          <a:p>
            <a:r>
              <a:rPr lang="es-ES" dirty="0"/>
              <a:t>Podemos validar un formulario para que cada vez que cambie el estado, podamos actualizar la UI y mostrar dónde están los errores.</a:t>
            </a:r>
          </a:p>
          <a:p>
            <a:r>
              <a:rPr lang="es-ES" dirty="0"/>
              <a:t>Podemos suscribirnos a eventos del navegador, como por ejemplo el evento </a:t>
            </a:r>
            <a:r>
              <a:rPr lang="es-ES" dirty="0" err="1"/>
              <a:t>resize</a:t>
            </a:r>
            <a:r>
              <a:rPr lang="es-ES" dirty="0"/>
              <a:t> para saber cuando el usuario cambia el tamaño de la ventana.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07944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467</Words>
  <Application>Microsoft Office PowerPoint</Application>
  <PresentationFormat>Presentación en pantalla (16:9)</PresentationFormat>
  <Paragraphs>49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Montserrat</vt:lpstr>
      <vt:lpstr>Montserrat SemiBold</vt:lpstr>
      <vt:lpstr>Arial</vt:lpstr>
      <vt:lpstr>Montserrat Medium</vt:lpstr>
      <vt:lpstr>Helvetica Neue</vt:lpstr>
      <vt:lpstr>Anton</vt:lpstr>
      <vt:lpstr>Helvetica Neue Light</vt:lpstr>
      <vt:lpstr>Simple Light</vt:lpstr>
      <vt:lpstr>1_Simple Light</vt:lpstr>
      <vt:lpstr>ESPECIALIZACIÓN REACT</vt:lpstr>
      <vt:lpstr>Presentación de PowerPoint</vt:lpstr>
      <vt:lpstr>HOOKS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48</cp:revision>
  <dcterms:modified xsi:type="dcterms:W3CDTF">2024-04-19T13:31:53Z</dcterms:modified>
</cp:coreProperties>
</file>