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4" r:id="rId2"/>
  </p:sldMasterIdLst>
  <p:notesMasterIdLst>
    <p:notesMasterId r:id="rId13"/>
  </p:notesMasterIdLst>
  <p:sldIdLst>
    <p:sldId id="334" r:id="rId3"/>
    <p:sldId id="335" r:id="rId4"/>
    <p:sldId id="376" r:id="rId5"/>
    <p:sldId id="379" r:id="rId6"/>
    <p:sldId id="380" r:id="rId7"/>
    <p:sldId id="381" r:id="rId8"/>
    <p:sldId id="382" r:id="rId9"/>
    <p:sldId id="383" r:id="rId10"/>
    <p:sldId id="384" r:id="rId11"/>
    <p:sldId id="385" r:id="rId12"/>
  </p:sldIdLst>
  <p:sldSz cx="9144000" cy="5143500" type="screen16x9"/>
  <p:notesSz cx="6858000" cy="9144000"/>
  <p:embeddedFontLs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Montserrat SemiBold" panose="020B0604020202020204" charset="0"/>
      <p:regular r:id="rId18"/>
      <p:bold r:id="rId19"/>
      <p:italic r:id="rId20"/>
      <p:boldItalic r:id="rId21"/>
    </p:embeddedFont>
    <p:embeddedFont>
      <p:font typeface="Helvetica Neue Light" panose="020B0604020202020204" charset="0"/>
      <p:regular r:id="rId22"/>
      <p:bold r:id="rId23"/>
      <p:italic r:id="rId24"/>
      <p:boldItalic r:id="rId25"/>
    </p:embeddedFont>
    <p:embeddedFont>
      <p:font typeface="Helvetica Neue" panose="020B0604020202020204" charset="0"/>
      <p:regular r:id="rId26"/>
      <p:bold r:id="rId27"/>
      <p:italic r:id="rId28"/>
      <p:boldItalic r:id="rId29"/>
    </p:embeddedFont>
    <p:embeddedFont>
      <p:font typeface="Anton" panose="020B0604020202020204" charset="0"/>
      <p:regular r:id="rId30"/>
    </p:embeddedFont>
    <p:embeddedFont>
      <p:font typeface="Montserrat Medium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D91C97-035E-4FE8-BC7D-E2325462DA7C}">
  <a:tblStyle styleId="{10D91C97-035E-4FE8-BC7D-E2325462DA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D681E50-6BCF-4202-8FDD-B052B51C3BE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-1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1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50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0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Diapositiva con título y sub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5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48364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Clase 2 - 37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6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6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6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4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3250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7" name="Google Shape;4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530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4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5" name="Google Shape;55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8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5381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1" name="Google Shape;61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9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1606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Concepto destacado y explicació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0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9" name="Google Shape;6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7489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o gráficos" type="titleOnly">
  <p:cSld name="Imágenes o gráfico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4" name="Google Shape;74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1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987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Ejercicios e image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2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82;p52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2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745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Título tarea y consign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3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9" name="Google Shape;89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3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3" name="Google Shape;93;p53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6897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Importante o recordatori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4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4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953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ita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5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103" name="Google Shape;103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5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5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5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10" name="Google Shape;110;p55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09526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Clase 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6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6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6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6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3173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Última cla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7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7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7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7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57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57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7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7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5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6363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17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71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6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1712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title"/>
          </p:nvPr>
        </p:nvSpPr>
        <p:spPr>
          <a:xfrm>
            <a:off x="2988475" y="1611325"/>
            <a:ext cx="61554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es-ES" dirty="0">
                <a:latin typeface="Helvetica Neue" panose="020B0604020202020204" charset="0"/>
              </a:rPr>
              <a:t>ESPECIALIZACIÓN REACT</a:t>
            </a:r>
            <a:endParaRPr dirty="0">
              <a:latin typeface="Helvetica Neue" panose="020B0604020202020204" charset="0"/>
            </a:endParaRPr>
          </a:p>
        </p:txBody>
      </p:sp>
      <p:pic>
        <p:nvPicPr>
          <p:cNvPr id="4" name="Google Shape;60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443" y="2761908"/>
            <a:ext cx="1823463" cy="163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640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5417" y="169613"/>
            <a:ext cx="59920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aplicar estilos de forma condicional a un componente en </a:t>
            </a:r>
            <a:r>
              <a:rPr lang="es-ES" dirty="0" err="1"/>
              <a:t>React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166254" y="657261"/>
            <a:ext cx="73775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En el caso anterior, si la </a:t>
            </a:r>
            <a:r>
              <a:rPr lang="es-ES" dirty="0" err="1"/>
              <a:t>prop</a:t>
            </a:r>
            <a:r>
              <a:rPr lang="es-ES" dirty="0"/>
              <a:t> </a:t>
            </a:r>
            <a:r>
              <a:rPr lang="es-ES" dirty="0" err="1"/>
              <a:t>primary</a:t>
            </a:r>
            <a:r>
              <a:rPr lang="es-ES" dirty="0"/>
              <a:t> es true, el botón tendrá el color rojo. Si no, tendrá el color azul.</a:t>
            </a:r>
          </a:p>
          <a:p>
            <a:endParaRPr lang="es-ES" dirty="0"/>
          </a:p>
          <a:p>
            <a:r>
              <a:rPr lang="es-ES" dirty="0"/>
              <a:t>También puedes seguir la misma mecánica usando clases. En este caso, usamos el operador ternario para decidir si añadir o no la clase:</a:t>
            </a:r>
          </a:p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55" y="1940430"/>
            <a:ext cx="7715858" cy="226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3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2;p29"/>
          <p:cNvSpPr txBox="1"/>
          <p:nvPr/>
        </p:nvSpPr>
        <p:spPr>
          <a:xfrm>
            <a:off x="2257052" y="1570728"/>
            <a:ext cx="58803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3600" b="1" i="0" u="none" strike="noStrike" cap="none" dirty="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s-419" sz="3600" b="1" i="0" u="none" strike="noStrike" cap="none" dirty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Clase </a:t>
            </a:r>
            <a:r>
              <a:rPr lang="es-419" sz="3600" b="1" dirty="0" smtClean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11</a:t>
            </a:r>
            <a:r>
              <a:rPr lang="es-419" sz="3600" b="1" i="0" u="none" strike="noStrike" cap="none" dirty="0" smtClean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. </a:t>
            </a:r>
            <a:r>
              <a:rPr lang="es-419" sz="3600" b="0" i="0" u="none" strike="noStrike" cap="none" dirty="0" smtClean="0">
                <a:solidFill>
                  <a:srgbClr val="121212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3600" dirty="0">
                <a:solidFill>
                  <a:srgbClr val="121212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REACT JS</a:t>
            </a:r>
            <a:endParaRPr sz="3600" b="0" i="0" u="none" strike="noStrike" cap="none" dirty="0">
              <a:solidFill>
                <a:srgbClr val="121212"/>
              </a:solidFill>
              <a:latin typeface="Helvetica Neue" panose="020B0604020202020204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200400" y="2301748"/>
            <a:ext cx="49123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SzPts val="3600"/>
            </a:pPr>
            <a:r>
              <a:rPr lang="es-419" sz="4000" i="1" dirty="0" err="1" smtClean="0">
                <a:solidFill>
                  <a:srgbClr val="121212"/>
                </a:solidFill>
                <a:latin typeface="Helvetica Neue" panose="020B0604020202020204" charset="0"/>
                <a:ea typeface="Anton"/>
                <a:cs typeface="Anton"/>
                <a:sym typeface="Anton"/>
              </a:rPr>
              <a:t>Renderizado</a:t>
            </a:r>
            <a:r>
              <a:rPr lang="es-419" sz="4000" i="1" dirty="0" smtClean="0">
                <a:solidFill>
                  <a:srgbClr val="121212"/>
                </a:solidFill>
                <a:latin typeface="Helvetica Neue" panose="020B0604020202020204" charset="0"/>
                <a:ea typeface="Anton"/>
                <a:cs typeface="Anton"/>
                <a:sym typeface="Anton"/>
              </a:rPr>
              <a:t> Condicional</a:t>
            </a:r>
            <a:endParaRPr lang="es-419" sz="4000" i="1" dirty="0">
              <a:solidFill>
                <a:srgbClr val="121212"/>
              </a:solidFill>
              <a:latin typeface="Helvetica Neue" panose="020B0604020202020204" charset="0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388007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RENDERIZADO CONDICIONAL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313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96252" y="133954"/>
            <a:ext cx="3865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¿Qué es el </a:t>
            </a:r>
            <a:r>
              <a:rPr lang="es-ES" dirty="0" err="1"/>
              <a:t>renderizado</a:t>
            </a:r>
            <a:r>
              <a:rPr lang="es-ES" dirty="0"/>
              <a:t> condicional en </a:t>
            </a:r>
            <a:r>
              <a:rPr lang="es-ES" dirty="0" err="1"/>
              <a:t>React</a:t>
            </a:r>
            <a:r>
              <a:rPr lang="es-ES" dirty="0"/>
              <a:t>?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47255" y="1125200"/>
            <a:ext cx="793865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renderizado</a:t>
            </a:r>
            <a:r>
              <a:rPr lang="es-ES" dirty="0"/>
              <a:t> condicional es la forma de mostrar un componente u otro dependiendo de una condición.</a:t>
            </a:r>
          </a:p>
          <a:p>
            <a:endParaRPr lang="es-ES" dirty="0"/>
          </a:p>
          <a:p>
            <a:r>
              <a:rPr lang="es-ES" dirty="0"/>
              <a:t>Para hacer </a:t>
            </a:r>
            <a:r>
              <a:rPr lang="es-ES" dirty="0" err="1"/>
              <a:t>renderizado</a:t>
            </a:r>
            <a:r>
              <a:rPr lang="es-ES" dirty="0"/>
              <a:t> condicional en </a:t>
            </a:r>
            <a:r>
              <a:rPr lang="es-ES" dirty="0" err="1"/>
              <a:t>React</a:t>
            </a:r>
            <a:r>
              <a:rPr lang="es-ES" dirty="0"/>
              <a:t> usamos el operador ternario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 smtClean="0"/>
              <a:t>En </a:t>
            </a:r>
            <a:r>
              <a:rPr lang="es-ES" dirty="0"/>
              <a:t>este caso, si la </a:t>
            </a:r>
            <a:r>
              <a:rPr lang="es-ES" dirty="0" err="1"/>
              <a:t>prop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existe, se </a:t>
            </a:r>
            <a:r>
              <a:rPr lang="es-ES" dirty="0" err="1"/>
              <a:t>renderiza</a:t>
            </a:r>
            <a:r>
              <a:rPr lang="es-ES" dirty="0"/>
              <a:t> el botón. Si no existe, no se </a:t>
            </a:r>
            <a:r>
              <a:rPr lang="es-ES" dirty="0" err="1"/>
              <a:t>renderiza</a:t>
            </a:r>
            <a:r>
              <a:rPr lang="es-ES" dirty="0"/>
              <a:t> nada.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207" y="2068476"/>
            <a:ext cx="3676993" cy="151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2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96252" y="133954"/>
            <a:ext cx="3865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¿Qué es el </a:t>
            </a:r>
            <a:r>
              <a:rPr lang="es-ES" dirty="0" err="1"/>
              <a:t>renderizado</a:t>
            </a:r>
            <a:r>
              <a:rPr lang="es-ES" dirty="0"/>
              <a:t> condicional en </a:t>
            </a:r>
            <a:r>
              <a:rPr lang="es-ES" dirty="0" err="1"/>
              <a:t>React</a:t>
            </a:r>
            <a:r>
              <a:rPr lang="es-ES" dirty="0"/>
              <a:t>?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56309" y="694313"/>
            <a:ext cx="766849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En este caso, si la </a:t>
            </a:r>
            <a:r>
              <a:rPr lang="es-ES" dirty="0" err="1"/>
              <a:t>prop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existe, se </a:t>
            </a:r>
            <a:r>
              <a:rPr lang="es-ES" dirty="0" err="1"/>
              <a:t>renderiza</a:t>
            </a:r>
            <a:r>
              <a:rPr lang="es-ES" dirty="0"/>
              <a:t> el botón. Si no existe, no se </a:t>
            </a:r>
            <a:r>
              <a:rPr lang="es-ES" dirty="0" err="1"/>
              <a:t>renderiza</a:t>
            </a:r>
            <a:r>
              <a:rPr lang="es-ES" dirty="0"/>
              <a:t> nada.</a:t>
            </a:r>
          </a:p>
          <a:p>
            <a:endParaRPr lang="es-ES" dirty="0"/>
          </a:p>
          <a:p>
            <a:r>
              <a:rPr lang="es-ES" dirty="0"/>
              <a:t>Es común encontrar implementaciones del </a:t>
            </a:r>
            <a:r>
              <a:rPr lang="es-ES" dirty="0" err="1"/>
              <a:t>renderizado</a:t>
            </a:r>
            <a:r>
              <a:rPr lang="es-ES" dirty="0"/>
              <a:t> condicional con el operador &amp;&amp;, del tipo: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Parece </a:t>
            </a:r>
            <a:r>
              <a:rPr lang="es-ES" dirty="0"/>
              <a:t>que tiene sentido... si el </a:t>
            </a:r>
            <a:r>
              <a:rPr lang="es-ES" dirty="0" err="1"/>
              <a:t>length</a:t>
            </a:r>
            <a:r>
              <a:rPr lang="es-ES" dirty="0"/>
              <a:t> es positivo (mayor a cero) pintamos el </a:t>
            </a:r>
            <a:r>
              <a:rPr lang="es-ES" dirty="0" err="1"/>
              <a:t>map</a:t>
            </a:r>
            <a:r>
              <a:rPr lang="es-ES" dirty="0"/>
              <a:t>. !Pues no! ❌ Cuidado, si tiene </a:t>
            </a:r>
            <a:r>
              <a:rPr lang="es-ES" dirty="0" err="1"/>
              <a:t>length</a:t>
            </a:r>
            <a:r>
              <a:rPr lang="es-ES" dirty="0"/>
              <a:t> de cero ya que se pintará en el navegador un 0.</a:t>
            </a:r>
          </a:p>
          <a:p>
            <a:endParaRPr lang="es-ES" dirty="0"/>
          </a:p>
          <a:p>
            <a:r>
              <a:rPr lang="es-ES" dirty="0"/>
              <a:t>Es preferible utilizar el operador ternario. Kent C. </a:t>
            </a:r>
            <a:r>
              <a:rPr lang="es-ES" dirty="0" err="1"/>
              <a:t>Dodds</a:t>
            </a:r>
            <a:r>
              <a:rPr lang="es-ES" dirty="0"/>
              <a:t> tiene un artículo interesante hablando del tema. Use </a:t>
            </a:r>
            <a:r>
              <a:rPr lang="es-ES" dirty="0" err="1"/>
              <a:t>ternaries</a:t>
            </a:r>
            <a:r>
              <a:rPr lang="es-ES" dirty="0"/>
              <a:t> </a:t>
            </a:r>
            <a:r>
              <a:rPr lang="es-ES" dirty="0" err="1"/>
              <a:t>rather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&amp;&amp; in JSX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3" y="1828696"/>
            <a:ext cx="5444138" cy="94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ESTILOS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285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5418" y="169613"/>
            <a:ext cx="53132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¿Cómo </a:t>
            </a:r>
            <a:r>
              <a:rPr lang="es-ES" dirty="0" smtClean="0"/>
              <a:t>podes </a:t>
            </a:r>
            <a:r>
              <a:rPr lang="es-ES" dirty="0"/>
              <a:t>aplicar clases CSS a un componente en </a:t>
            </a:r>
            <a:r>
              <a:rPr lang="es-ES" dirty="0" err="1"/>
              <a:t>React</a:t>
            </a:r>
            <a:r>
              <a:rPr lang="es-ES" dirty="0"/>
              <a:t>?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374073" y="1017479"/>
            <a:ext cx="732905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Para aplicar clases CSS a un componente en </a:t>
            </a:r>
            <a:r>
              <a:rPr lang="es-AR" dirty="0" err="1"/>
              <a:t>React</a:t>
            </a:r>
            <a:r>
              <a:rPr lang="es-AR" dirty="0"/>
              <a:t> usamos la </a:t>
            </a:r>
            <a:r>
              <a:rPr lang="es-AR" dirty="0" err="1"/>
              <a:t>prop</a:t>
            </a:r>
            <a:r>
              <a:rPr lang="es-AR" dirty="0"/>
              <a:t> </a:t>
            </a:r>
            <a:r>
              <a:rPr lang="es-AR" dirty="0" err="1"/>
              <a:t>className</a:t>
            </a:r>
            <a:r>
              <a:rPr lang="es-AR" dirty="0"/>
              <a:t>: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r>
              <a:rPr lang="es-AR" dirty="0" smtClean="0"/>
              <a:t>La </a:t>
            </a:r>
            <a:r>
              <a:rPr lang="es-AR" dirty="0"/>
              <a:t>razón por la que se llama </a:t>
            </a:r>
            <a:r>
              <a:rPr lang="es-AR" dirty="0" err="1"/>
              <a:t>className</a:t>
            </a:r>
            <a:r>
              <a:rPr lang="es-AR" dirty="0"/>
              <a:t> es porque </a:t>
            </a:r>
            <a:r>
              <a:rPr lang="es-AR" dirty="0" err="1"/>
              <a:t>class</a:t>
            </a:r>
            <a:r>
              <a:rPr lang="es-AR" dirty="0"/>
              <a:t> es una palabra reservada en JavaScript. Por eso, en JSX, tenemos que usar </a:t>
            </a:r>
            <a:r>
              <a:rPr lang="es-AR" dirty="0" err="1"/>
              <a:t>className</a:t>
            </a:r>
            <a:r>
              <a:rPr lang="es-AR" dirty="0"/>
              <a:t> para aplicar clases CSS.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43" y="1504323"/>
            <a:ext cx="3351475" cy="159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8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5417" y="169613"/>
            <a:ext cx="59920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¿Cómo puedes aplicar estilos en línea a un componente en </a:t>
            </a:r>
            <a:r>
              <a:rPr lang="es-ES" dirty="0" err="1"/>
              <a:t>React</a:t>
            </a:r>
            <a:r>
              <a:rPr lang="es-ES" dirty="0"/>
              <a:t>?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0327" y="694313"/>
            <a:ext cx="775161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Para aplicar estilos CSS en línea a un componente en </a:t>
            </a:r>
            <a:r>
              <a:rPr lang="es-ES" dirty="0" err="1"/>
              <a:t>React</a:t>
            </a:r>
            <a:r>
              <a:rPr lang="es-ES" dirty="0"/>
              <a:t> usamos la </a:t>
            </a:r>
            <a:r>
              <a:rPr lang="es-ES" dirty="0" err="1"/>
              <a:t>prop</a:t>
            </a:r>
            <a:r>
              <a:rPr lang="es-ES" dirty="0"/>
              <a:t> </a:t>
            </a:r>
            <a:r>
              <a:rPr lang="es-ES" dirty="0" err="1"/>
              <a:t>style</a:t>
            </a:r>
            <a:r>
              <a:rPr lang="es-ES" dirty="0"/>
              <a:t>. La diferencia de cómo lo haríamos con HTML, es que en </a:t>
            </a:r>
            <a:r>
              <a:rPr lang="es-ES" dirty="0" err="1"/>
              <a:t>React</a:t>
            </a:r>
            <a:r>
              <a:rPr lang="es-ES" dirty="0"/>
              <a:t> los estilos se pasan como un objeto y no como una cadena de texto (esto puede verse más claro con los dobles corchetes, los primeros para indicar que es una expresión JavaScript, y los segundos para crear el objeto):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Fíjate </a:t>
            </a:r>
            <a:r>
              <a:rPr lang="es-ES" dirty="0"/>
              <a:t>que, además, los nombres de las propiedades CSS están en </a:t>
            </a:r>
            <a:r>
              <a:rPr lang="es-ES" dirty="0" err="1"/>
              <a:t>camelCase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7" y="1639347"/>
            <a:ext cx="7082051" cy="18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4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5417" y="169613"/>
            <a:ext cx="59920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aplicar estilos de forma condicional a un componente en </a:t>
            </a:r>
            <a:r>
              <a:rPr lang="es-ES" dirty="0" err="1"/>
              <a:t>React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200891" y="594539"/>
            <a:ext cx="81741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Podes </a:t>
            </a:r>
            <a:r>
              <a:rPr lang="es-AR" dirty="0"/>
              <a:t>aplicar estilos de forma condicional a un componente en </a:t>
            </a:r>
            <a:r>
              <a:rPr lang="es-AR" dirty="0" err="1"/>
              <a:t>React</a:t>
            </a:r>
            <a:r>
              <a:rPr lang="es-AR" dirty="0"/>
              <a:t> usando la </a:t>
            </a:r>
            <a:r>
              <a:rPr lang="es-AR" dirty="0" err="1"/>
              <a:t>prop</a:t>
            </a:r>
            <a:r>
              <a:rPr lang="es-AR" dirty="0"/>
              <a:t> </a:t>
            </a:r>
            <a:r>
              <a:rPr lang="es-AR" dirty="0" err="1"/>
              <a:t>style</a:t>
            </a:r>
            <a:r>
              <a:rPr lang="es-AR" dirty="0"/>
              <a:t> y un operador ternario:</a:t>
            </a:r>
          </a:p>
          <a:p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4" y="1295222"/>
            <a:ext cx="8926171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454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439</Words>
  <Application>Microsoft Office PowerPoint</Application>
  <PresentationFormat>Presentación en pantalla (16:9)</PresentationFormat>
  <Paragraphs>62</Paragraphs>
  <Slides>10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Arial</vt:lpstr>
      <vt:lpstr>Montserrat</vt:lpstr>
      <vt:lpstr>Montserrat SemiBold</vt:lpstr>
      <vt:lpstr>Helvetica Neue Light</vt:lpstr>
      <vt:lpstr>Helvetica Neue</vt:lpstr>
      <vt:lpstr>Anton</vt:lpstr>
      <vt:lpstr>Montserrat Medium</vt:lpstr>
      <vt:lpstr>Simple Light</vt:lpstr>
      <vt:lpstr>1_Simple Light</vt:lpstr>
      <vt:lpstr>ESPECIALIZACIÓN REACT</vt:lpstr>
      <vt:lpstr>Presentación de PowerPoint</vt:lpstr>
      <vt:lpstr>RENDERIZADO CONDICIONAL</vt:lpstr>
      <vt:lpstr>Presentación de PowerPoint</vt:lpstr>
      <vt:lpstr>Presentación de PowerPoint</vt:lpstr>
      <vt:lpstr>ESTILOS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ESPECIALIZACIÓN REACT</dc:title>
  <dc:creator>Arbusta</dc:creator>
  <cp:lastModifiedBy>Arbusta</cp:lastModifiedBy>
  <cp:revision>50</cp:revision>
  <dcterms:modified xsi:type="dcterms:W3CDTF">2024-04-19T13:52:38Z</dcterms:modified>
</cp:coreProperties>
</file>