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17"/>
  </p:notesMasterIdLst>
  <p:sldIdLst>
    <p:sldId id="334" r:id="rId3"/>
    <p:sldId id="335" r:id="rId4"/>
    <p:sldId id="376" r:id="rId5"/>
    <p:sldId id="379" r:id="rId6"/>
    <p:sldId id="380" r:id="rId7"/>
    <p:sldId id="381" r:id="rId8"/>
    <p:sldId id="382" r:id="rId9"/>
    <p:sldId id="383" r:id="rId10"/>
    <p:sldId id="385" r:id="rId11"/>
    <p:sldId id="386" r:id="rId12"/>
    <p:sldId id="387" r:id="rId13"/>
    <p:sldId id="388" r:id="rId14"/>
    <p:sldId id="389" r:id="rId15"/>
    <p:sldId id="391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Anton" panose="020B0604020202020204" charset="0"/>
      <p:regular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  <p:embeddedFont>
      <p:font typeface="Montserrat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91C97-035E-4FE8-BC7D-E2325462DA7C}">
  <a:tblStyle styleId="{10D91C97-035E-4FE8-BC7D-E2325462DA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681E50-6BCF-4202-8FDD-B052B51C3B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19a8efb71_1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19a8efb71_1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026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19a8efb71_1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19a8efb71_1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56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19a8efb71_1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19a8efb71_1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0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73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435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1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33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19a8efb71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19a8efb71_1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6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19a8efb71_1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19a8efb71_1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48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19a8efb71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19a8efb71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49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Diapositiva con título y sub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36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Clase 2 - 37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32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" name="Google Shape;4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3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38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1606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Concepto destacado y explicació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0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489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Imágenes o gráfico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98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Ejercicios e image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4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Título tarea y consigna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9" name="Google Shape;8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689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Importante o recordatori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5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ita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952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Clase 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3173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Última cla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36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1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7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‹Nº›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1712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ES" dirty="0">
                <a:latin typeface="Helvetica Neue" panose="020B0604020202020204" charset="0"/>
              </a:rPr>
              <a:t>ESPECIALIZACIÓN REACT</a:t>
            </a:r>
            <a:endParaRPr dirty="0">
              <a:latin typeface="Helvetica Neue" panose="020B0604020202020204" charset="0"/>
            </a:endParaRPr>
          </a:p>
        </p:txBody>
      </p:sp>
      <p:pic>
        <p:nvPicPr>
          <p:cNvPr id="4" name="Google Shape;60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43" y="2761908"/>
            <a:ext cx="1823463" cy="16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0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/>
        </p:nvSpPr>
        <p:spPr>
          <a:xfrm>
            <a:off x="430077" y="509950"/>
            <a:ext cx="7671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ACCEDIENDO A FIREBASE: ACCESO A LA CONSOLA</a:t>
            </a:r>
            <a:endParaRPr sz="2000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Anton"/>
              <a:cs typeface="Anton"/>
              <a:sym typeface="Ant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368200" y="957850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</a:t>
            </a:r>
            <a:r>
              <a:rPr lang="es-419" sz="22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logueados</a:t>
            </a:r>
            <a:r>
              <a:rPr lang="es-419" sz="22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ver la consola: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75" y="1603100"/>
            <a:ext cx="6452453" cy="2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/>
          <p:nvPr/>
        </p:nvSpPr>
        <p:spPr>
          <a:xfrm>
            <a:off x="5974475" y="1697100"/>
            <a:ext cx="802200" cy="3702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00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/>
        </p:nvSpPr>
        <p:spPr>
          <a:xfrm>
            <a:off x="313224" y="554981"/>
            <a:ext cx="7263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ACCEDIENDO </a:t>
            </a:r>
            <a:r>
              <a:rPr lang="es-419" sz="2000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A FIREBASE Y  CREANDO UN PROYECTO</a:t>
            </a:r>
            <a:endParaRPr sz="20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313224" y="1002881"/>
            <a:ext cx="79539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Aquí veremos todos nuestros proyectos de </a:t>
            </a:r>
            <a:r>
              <a:rPr lang="es-419" sz="2200" dirty="0" err="1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firebase</a:t>
            </a:r>
            <a:r>
              <a:rPr lang="es-419" sz="2200" dirty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esencial es crear uno como punto de partida para </a:t>
            </a:r>
            <a:r>
              <a:rPr lang="es-419" sz="22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proyecto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47" y="2020419"/>
            <a:ext cx="6475495" cy="22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368200" y="894450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indicarle el nombre de este proyecto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3406650" y="3168050"/>
            <a:ext cx="686400" cy="20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08;p35"/>
          <p:cNvSpPr txBox="1"/>
          <p:nvPr/>
        </p:nvSpPr>
        <p:spPr>
          <a:xfrm>
            <a:off x="313224" y="479350"/>
            <a:ext cx="7263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ACCEDIENDO </a:t>
            </a:r>
            <a:r>
              <a:rPr lang="es-419" sz="2000" i="1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A FIREBASE Y  CREANDO UN PROYECTO</a:t>
            </a:r>
            <a:endParaRPr sz="2000" b="1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2" y="1907485"/>
            <a:ext cx="3564915" cy="192886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327252" y="4554979"/>
            <a:ext cx="5833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Vamos a deshabilitar la analítica, esto podemos </a:t>
            </a:r>
            <a:r>
              <a:rPr lang="es-ES" dirty="0" smtClean="0"/>
              <a:t>habilitarlo </a:t>
            </a:r>
            <a:r>
              <a:rPr lang="es-ES" dirty="0"/>
              <a:t>en otros proyectos ya conociendo a fondo la plataforma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78" y="1462042"/>
            <a:ext cx="4170760" cy="304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0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370950" y="614320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Firebase</a:t>
            </a:r>
            <a:r>
              <a:rPr lang="es-419" sz="22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deja Todo Listo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3885600" y="3084025"/>
            <a:ext cx="924600" cy="20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4" y="1181043"/>
            <a:ext cx="2016826" cy="13834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47" y="2621618"/>
            <a:ext cx="2036315" cy="16950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782" y="2179754"/>
            <a:ext cx="2879550" cy="21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6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/>
        </p:nvSpPr>
        <p:spPr>
          <a:xfrm>
            <a:off x="368200" y="446550"/>
            <a:ext cx="5647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PANEL</a:t>
            </a:r>
            <a:endParaRPr sz="2600" b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368200" y="894450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"/>
                <a:cs typeface="Helvetica Neue"/>
                <a:sym typeface="Helvetica Neue Light"/>
              </a:rPr>
              <a:t>Acá podemos configurar funcionalidades y ver los diferentes servicios disponibles</a:t>
            </a:r>
            <a:endParaRPr sz="22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9" y="1808174"/>
            <a:ext cx="7413179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9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9"/>
          <p:cNvSpPr txBox="1"/>
          <p:nvPr/>
        </p:nvSpPr>
        <p:spPr>
          <a:xfrm>
            <a:off x="2257052" y="1570728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419" sz="3600" b="1" i="0" u="none" strike="noStrike" cap="none" dirty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Clase </a:t>
            </a:r>
            <a:r>
              <a:rPr lang="es-419" sz="3600" b="1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12</a:t>
            </a:r>
            <a:r>
              <a:rPr lang="es-419" sz="3600" b="1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. </a:t>
            </a:r>
            <a:r>
              <a:rPr lang="es-419" sz="3600" b="0" i="0" u="none" strike="noStrike" cap="none" dirty="0" smtClean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3600" dirty="0">
                <a:solidFill>
                  <a:srgbClr val="121212"/>
                </a:solidFill>
                <a:latin typeface="Helvetica Neue" panose="020B0604020202020204" charset="0"/>
                <a:ea typeface="Helvetica Neue Light"/>
                <a:cs typeface="Helvetica Neue Light"/>
                <a:sym typeface="Helvetica Neue Light"/>
              </a:rPr>
              <a:t>REACT JS</a:t>
            </a:r>
            <a:endParaRPr sz="3600" b="0" i="0" u="none" strike="noStrike" cap="none" dirty="0">
              <a:solidFill>
                <a:srgbClr val="121212"/>
              </a:solidFill>
              <a:latin typeface="Helvetica Neue" panose="020B0604020202020204" charset="0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00400" y="2301748"/>
            <a:ext cx="4912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3600"/>
            </a:pPr>
            <a:r>
              <a:rPr lang="es-419" sz="4000" i="1" dirty="0" smtClean="0">
                <a:solidFill>
                  <a:srgbClr val="121212"/>
                </a:solidFill>
                <a:latin typeface="Helvetica Neue" panose="020B0604020202020204" charset="0"/>
                <a:ea typeface="Anton"/>
                <a:cs typeface="Anton"/>
                <a:sym typeface="Anton"/>
              </a:rPr>
              <a:t>FIREBASE I</a:t>
            </a:r>
            <a:endParaRPr lang="es-419" sz="4000" i="1" dirty="0">
              <a:solidFill>
                <a:srgbClr val="121212"/>
              </a:solidFill>
              <a:latin typeface="Helvetica Neue" panose="020B0604020202020204" charset="0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38800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QUÉ FIREBASE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3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FIREBASE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31273" y="1448366"/>
            <a:ext cx="72736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 un servicio provisto por Google para satisfacer las distintas necesidades que puede tener una aplicación y su ciclo de desarrollo, dentro de las cuales encontramos:</a:t>
            </a:r>
          </a:p>
          <a:p>
            <a:endParaRPr lang="es-ES" dirty="0"/>
          </a:p>
          <a:p>
            <a:r>
              <a:rPr lang="es-ES" dirty="0"/>
              <a:t>Seguridad y autenticación</a:t>
            </a:r>
          </a:p>
          <a:p>
            <a:r>
              <a:rPr lang="es-ES" dirty="0"/>
              <a:t>Almacenamiento y consulta</a:t>
            </a:r>
          </a:p>
          <a:p>
            <a:r>
              <a:rPr lang="es-ES" dirty="0"/>
              <a:t>Hosting</a:t>
            </a:r>
          </a:p>
          <a:p>
            <a:r>
              <a:rPr lang="es-ES" dirty="0"/>
              <a:t>Monitoreo</a:t>
            </a:r>
          </a:p>
          <a:p>
            <a:r>
              <a:rPr lang="es-ES" dirty="0" err="1"/>
              <a:t>Functions</a:t>
            </a:r>
            <a:r>
              <a:rPr lang="es-ES" dirty="0"/>
              <a:t> y más</a:t>
            </a:r>
          </a:p>
        </p:txBody>
      </p:sp>
      <p:pic>
        <p:nvPicPr>
          <p:cNvPr id="6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934" y="1654494"/>
            <a:ext cx="2753875" cy="275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7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FIREBASE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2" y="852706"/>
            <a:ext cx="8618013" cy="32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FIREBASE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3" y="886691"/>
            <a:ext cx="8867164" cy="32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FIREBASE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854937"/>
            <a:ext cx="8397278" cy="32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6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96252" y="133954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FIREBASE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27" y="747885"/>
            <a:ext cx="2967376" cy="328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4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368200" y="475600"/>
            <a:ext cx="76359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i="1" dirty="0">
                <a:solidFill>
                  <a:schemeClr val="dk1"/>
                </a:solidFill>
                <a:highlight>
                  <a:srgbClr val="FFFFFF"/>
                </a:highlight>
                <a:latin typeface="Helvetica Neue" panose="020B0604020202020204" charset="0"/>
                <a:ea typeface="Anton"/>
                <a:cs typeface="Anton"/>
                <a:sym typeface="Anton"/>
              </a:rPr>
              <a:t>ACCEDIENDO A FIREBASE: REGISTRACIÓN</a:t>
            </a:r>
            <a:endParaRPr sz="2000" i="1" dirty="0">
              <a:solidFill>
                <a:schemeClr val="dk1"/>
              </a:solidFill>
              <a:highlight>
                <a:srgbClr val="FFFFFF"/>
              </a:highlight>
              <a:latin typeface="Helvetica Neue" panose="020B0604020202020204" charset="0"/>
              <a:ea typeface="Anton"/>
              <a:cs typeface="Anton"/>
              <a:sym typeface="Anto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2" y="2200150"/>
            <a:ext cx="4266225" cy="22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368200" y="957850"/>
            <a:ext cx="7953900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2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acceder a los servicios de </a:t>
            </a:r>
            <a:r>
              <a:rPr lang="es-419" sz="22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firebase</a:t>
            </a:r>
            <a:r>
              <a:rPr lang="es-419" sz="22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necesitas una cuenta de Google o Gmail, si no la tienes ve ahora y regístrate, es muy sencillo: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4087950" y="2200150"/>
            <a:ext cx="606900" cy="2583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375" y="1969350"/>
            <a:ext cx="2540124" cy="250192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/>
          <p:nvPr/>
        </p:nvSpPr>
        <p:spPr>
          <a:xfrm>
            <a:off x="4709875" y="3067800"/>
            <a:ext cx="686400" cy="20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1769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181</Words>
  <Application>Microsoft Office PowerPoint</Application>
  <PresentationFormat>Presentación en pantalla (16:9)</PresentationFormat>
  <Paragraphs>28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Helvetica Neue</vt:lpstr>
      <vt:lpstr>Anton</vt:lpstr>
      <vt:lpstr>Helvetica Neue Light</vt:lpstr>
      <vt:lpstr>Montserrat</vt:lpstr>
      <vt:lpstr>Montserrat Medium</vt:lpstr>
      <vt:lpstr>Montserrat SemiBold</vt:lpstr>
      <vt:lpstr>Arial</vt:lpstr>
      <vt:lpstr>Simple Light</vt:lpstr>
      <vt:lpstr>1_Simple Light</vt:lpstr>
      <vt:lpstr>ESPECIALIZACIÓN REACT</vt:lpstr>
      <vt:lpstr>Presentación de PowerPoint</vt:lpstr>
      <vt:lpstr>¿QUÉ FIREBASE?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REACT</dc:title>
  <dc:creator>Arbusta</dc:creator>
  <cp:lastModifiedBy>Arbusta</cp:lastModifiedBy>
  <cp:revision>57</cp:revision>
  <dcterms:modified xsi:type="dcterms:W3CDTF">2024-04-26T14:28:52Z</dcterms:modified>
</cp:coreProperties>
</file>