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4" r:id="rId2"/>
  </p:sldMasterIdLst>
  <p:notesMasterIdLst>
    <p:notesMasterId r:id="rId14"/>
  </p:notesMasterIdLst>
  <p:sldIdLst>
    <p:sldId id="334" r:id="rId3"/>
    <p:sldId id="335" r:id="rId4"/>
    <p:sldId id="376" r:id="rId5"/>
    <p:sldId id="394" r:id="rId6"/>
    <p:sldId id="396" r:id="rId7"/>
    <p:sldId id="397" r:id="rId8"/>
    <p:sldId id="400" r:id="rId9"/>
    <p:sldId id="399" r:id="rId10"/>
    <p:sldId id="403" r:id="rId11"/>
    <p:sldId id="401" r:id="rId12"/>
    <p:sldId id="402" r:id="rId13"/>
  </p:sldIdLst>
  <p:sldSz cx="9144000" cy="5143500" type="screen16x9"/>
  <p:notesSz cx="6858000" cy="9144000"/>
  <p:embeddedFontLst>
    <p:embeddedFont>
      <p:font typeface="Anton" panose="020B0604020202020204" charset="0"/>
      <p:regular r:id="rId15"/>
    </p:embeddedFont>
    <p:embeddedFont>
      <p:font typeface="Montserrat Medium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Helvetica Neue Light" panose="020B0604020202020204" charset="0"/>
      <p:regular r:id="rId24"/>
      <p:bold r:id="rId25"/>
      <p:italic r:id="rId26"/>
      <p:boldItalic r:id="rId27"/>
    </p:embeddedFont>
    <p:embeddedFont>
      <p:font typeface="Helvetica Neue" panose="020B0604020202020204" charset="0"/>
      <p:regular r:id="rId28"/>
      <p:bold r:id="rId29"/>
      <p:italic r:id="rId30"/>
      <p:boldItalic r:id="rId31"/>
    </p:embeddedFont>
    <p:embeddedFont>
      <p:font typeface="Montserrat SemiBol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91C97-035E-4FE8-BC7D-E2325462DA7C}">
  <a:tblStyle styleId="{10D91C97-035E-4FE8-BC7D-E2325462DA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D681E50-6BCF-4202-8FDD-B052B51C3B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19a8efb71_1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19a8efb71_1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72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19a8efb71_1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19a8efb71_1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455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19a8efb71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19a8efb71_1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8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19a8efb71_1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b19a8efb71_1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7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19a8efb71_1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b19a8efb71_1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93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b19a8efb71_1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b19a8efb71_1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961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19a8efb71_1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19a8efb71_1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66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19a8efb71_1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19a8efb71_1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4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2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3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38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160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489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87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45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897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537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952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17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36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1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7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171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ES" dirty="0">
                <a:latin typeface="Helvetica Neue" panose="020B0604020202020204" charset="0"/>
              </a:rPr>
              <a:t>ESPECIALIZACIÓN REACT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4" name="Google Shape;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43" y="2761908"/>
            <a:ext cx="1823463" cy="16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0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/>
          <p:nvPr/>
        </p:nvSpPr>
        <p:spPr>
          <a:xfrm>
            <a:off x="-64910" y="467512"/>
            <a:ext cx="6054328" cy="1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i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Anton"/>
                <a:cs typeface="Anton"/>
                <a:sym typeface="Anton"/>
              </a:rPr>
              <a:t>CREAR DOCUMENTO</a:t>
            </a:r>
            <a:endParaRPr sz="1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3" name="Google Shape;4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193" y="657097"/>
            <a:ext cx="620544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2251624" y="370120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Cada documento contiene un conjunto de pares clave-valor. Cloud </a:t>
            </a:r>
            <a:r>
              <a:rPr lang="es-ES" dirty="0" err="1"/>
              <a:t>Firestore</a:t>
            </a:r>
            <a:r>
              <a:rPr lang="es-ES" dirty="0"/>
              <a:t> está optimizado para almacenar grandes colecciones de documentos </a:t>
            </a:r>
            <a:r>
              <a:rPr lang="es-ES" dirty="0" smtClean="0"/>
              <a:t>pequeños.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624" y="775399"/>
            <a:ext cx="3822032" cy="279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0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"/>
          <p:cNvSpPr txBox="1"/>
          <p:nvPr/>
        </p:nvSpPr>
        <p:spPr>
          <a:xfrm>
            <a:off x="430077" y="819325"/>
            <a:ext cx="74367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Ya Tenemos nuestra primer colección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4" name="Google Shape;4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06" y="334975"/>
            <a:ext cx="620544" cy="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39" y="1595044"/>
            <a:ext cx="7491804" cy="240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29"/>
          <p:cNvSpPr txBox="1"/>
          <p:nvPr/>
        </p:nvSpPr>
        <p:spPr>
          <a:xfrm>
            <a:off x="2257052" y="1570728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 sz="3600" b="1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13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3600" b="0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3600" dirty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REACT JS</a:t>
            </a:r>
            <a:endParaRPr sz="3600" b="0" i="0" u="none" strike="noStrike" cap="none" dirty="0">
              <a:solidFill>
                <a:srgbClr val="121212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00400" y="2301748"/>
            <a:ext cx="4912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3600"/>
            </a:pPr>
            <a:r>
              <a:rPr lang="es-419" sz="40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FIREBASE II</a:t>
            </a:r>
            <a:endParaRPr lang="es-419" sz="4000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8800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</a:t>
            </a:r>
            <a:r>
              <a:rPr lang="es-ES" dirty="0" smtClean="0"/>
              <a:t>QUÉ FIRESTORE?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3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58841" y="409451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AR" sz="2600" b="1" i="1" dirty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FIRESTORE</a:t>
            </a:r>
          </a:p>
        </p:txBody>
      </p:sp>
      <p:sp>
        <p:nvSpPr>
          <p:cNvPr id="372" name="Google Shape;372;p42"/>
          <p:cNvSpPr txBox="1"/>
          <p:nvPr/>
        </p:nvSpPr>
        <p:spPr>
          <a:xfrm>
            <a:off x="368200" y="880488"/>
            <a:ext cx="79539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b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Desde el panel accedemos a </a:t>
            </a:r>
            <a:r>
              <a:rPr lang="es-419" sz="2000" b="1" dirty="0" err="1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Firestore</a:t>
            </a:r>
            <a:endParaRPr sz="2200" b="1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42" y="1613310"/>
            <a:ext cx="7545064" cy="2432465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 rot="10592987">
            <a:off x="1493256" y="3052120"/>
            <a:ext cx="568013" cy="288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535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/>
        </p:nvSpPr>
        <p:spPr>
          <a:xfrm>
            <a:off x="326975" y="573575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 i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Creando nuestra base de datos</a:t>
            </a:r>
            <a:endParaRPr sz="28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06" y="334975"/>
            <a:ext cx="620544" cy="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4" y="1334379"/>
            <a:ext cx="7518931" cy="245172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26976" y="4099006"/>
            <a:ext cx="897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Acá tenemos un video oficial : introducción a </a:t>
            </a:r>
            <a:r>
              <a:rPr lang="es-AR" dirty="0" err="1" smtClean="0"/>
              <a:t>Firestore</a:t>
            </a:r>
            <a:r>
              <a:rPr lang="es-AR" dirty="0" smtClean="0"/>
              <a:t>  https</a:t>
            </a:r>
            <a:r>
              <a:rPr lang="es-AR" dirty="0"/>
              <a:t>://www.youtube.com/watch?v=QcsAb2RR52c</a:t>
            </a:r>
          </a:p>
        </p:txBody>
      </p:sp>
    </p:spTree>
    <p:extLst>
      <p:ext uri="{BB962C8B-B14F-4D97-AF65-F5344CB8AC3E}">
        <p14:creationId xmlns:p14="http://schemas.microsoft.com/office/powerpoint/2010/main" val="153834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/>
        </p:nvSpPr>
        <p:spPr>
          <a:xfrm>
            <a:off x="351597" y="861138"/>
            <a:ext cx="7953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419" sz="2000" b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Ubicación: </a:t>
            </a:r>
            <a:r>
              <a:rPr lang="es-ES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Usualmente viene </a:t>
            </a:r>
            <a:r>
              <a:rPr lang="es-ES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preconfigurado</a:t>
            </a:r>
            <a:r>
              <a:rPr lang="es-ES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DC en </a:t>
            </a:r>
            <a:r>
              <a:rPr lang="es-ES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</a:t>
            </a:r>
            <a:r>
              <a:rPr lang="es-ES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-central, y está bien por ahora ya que es un DC </a:t>
            </a:r>
            <a:r>
              <a:rPr lang="es-ES" sz="20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multi</a:t>
            </a:r>
            <a:r>
              <a:rPr lang="es-ES" sz="20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-región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b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Modo de prueba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modo de prueba </a:t>
            </a:r>
            <a:r>
              <a:rPr lang="es-419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base queda expuesta por 30 días, pero también veremos las reglas para restringirlo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9" name="Google Shape;3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06" y="334975"/>
            <a:ext cx="620544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85;p44"/>
          <p:cNvSpPr txBox="1"/>
          <p:nvPr/>
        </p:nvSpPr>
        <p:spPr>
          <a:xfrm>
            <a:off x="0" y="408570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 i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Creando nuestra base de datos</a:t>
            </a:r>
            <a:endParaRPr sz="28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65" y="2708824"/>
            <a:ext cx="2844799" cy="182879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480" y="2708824"/>
            <a:ext cx="3162587" cy="22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5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06" y="334975"/>
            <a:ext cx="620544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8"/>
          <p:cNvSpPr txBox="1"/>
          <p:nvPr/>
        </p:nvSpPr>
        <p:spPr>
          <a:xfrm>
            <a:off x="326975" y="502425"/>
            <a:ext cx="64680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800" i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Anton"/>
                <a:cs typeface="Anton"/>
                <a:sym typeface="Anton"/>
              </a:rPr>
              <a:t>CONFIGURACIÓN</a:t>
            </a:r>
            <a:endParaRPr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39" y="1062175"/>
            <a:ext cx="3974937" cy="315800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572000" y="195259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Todos los documentos se deben almacenar en colecciones, y pueden contener </a:t>
            </a:r>
            <a:r>
              <a:rPr lang="es-ES" dirty="0" err="1"/>
              <a:t>subcolecciones</a:t>
            </a:r>
            <a:r>
              <a:rPr lang="es-ES" dirty="0"/>
              <a:t> y objetos anidados. Además, ambos pueden incluir campos primitivos, como </a:t>
            </a:r>
            <a:r>
              <a:rPr lang="es-ES" dirty="0" err="1"/>
              <a:t>strings</a:t>
            </a:r>
            <a:r>
              <a:rPr lang="es-ES" dirty="0"/>
              <a:t>, o tipos de objetos complejos, como listas.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889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/>
        </p:nvSpPr>
        <p:spPr>
          <a:xfrm>
            <a:off x="326975" y="957537"/>
            <a:ext cx="7953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Datos se almacenan en colecciones, vamos a presionar </a:t>
            </a:r>
            <a:r>
              <a:rPr lang="es-419" sz="2000" b="1" i="1" dirty="0" smtClean="0">
                <a:solidFill>
                  <a:schemeClr val="accent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+ Iniciar colección</a:t>
            </a:r>
            <a:r>
              <a:rPr lang="es-419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Comenzar</a:t>
            </a:r>
            <a:endParaRPr sz="22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1" name="Google Shape;4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06" y="334975"/>
            <a:ext cx="620544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7"/>
          <p:cNvSpPr txBox="1"/>
          <p:nvPr/>
        </p:nvSpPr>
        <p:spPr>
          <a:xfrm>
            <a:off x="258197" y="509637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i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Anton"/>
                <a:cs typeface="Anton"/>
                <a:sym typeface="Anton"/>
              </a:rPr>
              <a:t>CREANDO </a:t>
            </a:r>
            <a:r>
              <a:rPr lang="es-419" sz="2000" i="1" dirty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Anton"/>
                <a:cs typeface="Anton"/>
                <a:sym typeface="Anton"/>
              </a:rPr>
              <a:t>UNA COLECCIÓN</a:t>
            </a:r>
            <a:endParaRPr sz="20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87" y="2444380"/>
            <a:ext cx="8213463" cy="16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8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3906" y="334975"/>
            <a:ext cx="620544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8"/>
          <p:cNvSpPr txBox="1"/>
          <p:nvPr/>
        </p:nvSpPr>
        <p:spPr>
          <a:xfrm>
            <a:off x="326975" y="502425"/>
            <a:ext cx="64680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800" i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Anton"/>
                <a:cs typeface="Anton"/>
                <a:sym typeface="Anton"/>
              </a:rPr>
              <a:t>CONFIGURACIÓN</a:t>
            </a:r>
            <a:endParaRPr sz="26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657" y="1270684"/>
            <a:ext cx="5897146" cy="225443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00030" y="3742351"/>
            <a:ext cx="62667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Las colecciones y los documentos se crean de manera implícita en Cloud </a:t>
            </a:r>
            <a:r>
              <a:rPr lang="es-ES" dirty="0" err="1"/>
              <a:t>Firestore</a:t>
            </a:r>
            <a:r>
              <a:rPr lang="es-ES" dirty="0"/>
              <a:t>; solo debes asignar datos a un documento dentro de una colección. Si la colección o el documento no existen, Cloud </a:t>
            </a:r>
            <a:r>
              <a:rPr lang="es-ES" dirty="0" err="1"/>
              <a:t>Firestore</a:t>
            </a:r>
            <a:r>
              <a:rPr lang="es-ES" dirty="0"/>
              <a:t> los crea.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67221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211</Words>
  <Application>Microsoft Office PowerPoint</Application>
  <PresentationFormat>Presentación en pantalla (16:9)</PresentationFormat>
  <Paragraphs>22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Anton</vt:lpstr>
      <vt:lpstr>Montserrat Medium</vt:lpstr>
      <vt:lpstr>Montserrat</vt:lpstr>
      <vt:lpstr>Helvetica Neue Light</vt:lpstr>
      <vt:lpstr>Helvetica Neue</vt:lpstr>
      <vt:lpstr>Montserrat SemiBold</vt:lpstr>
      <vt:lpstr>Arial</vt:lpstr>
      <vt:lpstr>Simple Light</vt:lpstr>
      <vt:lpstr>1_Simple Light</vt:lpstr>
      <vt:lpstr>ESPECIALIZACIÓN REACT</vt:lpstr>
      <vt:lpstr>Presentación de PowerPoint</vt:lpstr>
      <vt:lpstr>¿QUÉ FIRESTORE?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REACT</dc:title>
  <dc:creator>Arbusta</dc:creator>
  <cp:lastModifiedBy>Arbusta</cp:lastModifiedBy>
  <cp:revision>58</cp:revision>
  <dcterms:modified xsi:type="dcterms:W3CDTF">2024-04-26T17:18:13Z</dcterms:modified>
</cp:coreProperties>
</file>