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8"/>
  </p:notesMasterIdLst>
  <p:sldIdLst>
    <p:sldId id="334" r:id="rId3"/>
    <p:sldId id="335" r:id="rId4"/>
    <p:sldId id="376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Anton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3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4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46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8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2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5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2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94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2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Bootstrap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6310" y="857351"/>
            <a:ext cx="65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>
              <a:solidFill>
                <a:srgbClr val="2C3E50"/>
              </a:solidFill>
              <a:latin typeface="-apple-system"/>
            </a:endParaRPr>
          </a:p>
          <a:p>
            <a:r>
              <a:rPr lang="es-ES" dirty="0">
                <a:solidFill>
                  <a:srgbClr val="2C3E50"/>
                </a:solidFill>
                <a:latin typeface="-apple-system"/>
              </a:rPr>
              <a:t>Podemos seguir utilizando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Bootstrap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 de una manera sencilla utilizando su CDN: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3182" y="1536703"/>
            <a:ext cx="8894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00" dirty="0"/>
              <a:t>&lt;link </a:t>
            </a:r>
            <a:r>
              <a:rPr lang="es-AR" sz="800" dirty="0" err="1"/>
              <a:t>rel</a:t>
            </a:r>
            <a:r>
              <a:rPr lang="es-AR" sz="800" dirty="0"/>
              <a:t>="</a:t>
            </a:r>
            <a:r>
              <a:rPr lang="es-AR" sz="800" dirty="0" err="1"/>
              <a:t>stylesheet</a:t>
            </a:r>
            <a:r>
              <a:rPr lang="es-AR" sz="800" dirty="0"/>
              <a:t>" </a:t>
            </a:r>
            <a:r>
              <a:rPr lang="es-AR" sz="800" dirty="0" err="1"/>
              <a:t>href</a:t>
            </a:r>
            <a:r>
              <a:rPr lang="es-AR" sz="800" dirty="0"/>
              <a:t>="https://stackpath.bootstrapcdn.com/</a:t>
            </a:r>
            <a:r>
              <a:rPr lang="es-AR" sz="800" dirty="0" err="1"/>
              <a:t>bootstrap</a:t>
            </a:r>
            <a:r>
              <a:rPr lang="es-AR" sz="800" dirty="0"/>
              <a:t>/4.4.1/</a:t>
            </a:r>
            <a:r>
              <a:rPr lang="es-AR" sz="800" dirty="0" err="1"/>
              <a:t>css</a:t>
            </a:r>
            <a:r>
              <a:rPr lang="es-AR" sz="800" dirty="0"/>
              <a:t>/bootstrap.min.css" </a:t>
            </a:r>
            <a:r>
              <a:rPr lang="es-AR" sz="800" dirty="0" err="1"/>
              <a:t>integrity</a:t>
            </a:r>
            <a:r>
              <a:rPr lang="es-AR" sz="800" dirty="0"/>
              <a:t>="sha384-Vkoo8x4CGsO3+Hhxv8T/Q5PaXtkKtu6ug5TOeNV6gBiFeWPGFN9MuhOf23Q9Ifjh" </a:t>
            </a:r>
            <a:r>
              <a:rPr lang="es-AR" sz="800" dirty="0" err="1"/>
              <a:t>crossorigin</a:t>
            </a:r>
            <a:r>
              <a:rPr lang="es-AR" sz="800" dirty="0"/>
              <a:t>="</a:t>
            </a:r>
            <a:r>
              <a:rPr lang="es-AR" sz="800" dirty="0" err="1"/>
              <a:t>anonymous</a:t>
            </a:r>
            <a:r>
              <a:rPr lang="es-AR" sz="800" dirty="0"/>
              <a:t>"&gt;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6310" y="1875257"/>
            <a:ext cx="7585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Database</a:t>
            </a:r>
            <a:endParaRPr lang="es-ES" dirty="0"/>
          </a:p>
          <a:p>
            <a:r>
              <a:rPr lang="es-ES" dirty="0"/>
              <a:t>En la consola de </a:t>
            </a:r>
            <a:r>
              <a:rPr lang="es-ES" dirty="0" err="1"/>
              <a:t>firebase</a:t>
            </a:r>
            <a:r>
              <a:rPr lang="es-ES" dirty="0"/>
              <a:t> configuraremos una nueva colección: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04" y="2679881"/>
            <a:ext cx="6962775" cy="16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AR" sz="2600" b="1" i="1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LEER documentos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924685"/>
            <a:ext cx="64977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https://firebase.google.com/docs/firestore/quickstart?authuser=0#read_data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73" y="1180994"/>
            <a:ext cx="5966763" cy="3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AR" sz="2600" b="1" i="1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Ahora con State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2" y="1145715"/>
            <a:ext cx="5492893" cy="35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AR" sz="2600" b="1" i="1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Ahora con State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70" y="633401"/>
            <a:ext cx="4554596" cy="43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8865" y="547498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AGREGAR documentos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8545" y="993958"/>
            <a:ext cx="6754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https://firebase.google.com/docs/firestore/manage-data/add-data?authuser=0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1" y="1548245"/>
            <a:ext cx="3876675" cy="2628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382" y="1276172"/>
            <a:ext cx="3872345" cy="33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2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8865" y="547498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AGREGAR documentos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8545" y="993958"/>
            <a:ext cx="6754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https://firebase.google.com/docs/firestore/manage-data/add-data?authuser=0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36" y="1440418"/>
            <a:ext cx="4445144" cy="35283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98497" y="4835723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Fuente: </a:t>
            </a:r>
            <a:r>
              <a:rPr lang="es-AR" dirty="0" err="1" smtClean="0"/>
              <a:t>bluuweb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64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14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CRUD FIREBASE 1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CRUD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402836" y="1974997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Si no conoces </a:t>
            </a:r>
            <a:r>
              <a:rPr lang="es-E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Firestore</a:t>
            </a:r>
            <a:r>
              <a:rPr lang="es-ES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no te preocupes, aquí viene un ejemplo para practicar. </a:t>
            </a:r>
            <a:r>
              <a:rPr lang="es-E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Firestore</a:t>
            </a:r>
            <a:r>
              <a:rPr lang="es-ES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es un servicio de </a:t>
            </a:r>
            <a:r>
              <a:rPr lang="es-E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Firebase</a:t>
            </a:r>
            <a:r>
              <a:rPr lang="es-ES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(creado por Google) para almacenar </a:t>
            </a:r>
            <a:r>
              <a:rPr lang="es-E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collection</a:t>
            </a:r>
            <a:r>
              <a:rPr lang="es-ES" sz="20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(base de datos no relacionales) y utilizarlas de forma gratuita</a:t>
            </a:r>
            <a:r>
              <a:rPr lang="es-ES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sz="2000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953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CREAR PROYECTO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51164" y="1114412"/>
            <a:ext cx="6567054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Crear Proyecto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Dirigete</a:t>
            </a: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a https://firebase.google.com/ (opens new </a:t>
            </a:r>
            <a:r>
              <a:rPr lang="es-ES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window</a:t>
            </a: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)accede con alguna cuenta de Gmail y listo!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Pinchamos en añadir proyecto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Nos vamos a </a:t>
            </a:r>
            <a:r>
              <a:rPr lang="es-ES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database</a:t>
            </a: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Comenzamos en modo de prueba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Listo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#Configurar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07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CREAR PROYECTO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51164" y="1114412"/>
            <a:ext cx="7100454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Crear Proyecto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Dirigete</a:t>
            </a: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 a https://firebase.google.com/ (opens new </a:t>
            </a:r>
            <a:r>
              <a:rPr lang="es-ES" sz="18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window</a:t>
            </a: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)accede con alguna cuenta de Gmail y listo!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sz="1800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Pinchamos en añadir proyecto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Nos vamos a </a:t>
            </a:r>
            <a:r>
              <a:rPr lang="es-ES" sz="1800" b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database</a:t>
            </a:r>
            <a:endParaRPr lang="es-ES" sz="1800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Comenzamos en modo de prueba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Listo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1800" b="1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#Configurar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s-ES" b="1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"/>
              <a:cs typeface="Helvetica Neue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608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CONFIGURAR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8546" y="1174067"/>
            <a:ext cx="8582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C3E50"/>
                </a:solidFill>
                <a:latin typeface="-apple-system"/>
              </a:rPr>
              <a:t>En este ejemplo utilizaremos un proyecto limpio de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React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, pero es importante instalar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Firebase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 con: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1555673"/>
            <a:ext cx="1489363" cy="36518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1673" y="1994682"/>
            <a:ext cx="662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Luego crear un archivo en la carpeta </a:t>
            </a:r>
            <a:r>
              <a:rPr lang="es-ES" dirty="0" err="1"/>
              <a:t>src</a:t>
            </a:r>
            <a:r>
              <a:rPr lang="es-ES" dirty="0"/>
              <a:t> llamado fireabase.js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591" y="2302459"/>
            <a:ext cx="3357384" cy="27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CONFIGURAR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8546" y="1174067"/>
            <a:ext cx="8582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C3E50"/>
                </a:solidFill>
                <a:latin typeface="-apple-system"/>
              </a:rPr>
              <a:t>En este ejemplo utilizaremos un proyecto limpio de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React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, pero es importante instalar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Firebase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 con: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1555673"/>
            <a:ext cx="1489363" cy="36518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1673" y="1994682"/>
            <a:ext cx="662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Luego crear un archivo en la carpeta </a:t>
            </a:r>
            <a:r>
              <a:rPr lang="es-ES" dirty="0" err="1"/>
              <a:t>src</a:t>
            </a:r>
            <a:r>
              <a:rPr lang="es-ES" dirty="0"/>
              <a:t> llamado fireabase.js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591" y="2302459"/>
            <a:ext cx="3357384" cy="27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600" b="1" i="1" dirty="0" err="1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Bootstrap</a:t>
            </a:r>
            <a:endParaRPr lang="es-AR"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6310" y="857351"/>
            <a:ext cx="65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>
              <a:solidFill>
                <a:srgbClr val="2C3E50"/>
              </a:solidFill>
              <a:latin typeface="-apple-system"/>
            </a:endParaRPr>
          </a:p>
          <a:p>
            <a:r>
              <a:rPr lang="es-ES" dirty="0">
                <a:solidFill>
                  <a:srgbClr val="2C3E50"/>
                </a:solidFill>
                <a:latin typeface="-apple-system"/>
              </a:rPr>
              <a:t>Podemos seguir utilizando </a:t>
            </a:r>
            <a:r>
              <a:rPr lang="es-ES" dirty="0" err="1">
                <a:solidFill>
                  <a:srgbClr val="2C3E50"/>
                </a:solidFill>
                <a:latin typeface="-apple-system"/>
              </a:rPr>
              <a:t>Bootstrap</a:t>
            </a:r>
            <a:r>
              <a:rPr lang="es-ES" dirty="0">
                <a:solidFill>
                  <a:srgbClr val="2C3E50"/>
                </a:solidFill>
                <a:latin typeface="-apple-system"/>
              </a:rPr>
              <a:t> de una manera sencilla utilizando su CDN: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3182" y="1536703"/>
            <a:ext cx="8894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00" dirty="0"/>
              <a:t>&lt;link </a:t>
            </a:r>
            <a:r>
              <a:rPr lang="es-AR" sz="800" dirty="0" err="1"/>
              <a:t>rel</a:t>
            </a:r>
            <a:r>
              <a:rPr lang="es-AR" sz="800" dirty="0"/>
              <a:t>="</a:t>
            </a:r>
            <a:r>
              <a:rPr lang="es-AR" sz="800" dirty="0" err="1"/>
              <a:t>stylesheet</a:t>
            </a:r>
            <a:r>
              <a:rPr lang="es-AR" sz="800" dirty="0"/>
              <a:t>" </a:t>
            </a:r>
            <a:r>
              <a:rPr lang="es-AR" sz="800" dirty="0" err="1"/>
              <a:t>href</a:t>
            </a:r>
            <a:r>
              <a:rPr lang="es-AR" sz="800" dirty="0"/>
              <a:t>="https://stackpath.bootstrapcdn.com/</a:t>
            </a:r>
            <a:r>
              <a:rPr lang="es-AR" sz="800" dirty="0" err="1"/>
              <a:t>bootstrap</a:t>
            </a:r>
            <a:r>
              <a:rPr lang="es-AR" sz="800" dirty="0"/>
              <a:t>/4.4.1/</a:t>
            </a:r>
            <a:r>
              <a:rPr lang="es-AR" sz="800" dirty="0" err="1"/>
              <a:t>css</a:t>
            </a:r>
            <a:r>
              <a:rPr lang="es-AR" sz="800" dirty="0"/>
              <a:t>/bootstrap.min.css" </a:t>
            </a:r>
            <a:r>
              <a:rPr lang="es-AR" sz="800" dirty="0" err="1"/>
              <a:t>integrity</a:t>
            </a:r>
            <a:r>
              <a:rPr lang="es-AR" sz="800" dirty="0"/>
              <a:t>="sha384-Vkoo8x4CGsO3+Hhxv8T/Q5PaXtkKtu6ug5TOeNV6gBiFeWPGFN9MuhOf23Q9Ifjh" </a:t>
            </a:r>
            <a:r>
              <a:rPr lang="es-AR" sz="800" dirty="0" err="1"/>
              <a:t>crossorigin</a:t>
            </a:r>
            <a:r>
              <a:rPr lang="es-AR" sz="800" dirty="0"/>
              <a:t>="</a:t>
            </a:r>
            <a:r>
              <a:rPr lang="es-AR" sz="800" dirty="0" err="1"/>
              <a:t>anonymous</a:t>
            </a:r>
            <a:r>
              <a:rPr lang="es-AR" sz="800" dirty="0"/>
              <a:t>"&gt;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6310" y="1875257"/>
            <a:ext cx="7585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Database</a:t>
            </a:r>
            <a:endParaRPr lang="es-ES" dirty="0"/>
          </a:p>
          <a:p>
            <a:r>
              <a:rPr lang="es-ES" dirty="0"/>
              <a:t>En la consola de </a:t>
            </a:r>
            <a:r>
              <a:rPr lang="es-ES" dirty="0" err="1"/>
              <a:t>firebase</a:t>
            </a:r>
            <a:r>
              <a:rPr lang="es-ES" dirty="0"/>
              <a:t> configuraremos una nueva colección: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04" y="2679881"/>
            <a:ext cx="6962775" cy="16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81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299</Words>
  <Application>Microsoft Office PowerPoint</Application>
  <PresentationFormat>Presentación en pantalla (16:9)</PresentationFormat>
  <Paragraphs>51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Helvetica Neue</vt:lpstr>
      <vt:lpstr>Montserrat SemiBold</vt:lpstr>
      <vt:lpstr>-apple-system</vt:lpstr>
      <vt:lpstr>Helvetica Neue Light</vt:lpstr>
      <vt:lpstr>Montserrat</vt:lpstr>
      <vt:lpstr>Arial</vt:lpstr>
      <vt:lpstr>Montserrat Medium</vt:lpstr>
      <vt:lpstr>Anton</vt:lpstr>
      <vt:lpstr>Simple Light</vt:lpstr>
      <vt:lpstr>1_Simple Light</vt:lpstr>
      <vt:lpstr>ESPECIALIZACIÓN REACT</vt:lpstr>
      <vt:lpstr>Presentación de PowerPoint</vt:lpstr>
      <vt:lpstr>CRUD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62</cp:revision>
  <dcterms:modified xsi:type="dcterms:W3CDTF">2024-04-30T21:18:37Z</dcterms:modified>
</cp:coreProperties>
</file>