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4" r:id="rId2"/>
  </p:sldMasterIdLst>
  <p:notesMasterIdLst>
    <p:notesMasterId r:id="rId11"/>
  </p:notesMasterIdLst>
  <p:sldIdLst>
    <p:sldId id="334" r:id="rId3"/>
    <p:sldId id="335" r:id="rId4"/>
    <p:sldId id="376" r:id="rId5"/>
    <p:sldId id="394" r:id="rId6"/>
    <p:sldId id="395" r:id="rId7"/>
    <p:sldId id="396" r:id="rId8"/>
    <p:sldId id="397" r:id="rId9"/>
    <p:sldId id="398" r:id="rId10"/>
  </p:sldIdLst>
  <p:sldSz cx="9144000" cy="5143500" type="screen16x9"/>
  <p:notesSz cx="6858000" cy="9144000"/>
  <p:embeddedFontLst>
    <p:embeddedFont>
      <p:font typeface="Helvetica Neue" panose="020B0604020202020204" charset="0"/>
      <p:regular r:id="rId12"/>
      <p:bold r:id="rId13"/>
      <p:italic r:id="rId14"/>
      <p:boldItalic r:id="rId15"/>
    </p:embeddedFont>
    <p:embeddedFont>
      <p:font typeface="Montserrat SemiBold" panose="020B0604020202020204" charset="0"/>
      <p:regular r:id="rId16"/>
      <p:bold r:id="rId17"/>
      <p:italic r:id="rId18"/>
      <p:boldItalic r:id="rId19"/>
    </p:embeddedFont>
    <p:embeddedFont>
      <p:font typeface="Helvetica Neue Light" panose="020B0604020202020204" charset="0"/>
      <p:regular r:id="rId20"/>
      <p:bold r:id="rId21"/>
      <p:italic r:id="rId22"/>
      <p:boldItalic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Montserrat Medium" panose="020B0604020202020204" charset="0"/>
      <p:regular r:id="rId28"/>
      <p:bold r:id="rId29"/>
      <p:italic r:id="rId30"/>
      <p:boldItalic r:id="rId31"/>
    </p:embeddedFont>
    <p:embeddedFont>
      <p:font typeface="Anton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D91C97-035E-4FE8-BC7D-E2325462DA7C}">
  <a:tblStyle styleId="{10D91C97-035E-4FE8-BC7D-E2325462DA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D681E50-6BCF-4202-8FDD-B052B51C3B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1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19a8efb71_1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19a8efb71_1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72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19a8efb71_1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19a8efb71_1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558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19a8efb71_1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19a8efb71_1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42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19a8efb71_1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19a8efb71_1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832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19a8efb71_1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19a8efb71_1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30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Clase 2 - 3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6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325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7" name="Google Shape;4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53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38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1" name="Google Shape;6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160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Concepto destacado y explicació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0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489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Imágenes o gráfico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987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Ejercicios e image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5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45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Título tarea y consign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3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9" name="Google Shape;8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3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6897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Importante o recordatori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537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ita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5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103" name="Google Shape;103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5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5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5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55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9526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Clase 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6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6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3173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Última cla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7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7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7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7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6363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17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71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1712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firestore/manage-data/delete-data?authuser=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firestore/manage-data/add-data?authuser=0#update-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title"/>
          </p:nvPr>
        </p:nvSpPr>
        <p:spPr>
          <a:xfrm>
            <a:off x="2988475" y="1611325"/>
            <a:ext cx="61554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s-ES" dirty="0">
                <a:latin typeface="Helvetica Neue" panose="020B0604020202020204" charset="0"/>
              </a:rPr>
              <a:t>ESPECIALIZACIÓN REACT</a:t>
            </a:r>
            <a:endParaRPr dirty="0">
              <a:latin typeface="Helvetica Neue" panose="020B0604020202020204" charset="0"/>
            </a:endParaRPr>
          </a:p>
        </p:txBody>
      </p:sp>
      <p:pic>
        <p:nvPicPr>
          <p:cNvPr id="4" name="Google Shape;60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43" y="2761908"/>
            <a:ext cx="1823463" cy="16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40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29"/>
          <p:cNvSpPr txBox="1"/>
          <p:nvPr/>
        </p:nvSpPr>
        <p:spPr>
          <a:xfrm>
            <a:off x="2257052" y="1570728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 sz="3600" b="1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15</a:t>
            </a:r>
            <a:r>
              <a:rPr lang="es-419" sz="3600" b="1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. </a:t>
            </a:r>
            <a:r>
              <a:rPr lang="es-419" sz="3600" b="0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3600" dirty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REACT JS</a:t>
            </a:r>
            <a:endParaRPr sz="3600" b="0" i="0" u="none" strike="noStrike" cap="none" dirty="0">
              <a:solidFill>
                <a:srgbClr val="121212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00400" y="2301748"/>
            <a:ext cx="4912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3600"/>
            </a:pPr>
            <a:r>
              <a:rPr lang="es-419" sz="4000" i="1" dirty="0" smtClean="0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CRUD FIREBASE 2</a:t>
            </a:r>
            <a:endParaRPr lang="es-419" sz="4000" i="1" dirty="0">
              <a:solidFill>
                <a:srgbClr val="121212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88007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CRUD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313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58841" y="409451"/>
            <a:ext cx="564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sz="2600" b="1" i="1" dirty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ELIMINAR documentos</a:t>
            </a:r>
            <a:endParaRPr lang="es-AR" sz="2600" b="1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8841" y="987031"/>
            <a:ext cx="67748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4700"/>
                </a:solidFill>
                <a:latin typeface="-apple-system"/>
                <a:hlinkClick r:id="rId3"/>
              </a:rPr>
              <a:t>https://firebase.google.com/docs/firestore/manage-data/delete-data?authuser=0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514" y="1294808"/>
            <a:ext cx="3979759" cy="13416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585" y="2726748"/>
            <a:ext cx="5267798" cy="212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5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58841" y="409451"/>
            <a:ext cx="564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sz="2600" b="1" i="1" dirty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EDITAR documentos</a:t>
            </a:r>
            <a:endParaRPr lang="es-AR" sz="2600" b="1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52458" y="1903369"/>
            <a:ext cx="76442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4700"/>
                </a:solidFill>
                <a:latin typeface="-apple-system"/>
                <a:hlinkClick r:id="rId3"/>
              </a:rPr>
              <a:t>https://firebase.google.com/docs/firestore/manage-data/add-data?authuser=0#update-data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541" y="2640637"/>
            <a:ext cx="50673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4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58841" y="409451"/>
            <a:ext cx="564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sz="2600" b="1" i="1" dirty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EDITAR documentos</a:t>
            </a:r>
            <a:endParaRPr lang="es-AR" sz="2600" b="1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492" y="997527"/>
            <a:ext cx="3798703" cy="409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8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58841" y="409451"/>
            <a:ext cx="564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sz="2600" b="1" i="1" dirty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EDITAR documentos</a:t>
            </a:r>
            <a:endParaRPr lang="es-AR" sz="2600" b="1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45" y="857351"/>
            <a:ext cx="6706033" cy="387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9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58841" y="409451"/>
            <a:ext cx="564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sz="2600" b="1" i="1" dirty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EDITAR documentos</a:t>
            </a:r>
            <a:endParaRPr lang="es-AR" sz="2600" b="1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854" y="1074288"/>
            <a:ext cx="4539095" cy="356914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598497" y="4835723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Fuente: </a:t>
            </a:r>
            <a:r>
              <a:rPr lang="es-AR" dirty="0" err="1" smtClean="0"/>
              <a:t>bluuweb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117979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31</Words>
  <Application>Microsoft Office PowerPoint</Application>
  <PresentationFormat>Presentación en pantalla (16:9)</PresentationFormat>
  <Paragraphs>12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Helvetica Neue</vt:lpstr>
      <vt:lpstr>Montserrat SemiBold</vt:lpstr>
      <vt:lpstr>-apple-system</vt:lpstr>
      <vt:lpstr>Helvetica Neue Light</vt:lpstr>
      <vt:lpstr>Montserrat</vt:lpstr>
      <vt:lpstr>Arial</vt:lpstr>
      <vt:lpstr>Montserrat Medium</vt:lpstr>
      <vt:lpstr>Anton</vt:lpstr>
      <vt:lpstr>Simple Light</vt:lpstr>
      <vt:lpstr>1_Simple Light</vt:lpstr>
      <vt:lpstr>ESPECIALIZACIÓN REACT</vt:lpstr>
      <vt:lpstr>Presentación de PowerPoint</vt:lpstr>
      <vt:lpstr>CRUD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ESPECIALIZACIÓN REACT</dc:title>
  <dc:creator>Arbusta</dc:creator>
  <cp:lastModifiedBy>Arbusta</cp:lastModifiedBy>
  <cp:revision>63</cp:revision>
  <dcterms:modified xsi:type="dcterms:W3CDTF">2024-04-30T21:18:54Z</dcterms:modified>
</cp:coreProperties>
</file>