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png" ContentType="image/png"/>
  <Default Extension="wdp" ContentType="image/vnd.ms-photo"/>
  <Default Extension="svg" ContentType="image/svg+xml"/>
  <Default Extension="jpeg" ContentType="image/jpe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notesSlides/notesSlide3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4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10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2.xml" ContentType="application/vnd.openxmlformats-officedocument.theme+xml"/>
  <Override PartName="/ppt/slides/slide92.xml" ContentType="application/vnd.openxmlformats-officedocument.presentationml.slide+xml"/>
  <Override PartName="/ppt/notesSlides/notesSlide82.xml" ContentType="application/vnd.openxmlformats-officedocument.presentationml.notesSlide+xml"/>
  <Override PartName="/customXml/item3.xml" ContentType="application/xml"/>
  <Override PartName="/customXml/itemProps31.xml" ContentType="application/vnd.openxmlformats-officedocument.customXmlProperties+xml"/>
  <Override PartName="/ppt/viewProps.xml" ContentType="application/vnd.openxmlformats-officedocument.presentationml.viewProps+xml"/>
  <Override PartName="/ppt/slides/slide3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84.xml" ContentType="application/vnd.openxmlformats-officedocument.presentationml.slide+xml"/>
  <Override PartName="/ppt/notesSlides/notesSlide74.xml" ContentType="application/vnd.openxmlformats-officedocument.presentationml.notesSlide+xml"/>
  <Override PartName="/ppt/slides/slide135.xml" ContentType="application/vnd.openxmlformats-officedocument.presentationml.slide+xml"/>
  <Override PartName="/ppt/notesSlides/notesSlide125.xml" ContentType="application/vnd.openxmlformats-officedocument.presentationml.notesSlide+xml"/>
  <Override PartName="/customXml/item22.xml" ContentType="application/xml"/>
  <Override PartName="/customXml/itemProps22.xml" ContentType="application/vnd.openxmlformats-officedocument.customXmlProperties+xml"/>
  <Override PartName="/ppt/slides/slide126.xml" ContentType="application/vnd.openxmlformats-officedocument.presentationml.slide+xml"/>
  <Override PartName="/ppt/notesSlides/notesSlide116.xml" ContentType="application/vnd.openxmlformats-officedocument.presentationml.notesSlide+xml"/>
  <Override PartName="/ppt/presProps.xml" ContentType="application/vnd.openxmlformats-officedocument.presentationml.presProps+xml"/>
  <Override PartName="/customXml/item13.xml" ContentType="application/xml"/>
  <Override PartName="/customXml/itemProps13.xml" ContentType="application/vnd.openxmlformats-officedocument.customXmlProperties+xml"/>
  <Override PartName="/ppt/slides/slide2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78.xml" ContentType="application/vnd.openxmlformats-officedocument.presentationml.slide+xml"/>
  <Override PartName="/ppt/notesSlides/notesSlide68.xml" ContentType="application/vnd.openxmlformats-officedocument.presentationml.notesSlide+xml"/>
  <Override PartName="/ppt/slides/slide19.xml" ContentType="application/vnd.openxmlformats-officedocument.presentationml.slide+xml"/>
  <Override PartName="/ppt/slides/slide1110.xml" ContentType="application/vnd.openxmlformats-officedocument.presentationml.slide+xml"/>
  <Override PartName="/ppt/notesSlides/notesSlide109.xml" ContentType="application/vnd.openxmlformats-officedocument.presentationml.notesSlide+xml"/>
  <Override PartName="/ppt/tableStyles.xml" ContentType="application/vnd.openxmlformats-officedocument.presentationml.tableStyles+xml"/>
  <Override PartName="/ppt/slides/slide611.xml" ContentType="application/vnd.openxmlformats-officedocument.presentationml.slide+xml"/>
  <Override PartName="/ppt/notesSlides/notesSlide510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512.xml" ContentType="application/vnd.openxmlformats-officedocument.presentationml.slide+xml"/>
  <Override PartName="/ppt/notesSlides/notesSlide411.xml" ContentType="application/vnd.openxmlformats-officedocument.presentationml.notesSlide+xml"/>
  <Override PartName="/ppt/slides/slide1013.xml" ContentType="application/vnd.openxmlformats-officedocument.presentationml.slide+xml"/>
  <Override PartName="/ppt/notesSlides/notesSlide912.xml" ContentType="application/vnd.openxmlformats-officedocument.presentationml.notesSlide+xml"/>
  <Override PartName="/docMetadata/LabelInfo.xml" ContentType="application/vnd.ms-office.classificationlabel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microsoft.com/office/2020/02/relationships/classificationlabels" Target="/docMetadata/LabelInfo.xml" Id="rId5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448" r:id="rId5"/>
    <p:sldId id="2462" r:id="rId6"/>
    <p:sldId id="259" r:id="rId7"/>
    <p:sldId id="2451" r:id="rId8"/>
    <p:sldId id="2468" r:id="rId9"/>
    <p:sldId id="2450" r:id="rId10"/>
    <p:sldId id="2463" r:id="rId11"/>
    <p:sldId id="2457" r:id="rId12"/>
    <p:sldId id="2470" r:id="rId13"/>
    <p:sldId id="2465" r:id="rId14"/>
    <p:sldId id="2464" r:id="rId15"/>
    <p:sldId id="2466" r:id="rId16"/>
    <p:sldId id="2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5033" autoAdjust="0"/>
  </p:normalViewPr>
  <p:slideViewPr>
    <p:cSldViewPr snapToGrid="0">
      <p:cViewPr>
        <p:scale>
          <a:sx n="100" d="100"/>
          <a:sy n="100" d="100"/>
        </p:scale>
        <p:origin x="58" y="-124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1.xml" Id="rId8" /><Relationship Type="http://schemas.openxmlformats.org/officeDocument/2006/relationships/slide" Target="/ppt/slides/slide92.xml" Id="rId13" /><Relationship Type="http://schemas.openxmlformats.org/officeDocument/2006/relationships/notesMaster" Target="/ppt/notesMasters/notesMaster11.xml" Id="rId18" /><Relationship Type="http://schemas.openxmlformats.org/officeDocument/2006/relationships/customXml" Target="/customXml/item3.xml" Id="rId3" /><Relationship Type="http://schemas.openxmlformats.org/officeDocument/2006/relationships/viewProps" Target="/ppt/viewProps.xml" Id="rId21" /><Relationship Type="http://schemas.openxmlformats.org/officeDocument/2006/relationships/slide" Target="/ppt/slides/slide33.xml" Id="rId7" /><Relationship Type="http://schemas.openxmlformats.org/officeDocument/2006/relationships/slide" Target="/ppt/slides/slide84.xml" Id="rId12" /><Relationship Type="http://schemas.openxmlformats.org/officeDocument/2006/relationships/slide" Target="/ppt/slides/slide135.xml" Id="rId17" /><Relationship Type="http://schemas.openxmlformats.org/officeDocument/2006/relationships/customXml" Target="/customXml/item22.xml" Id="rId2" /><Relationship Type="http://schemas.openxmlformats.org/officeDocument/2006/relationships/slide" Target="/ppt/slides/slide126.xml" Id="rId16" /><Relationship Type="http://schemas.openxmlformats.org/officeDocument/2006/relationships/presProps" Target="/ppt/presProps.xml" Id="rId20" /><Relationship Type="http://schemas.openxmlformats.org/officeDocument/2006/relationships/customXml" Target="/customXml/item13.xml" Id="rId1" /><Relationship Type="http://schemas.openxmlformats.org/officeDocument/2006/relationships/slide" Target="/ppt/slides/slide27.xml" Id="rId6" /><Relationship Type="http://schemas.openxmlformats.org/officeDocument/2006/relationships/slide" Target="/ppt/slides/slide78.xml" Id="rId11" /><Relationship Type="http://schemas.openxmlformats.org/officeDocument/2006/relationships/slide" Target="/ppt/slides/slide19.xml" Id="rId5" /><Relationship Type="http://schemas.openxmlformats.org/officeDocument/2006/relationships/slide" Target="/ppt/slides/slide1110.xml" Id="rId15" /><Relationship Type="http://schemas.openxmlformats.org/officeDocument/2006/relationships/tableStyles" Target="/ppt/tableStyles.xml" Id="rId23" /><Relationship Type="http://schemas.openxmlformats.org/officeDocument/2006/relationships/slide" Target="/ppt/slides/slide611.xml" Id="rId10" /><Relationship Type="http://schemas.openxmlformats.org/officeDocument/2006/relationships/handoutMaster" Target="/ppt/handoutMasters/handoutMaster11.xml" Id="rId19" /><Relationship Type="http://schemas.openxmlformats.org/officeDocument/2006/relationships/slideMaster" Target="/ppt/slideMasters/slideMaster11.xml" Id="rId4" /><Relationship Type="http://schemas.openxmlformats.org/officeDocument/2006/relationships/slide" Target="/ppt/slides/slide512.xml" Id="rId9" /><Relationship Type="http://schemas.openxmlformats.org/officeDocument/2006/relationships/slide" Target="/ppt/slides/slide1013.xml" Id="rId14" /><Relationship Type="http://schemas.openxmlformats.org/officeDocument/2006/relationships/theme" Target="/ppt/theme/theme12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9.xml.rels>&#65279;<?xml version="1.0" encoding="utf-8"?><Relationships xmlns="http://schemas.openxmlformats.org/package/2006/relationships"><Relationship Type="http://schemas.openxmlformats.org/officeDocument/2006/relationships/slide" Target="/ppt/slides/slide1110.xml" Id="rId2" /><Relationship Type="http://schemas.openxmlformats.org/officeDocument/2006/relationships/notesMaster" Target="/ppt/notesMasters/notesMaster11.xml" Id="rId1" /></Relationships>
</file>

<file path=ppt/notesSlides/_rels/notesSlide116.xml.rels>&#65279;<?xml version="1.0" encoding="utf-8"?><Relationships xmlns="http://schemas.openxmlformats.org/package/2006/relationships"><Relationship Type="http://schemas.openxmlformats.org/officeDocument/2006/relationships/slide" Target="/ppt/slides/slide126.xml" Id="rId2" /><Relationship Type="http://schemas.openxmlformats.org/officeDocument/2006/relationships/notesMaster" Target="/ppt/notesMasters/notesMaster11.xml" Id="rId1" /></Relationships>
</file>

<file path=ppt/notesSlides/_rels/notesSlide125.xml.rels>&#65279;<?xml version="1.0" encoding="utf-8"?><Relationships xmlns="http://schemas.openxmlformats.org/package/2006/relationships"><Relationship Type="http://schemas.openxmlformats.org/officeDocument/2006/relationships/slide" Target="/ppt/slides/slide135.xml" Id="rId2" /><Relationship Type="http://schemas.openxmlformats.org/officeDocument/2006/relationships/notesMaster" Target="/ppt/notesMasters/notesMaster11.xml" Id="rId1" /></Relationships>
</file>

<file path=ppt/notesSlides/_rels/notesSlide17.xml.rels>&#65279;<?xml version="1.0" encoding="utf-8"?><Relationships xmlns="http://schemas.openxmlformats.org/package/2006/relationships"><Relationship Type="http://schemas.openxmlformats.org/officeDocument/2006/relationships/slide" Target="/ppt/slides/slide27.xml" Id="rId2" /><Relationship Type="http://schemas.openxmlformats.org/officeDocument/2006/relationships/notesMaster" Target="/ppt/notesMasters/notesMaster11.xml" Id="rId1" /></Relationships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slide" Target="/ppt/slides/slide33.xml" Id="rId2" /><Relationship Type="http://schemas.openxmlformats.org/officeDocument/2006/relationships/notesMaster" Target="/ppt/notesMasters/notesMaster11.xml" Id="rId1" /></Relationships>
</file>

<file path=ppt/notesSlides/_rels/notesSlide31.xml.rels>&#65279;<?xml version="1.0" encoding="utf-8"?><Relationships xmlns="http://schemas.openxmlformats.org/package/2006/relationships"><Relationship Type="http://schemas.openxmlformats.org/officeDocument/2006/relationships/slide" Target="/ppt/slides/slide41.xml" Id="rId2" /><Relationship Type="http://schemas.openxmlformats.org/officeDocument/2006/relationships/notesMaster" Target="/ppt/notesMasters/notesMaster11.xml" Id="rId1" /></Relationships>
</file>

<file path=ppt/notesSlides/_rels/notesSlide411.xml.rels>&#65279;<?xml version="1.0" encoding="utf-8"?><Relationships xmlns="http://schemas.openxmlformats.org/package/2006/relationships"><Relationship Type="http://schemas.openxmlformats.org/officeDocument/2006/relationships/slide" Target="/ppt/slides/slide512.xml" Id="rId2" /><Relationship Type="http://schemas.openxmlformats.org/officeDocument/2006/relationships/notesMaster" Target="/ppt/notesMasters/notesMaster11.xml" Id="rId1" /></Relationships>
</file>

<file path=ppt/notesSlides/_rels/notesSlide510.xml.rels>&#65279;<?xml version="1.0" encoding="utf-8"?><Relationships xmlns="http://schemas.openxmlformats.org/package/2006/relationships"><Relationship Type="http://schemas.openxmlformats.org/officeDocument/2006/relationships/slide" Target="/ppt/slides/slide611.xml" Id="rId2" /><Relationship Type="http://schemas.openxmlformats.org/officeDocument/2006/relationships/notesMaster" Target="/ppt/notesMasters/notesMaster11.xml" Id="rId1" /></Relationships>
</file>

<file path=ppt/notesSlides/_rels/notesSlide68.xml.rels>&#65279;<?xml version="1.0" encoding="utf-8"?><Relationships xmlns="http://schemas.openxmlformats.org/package/2006/relationships"><Relationship Type="http://schemas.openxmlformats.org/officeDocument/2006/relationships/slide" Target="/ppt/slides/slide78.xml" Id="rId2" /><Relationship Type="http://schemas.openxmlformats.org/officeDocument/2006/relationships/notesMaster" Target="/ppt/notesMasters/notesMaster11.xml" Id="rId1" /></Relationships>
</file>

<file path=ppt/notesSlides/_rels/notesSlide74.xml.rels>&#65279;<?xml version="1.0" encoding="utf-8"?><Relationships xmlns="http://schemas.openxmlformats.org/package/2006/relationships"><Relationship Type="http://schemas.openxmlformats.org/officeDocument/2006/relationships/slide" Target="/ppt/slides/slide84.xml" Id="rId2" /><Relationship Type="http://schemas.openxmlformats.org/officeDocument/2006/relationships/notesMaster" Target="/ppt/notesMasters/notesMaster11.xml" Id="rId1" /></Relationships>
</file>

<file path=ppt/notesSlides/_rels/notesSlide82.xml.rels>&#65279;<?xml version="1.0" encoding="utf-8"?><Relationships xmlns="http://schemas.openxmlformats.org/package/2006/relationships"><Relationship Type="http://schemas.openxmlformats.org/officeDocument/2006/relationships/slide" Target="/ppt/slides/slide92.xml" Id="rId2" /><Relationship Type="http://schemas.openxmlformats.org/officeDocument/2006/relationships/notesMaster" Target="/ppt/notesMasters/notesMaster11.xml" Id="rId1" /></Relationships>
</file>

<file path=ppt/notesSlides/_rels/notesSlide912.xml.rels>&#65279;<?xml version="1.0" encoding="utf-8"?><Relationships xmlns="http://schemas.openxmlformats.org/package/2006/relationships"><Relationship Type="http://schemas.openxmlformats.org/officeDocument/2006/relationships/slide" Target="/ppt/slides/slide1013.xml" Id="rId2" /><Relationship Type="http://schemas.openxmlformats.org/officeDocument/2006/relationships/notesMaster" Target="/ppt/notesMasters/notesMaster11.xml" Id="rId1" /></Relationship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4651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7279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1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28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13050"/>
      </p:ext>
    </p:extLst>
  </p:cSld>
  <p:clrMapOvr>
    <a:masterClrMapping/>
  </p:clrMapOvr>
</p:notes>
</file>

<file path=ppt/notesSlides/notesSlide4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38949"/>
      </p:ext>
    </p:extLst>
  </p:cSld>
  <p:clrMapOvr>
    <a:masterClrMapping/>
  </p:clrMapOvr>
</p:notes>
</file>

<file path=ppt/notesSlides/notesSlide5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0090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6608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5992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28563"/>
      </p:ext>
    </p:extLst>
  </p:cSld>
  <p:clrMapOvr>
    <a:masterClrMapping/>
  </p:clrMapOvr>
</p:notes>
</file>

<file path=ppt/notesSlides/notesSlide9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17639"/>
      </p:ext>
    </p:extLst>
  </p:cSld>
  <p:clrMapOvr>
    <a:masterClrMapping/>
  </p:clrMapOvr>
</p:notes>
</file>

<file path=ppt/slideLayouts/_rels/slideLayout10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image" Target="/ppt/media/image12.png" Id="rId2" /><Relationship Type="http://schemas.openxmlformats.org/officeDocument/2006/relationships/slideMaster" Target="/ppt/slideMasters/slideMaster11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156E-BE02-9BBA-0763-EE0EC2287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107" y="50241"/>
            <a:ext cx="11265694" cy="130454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>
            <a:normAutofit/>
          </a:bodyPr>
          <a:lstStyle>
            <a:lvl1pPr marL="0" indent="0">
              <a:buNone/>
              <a:defRPr sz="2400" cap="all" spc="300" baseline="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43E54-D2B8-A019-ACD6-6F79A320E77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69900" y="4471988"/>
            <a:ext cx="5156200" cy="199707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2pPr>
            <a:lvl3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3pPr>
            <a:lvl4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4pPr>
            <a:lvl5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59826" y="1638300"/>
            <a:ext cx="5174975" cy="189230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59826" y="3864355"/>
            <a:ext cx="5174975" cy="494506"/>
          </a:xfrm>
        </p:spPr>
        <p:txBody>
          <a:bodyPr>
            <a:normAutofit/>
          </a:bodyPr>
          <a:lstStyle>
            <a:lvl1pPr marL="0" indent="0">
              <a:buNone/>
              <a:defRPr sz="2400" cap="all" spc="300" baseline="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55348AE-D0F6-8964-FB7A-612A611AD6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59827" y="4471988"/>
            <a:ext cx="5174974" cy="199707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2pPr>
            <a:lvl3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3pPr>
            <a:lvl4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4pPr>
            <a:lvl5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19584"/>
      </p:ext>
    </p:extLst>
  </p:cSld>
  <p:clrMapOvr>
    <a:masterClrMapping/>
  </p:clrMapOvr>
</p:sldLayout>
</file>

<file path=ppt/slideLayouts/slideLayout1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B0BF-E38F-E2A3-143D-4B77377FE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073" y="40193"/>
            <a:ext cx="10281172" cy="131633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 Placeholder 27">
            <a:extLst>
              <a:ext uri="{FF2B5EF4-FFF2-40B4-BE49-F238E27FC236}">
                <a16:creationId xmlns:a16="http://schemas.microsoft.com/office/drawing/2014/main" id="{45BAD2EF-B428-1883-5F6B-BA8B3A18D3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0073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27">
            <a:extLst>
              <a:ext uri="{FF2B5EF4-FFF2-40B4-BE49-F238E27FC236}">
                <a16:creationId xmlns:a16="http://schemas.microsoft.com/office/drawing/2014/main" id="{BD42366C-60A0-D39C-8592-69A1576D07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837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A25B6479-6C48-F3A7-D96C-55AD3C9708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31789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3C134F8D-319C-699E-00ED-2C497397EEF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2919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52A27F04-C302-800F-5FE5-9B7FA2DBED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871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59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170822"/>
            <a:ext cx="5897218" cy="1325453"/>
          </a:xfrm>
        </p:spPr>
        <p:txBody>
          <a:bodyPr lIns="91440" rIns="91440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56A3C7F-97D5-51E2-9BDF-90E2BD0801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8" y="1635323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B1FEB2D-A892-CF1D-2EAD-3139AB45F79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8" y="2101808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B2D88A4-3801-6C61-D989-4358C9A25C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5998" y="2824477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43D83DE-2A76-BAD3-6A75-BD1BE8A1AB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5998" y="3290962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6C9F708-458D-0C90-AA62-4F4E1BE98C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998" y="4005037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A4FEA4-71DB-CBBC-4183-C55650B07A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5998" y="4471522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1BAC13E-D6C4-66D0-6DF5-9FDB08CD8F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5998" y="5194191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54AFEF2-F55D-17EA-E93E-AC4F233B93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5998" y="5660676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845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dots&#10;&#10;Description automatically generated">
            <a:extLst>
              <a:ext uri="{FF2B5EF4-FFF2-40B4-BE49-F238E27FC236}">
                <a16:creationId xmlns:a16="http://schemas.microsoft.com/office/drawing/2014/main" id="{A7778945-CDEB-9A7F-80F5-5A2906972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8E9930A-72A3-290D-B835-F73AD5366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195" y="1069675"/>
            <a:ext cx="11015612" cy="149932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7C9DAF4-07EB-3C9A-A08C-3EBC3F87B2A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54768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812" y="3893330"/>
            <a:ext cx="3736664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9154656-6832-6744-5242-633FFE1D17B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30238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1056" y="3893330"/>
            <a:ext cx="3736658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0271905-3743-286E-3C76-62B0063D59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705712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525" y="3893330"/>
            <a:ext cx="3736663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1060315"/>
            <a:ext cx="11490325" cy="2218959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4A8DD-9B42-2F05-285B-2BC137F749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2344" y="3700222"/>
            <a:ext cx="5167313" cy="603250"/>
          </a:xfrm>
          <a:gradFill>
            <a:gsLst>
              <a:gs pos="0">
                <a:schemeClr val="accent5"/>
              </a:gs>
              <a:gs pos="45000">
                <a:schemeClr val="accent1"/>
              </a:gs>
              <a:gs pos="100000">
                <a:schemeClr val="accent2"/>
              </a:gs>
            </a:gsLst>
            <a:lin ang="10800000" scaled="0"/>
          </a:gra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848311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20" y="136525"/>
            <a:ext cx="4846320" cy="169231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spcBef>
                <a:spcPts val="1000"/>
              </a:spcBef>
              <a:defRPr sz="3200"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rmAutofit/>
          </a:bodyPr>
          <a:lstStyle>
            <a:lvl1pPr marL="0" indent="0">
              <a:buNone/>
              <a:defRPr sz="1800" cap="all" spc="30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24572"/>
            <a:ext cx="5897217" cy="1471703"/>
          </a:xfrm>
        </p:spPr>
        <p:txBody>
          <a:bodyPr lIns="91440" rIns="91440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95395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400" cap="all" spc="300" baseline="0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E20AE-BE16-CA42-4851-31C48D64A6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782674"/>
            <a:ext cx="4122755" cy="269367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135465"/>
            <a:ext cx="5012987" cy="2788704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012987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cap="all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1A09-391F-D047-3028-E943A99640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7" y="1591703"/>
            <a:ext cx="11002962" cy="476464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808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1A09-391F-D047-3028-E943A99640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4519" y="2205872"/>
            <a:ext cx="11002962" cy="368588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382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algn="ctr">
              <a:defRPr sz="1400" spc="300" baseline="0"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bIns="274320" anchor="b">
            <a:normAutofit/>
          </a:bodyPr>
          <a:lstStyle>
            <a:lvl1pPr marL="0" indent="0" algn="ctr">
              <a:buNone/>
              <a:defRPr sz="3200" cap="all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4"/>
            <a:ext cx="4018722" cy="1781980"/>
          </a:xfrm>
        </p:spPr>
        <p:txBody>
          <a:bodyPr lIns="0" rIns="0" anchor="ctr" anchorCtr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81DF4-BD72-3F1E-8B04-6205D7C5C8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92278" y="2422525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FA84CC6-BD0B-002A-5FFA-708B69C4C2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92278" y="3161514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DF5AB02-45DE-2A85-A817-6FA37AD981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97315" y="2429338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4138391-4411-4BD0-D8AD-D001BF46DC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997315" y="3158271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E1BE558-411F-87F3-71EE-1782FC824F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92278" y="3625282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08EED18-0FEB-480C-03BC-CC12E4603C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92278" y="4354222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95CBCFF-0E55-BCFC-8CBE-723A9BD000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997314" y="3604563"/>
            <a:ext cx="181368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9088F0C-EE6F-2847-CFAA-9D94686187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997314" y="4333500"/>
            <a:ext cx="181368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28120BC8-9E46-E919-6015-FABAA658884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93957" y="4891306"/>
            <a:ext cx="181200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A6AFA01-4607-12C7-E4CA-8AAB4BADEC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93957" y="5620243"/>
            <a:ext cx="181200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9AE8D05-699D-7672-D652-F638E3762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98994" y="4888062"/>
            <a:ext cx="181200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8C054886-505C-671E-F2BA-D9842DA583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98994" y="5616999"/>
            <a:ext cx="181200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12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5.xml" Id="rId7" /><Relationship Type="http://schemas.openxmlformats.org/officeDocument/2006/relationships/slideLayout" Target="/ppt/slideLayouts/slideLayout126.xml" Id="rId12" /><Relationship Type="http://schemas.openxmlformats.org/officeDocument/2006/relationships/slideLayout" Target="/ppt/slideLayouts/slideLayout27.xml" Id="rId2" /><Relationship Type="http://schemas.openxmlformats.org/officeDocument/2006/relationships/slideLayout" Target="/ppt/slideLayouts/slideLayout18.xml" Id="rId1" /><Relationship Type="http://schemas.openxmlformats.org/officeDocument/2006/relationships/slideLayout" Target="/ppt/slideLayouts/slideLayout69.xml" Id="rId6" /><Relationship Type="http://schemas.openxmlformats.org/officeDocument/2006/relationships/slideLayout" Target="/ppt/slideLayouts/slideLayout1110.xml" Id="rId11" /><Relationship Type="http://schemas.openxmlformats.org/officeDocument/2006/relationships/slideLayout" Target="/ppt/slideLayouts/slideLayout511.xml" Id="rId5" /><Relationship Type="http://schemas.openxmlformats.org/officeDocument/2006/relationships/slideLayout" Target="/ppt/slideLayouts/slideLayout1012.xml" Id="rId10" /><Relationship Type="http://schemas.openxmlformats.org/officeDocument/2006/relationships/slideLayout" Target="/ppt/slideLayouts/slideLayout41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2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77" r:id="rId5"/>
    <p:sldLayoutId id="2147483685" r:id="rId6"/>
    <p:sldLayoutId id="2147483686" r:id="rId7"/>
    <p:sldLayoutId id="2147483666" r:id="rId8"/>
    <p:sldLayoutId id="2147483681" r:id="rId9"/>
    <p:sldLayoutId id="2147483683" r:id="rId10"/>
    <p:sldLayoutId id="2147483682" r:id="rId11"/>
    <p:sldLayoutId id="2147483684" r:id="rId12"/>
    <p:sldLayoutId id="2147483680" r:id="rId13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13.xml.rels>&#65279;<?xml version="1.0" encoding="utf-8"?><Relationships xmlns="http://schemas.openxmlformats.org/package/2006/relationships"><Relationship Type="http://schemas.openxmlformats.org/officeDocument/2006/relationships/image" Target="/ppt/media/image1319.png" Id="rId3" /><Relationship Type="http://schemas.openxmlformats.org/officeDocument/2006/relationships/notesSlide" Target="/ppt/notesSlides/notesSlide912.xml" Id="rId2" /><Relationship Type="http://schemas.openxmlformats.org/officeDocument/2006/relationships/slideLayout" Target="/ppt/slideLayouts/slideLayout1012.xml" Id="rId1" /><Relationship Type="http://schemas.microsoft.com/office/2007/relationships/hdphoto" Target="/ppt/media/hdphoto1013.wdp" Id="rId6" /><Relationship Type="http://schemas.openxmlformats.org/officeDocument/2006/relationships/image" Target="/ppt/media/image1420.png" Id="rId5" /><Relationship Type="http://schemas.microsoft.com/office/2007/relationships/hdphoto" Target="/ppt/media/hdphoto914.wdp" Id="rId4" /></Relationships>
</file>

<file path=ppt/slides/_rels/slide1110.xml.rels>&#65279;<?xml version="1.0" encoding="utf-8"?><Relationships xmlns="http://schemas.openxmlformats.org/package/2006/relationships"><Relationship Type="http://schemas.microsoft.com/office/2007/relationships/hdphoto" Target="/ppt/media/hdphoto1310.wdp" Id="rId8" /><Relationship Type="http://schemas.openxmlformats.org/officeDocument/2006/relationships/image" Target="/ppt/media/image1516.png" Id="rId3" /><Relationship Type="http://schemas.openxmlformats.org/officeDocument/2006/relationships/image" Target="/ppt/media/image1717.png" Id="rId7" /><Relationship Type="http://schemas.openxmlformats.org/officeDocument/2006/relationships/notesSlide" Target="/ppt/notesSlides/notesSlide109.xml" Id="rId2" /><Relationship Type="http://schemas.openxmlformats.org/officeDocument/2006/relationships/slideLayout" Target="/ppt/slideLayouts/slideLayout1110.xml" Id="rId1" /><Relationship Type="http://schemas.microsoft.com/office/2007/relationships/hdphoto" Target="/ppt/media/hdphoto1211.wdp" Id="rId6" /><Relationship Type="http://schemas.openxmlformats.org/officeDocument/2006/relationships/image" Target="/ppt/media/image1618.png" Id="rId5" /><Relationship Type="http://schemas.microsoft.com/office/2007/relationships/hdphoto" Target="/ppt/media/hdphoto1112.wdp" Id="rId4" /></Relationships>
</file>

<file path=ppt/slides/_rels/slide126.xml.rels>&#65279;<?xml version="1.0" encoding="utf-8"?><Relationships xmlns="http://schemas.openxmlformats.org/package/2006/relationships"><Relationship Type="http://schemas.openxmlformats.org/officeDocument/2006/relationships/image" Target="/ppt/media/image188.png" Id="rId3" /><Relationship Type="http://schemas.openxmlformats.org/officeDocument/2006/relationships/notesSlide" Target="/ppt/notesSlides/notesSlide116.xml" Id="rId2" /><Relationship Type="http://schemas.openxmlformats.org/officeDocument/2006/relationships/slideLayout" Target="/ppt/slideLayouts/slideLayout126.xml" Id="rId1" /><Relationship Type="http://schemas.microsoft.com/office/2007/relationships/hdphoto" Target="/ppt/media/hdphoto144.wdp" Id="rId4" /></Relationships>
</file>

<file path=ppt/slides/_rels/slide135.xml.rels>&#65279;<?xml version="1.0" encoding="utf-8"?><Relationships xmlns="http://schemas.openxmlformats.org/package/2006/relationships"><Relationship Type="http://schemas.openxmlformats.org/officeDocument/2006/relationships/image" Target="/ppt/media/image24.svg" Id="rId8" /><Relationship Type="http://schemas.openxmlformats.org/officeDocument/2006/relationships/image" Target="/ppt/media/image195.png" Id="rId3" /><Relationship Type="http://schemas.openxmlformats.org/officeDocument/2006/relationships/image" Target="/ppt/media/image236.png" Id="rId7" /><Relationship Type="http://schemas.openxmlformats.org/officeDocument/2006/relationships/notesSlide" Target="/ppt/notesSlides/notesSlide125.xml" Id="rId2" /><Relationship Type="http://schemas.openxmlformats.org/officeDocument/2006/relationships/slideLayout" Target="/ppt/slideLayouts/slideLayout133.xml" Id="rId1" /><Relationship Type="http://schemas.openxmlformats.org/officeDocument/2006/relationships/image" Target="/ppt/media/image222.svg" Id="rId6" /><Relationship Type="http://schemas.openxmlformats.org/officeDocument/2006/relationships/image" Target="/ppt/media/image217.png" Id="rId5" /><Relationship Type="http://schemas.openxmlformats.org/officeDocument/2006/relationships/image" Target="/ppt/media/image203.svg" Id="rId4" /></Relationships>
</file>

<file path=ppt/slides/_rels/slide19.xml.rels>&#65279;<?xml version="1.0" encoding="utf-8"?><Relationships xmlns="http://schemas.openxmlformats.org/package/2006/relationships"><Relationship Type="http://schemas.microsoft.com/office/2007/relationships/hdphoto" Target="/ppt/media/hdphoto19.wdp" Id="rId3" /><Relationship Type="http://schemas.openxmlformats.org/officeDocument/2006/relationships/image" Target="/ppt/media/image215.png" Id="rId2" /><Relationship Type="http://schemas.openxmlformats.org/officeDocument/2006/relationships/slideLayout" Target="/ppt/slideLayouts/slideLayout18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image" Target="/ppt/media/image39.png" Id="rId3" /><Relationship Type="http://schemas.openxmlformats.org/officeDocument/2006/relationships/notesSlide" Target="/ppt/notesSlides/notesSlide17.xml" Id="rId2" /><Relationship Type="http://schemas.openxmlformats.org/officeDocument/2006/relationships/slideLayout" Target="/ppt/slideLayouts/slideLayout27.xml" Id="rId1" /><Relationship Type="http://schemas.microsoft.com/office/2007/relationships/hdphoto" Target="/ppt/media/hdphoto25.wdp" Id="rId4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image" Target="/ppt/media/image43.png" Id="rId3" /><Relationship Type="http://schemas.openxmlformats.org/officeDocument/2006/relationships/notesSlide" Target="/ppt/notesSlides/notesSlide23.xml" Id="rId2" /><Relationship Type="http://schemas.openxmlformats.org/officeDocument/2006/relationships/slideLayout" Target="/ppt/slideLayouts/slideLayout34.xml" Id="rId1" /><Relationship Type="http://schemas.microsoft.com/office/2007/relationships/hdphoto" Target="/ppt/media/hdphoto32.wdp" Id="rId4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image" Target="/ppt/media/image5.png" Id="rId3" /><Relationship Type="http://schemas.openxmlformats.org/officeDocument/2006/relationships/notesSlide" Target="/ppt/notesSlides/notesSlide31.xml" Id="rId2" /><Relationship Type="http://schemas.openxmlformats.org/officeDocument/2006/relationships/slideLayout" Target="/ppt/slideLayouts/slideLayout41.xml" Id="rId1" /><Relationship Type="http://schemas.microsoft.com/office/2007/relationships/hdphoto" Target="/ppt/media/hdphoto4.wdp" Id="rId4" /></Relationships>
</file>

<file path=ppt/slides/_rels/slide512.xml.rels>&#65279;<?xml version="1.0" encoding="utf-8"?><Relationships xmlns="http://schemas.openxmlformats.org/package/2006/relationships"><Relationship Type="http://schemas.openxmlformats.org/officeDocument/2006/relationships/notesSlide" Target="/ppt/notesSlides/notesSlide411.xml" Id="rId2" /><Relationship Type="http://schemas.openxmlformats.org/officeDocument/2006/relationships/slideLayout" Target="/ppt/slideLayouts/slideLayout75.xml" Id="rId1" /></Relationships>
</file>

<file path=ppt/slides/_rels/slide611.xml.rels>&#65279;<?xml version="1.0" encoding="utf-8"?><Relationships xmlns="http://schemas.openxmlformats.org/package/2006/relationships"><Relationship Type="http://schemas.openxmlformats.org/officeDocument/2006/relationships/image" Target="/ppt/media/image5.png" Id="rId3" /><Relationship Type="http://schemas.openxmlformats.org/officeDocument/2006/relationships/notesSlide" Target="/ppt/notesSlides/notesSlide510.xml" Id="rId2" /><Relationship Type="http://schemas.openxmlformats.org/officeDocument/2006/relationships/slideLayout" Target="/ppt/slideLayouts/slideLayout82.xml" Id="rId1" /><Relationship Type="http://schemas.microsoft.com/office/2007/relationships/hdphoto" Target="/ppt/media/hdphoto4.wdp" Id="rId4" /></Relationships>
</file>

<file path=ppt/slides/_rels/slide78.xml.rels>&#65279;<?xml version="1.0" encoding="utf-8"?><Relationships xmlns="http://schemas.openxmlformats.org/package/2006/relationships"><Relationship Type="http://schemas.microsoft.com/office/2007/relationships/hdphoto" Target="/ppt/media/hdphoto66.wdp" Id="rId8" /><Relationship Type="http://schemas.openxmlformats.org/officeDocument/2006/relationships/image" Target="/ppt/media/image610.png" Id="rId3" /><Relationship Type="http://schemas.openxmlformats.org/officeDocument/2006/relationships/image" Target="/ppt/media/image911.png" Id="rId7" /><Relationship Type="http://schemas.openxmlformats.org/officeDocument/2006/relationships/notesSlide" Target="/ppt/notesSlides/notesSlide68.xml" Id="rId2" /><Relationship Type="http://schemas.openxmlformats.org/officeDocument/2006/relationships/slideLayout" Target="/ppt/slideLayouts/slideLayout913.xml" Id="rId1" /><Relationship Type="http://schemas.openxmlformats.org/officeDocument/2006/relationships/image" Target="/ppt/media/image8.jpeg" Id="rId6" /><Relationship Type="http://schemas.openxmlformats.org/officeDocument/2006/relationships/image" Target="/ppt/media/image1112.png" Id="rId11" /><Relationship Type="http://schemas.openxmlformats.org/officeDocument/2006/relationships/image" Target="/ppt/media/image713.png" Id="rId5" /><Relationship Type="http://schemas.microsoft.com/office/2007/relationships/hdphoto" Target="/ppt/media/hdphoto77.wdp" Id="rId10" /><Relationship Type="http://schemas.microsoft.com/office/2007/relationships/hdphoto" Target="/ppt/media/hdphoto58.wdp" Id="rId4" /><Relationship Type="http://schemas.openxmlformats.org/officeDocument/2006/relationships/image" Target="/ppt/media/image1014.png" Id="rId9" /></Relationships>
</file>

<file path=ppt/slides/_rels/slide84.xml.rels>&#65279;<?xml version="1.0" encoding="utf-8"?><Relationships xmlns="http://schemas.openxmlformats.org/package/2006/relationships"><Relationship Type="http://schemas.openxmlformats.org/officeDocument/2006/relationships/image" Target="/ppt/media/image124.png" Id="rId3" /><Relationship Type="http://schemas.openxmlformats.org/officeDocument/2006/relationships/notesSlide" Target="/ppt/notesSlides/notesSlide74.xml" Id="rId2" /><Relationship Type="http://schemas.openxmlformats.org/officeDocument/2006/relationships/slideLayout" Target="/ppt/slideLayouts/slideLayout41.xml" Id="rId1" /><Relationship Type="http://schemas.microsoft.com/office/2007/relationships/hdphoto" Target="/ppt/media/hdphoto83.wdp" Id="rId4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notesSlide" Target="/ppt/notesSlides/notesSlide82.xml" Id="rId2" /><Relationship Type="http://schemas.openxmlformats.org/officeDocument/2006/relationships/slideLayout" Target="/ppt/slideLayouts/slideLayout75.xml" Id="rId1" /></Relationships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290A-F375-115E-9530-CF3A077F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07" y="50241"/>
            <a:ext cx="11265694" cy="1304544"/>
          </a:xfrm>
        </p:spPr>
        <p:txBody>
          <a:bodyPr/>
          <a:lstStyle/>
          <a:p>
            <a:r>
              <a:rPr lang="en-US" dirty="0"/>
              <a:t>Goals for Q2</a:t>
            </a:r>
          </a:p>
        </p:txBody>
      </p:sp>
      <p:pic>
        <p:nvPicPr>
          <p:cNvPr id="42" name="Picture Placeholder 14" descr="group professional photo">
            <a:extLst>
              <a:ext uri="{FF2B5EF4-FFF2-40B4-BE49-F238E27FC236}">
                <a16:creationId xmlns:a16="http://schemas.microsoft.com/office/drawing/2014/main" id="{D70FEC08-4BCA-6E25-5C43-FA094D2D98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322" b="22322"/>
          <a:stretch/>
        </p:blipFill>
        <p:spPr>
          <a:xfrm>
            <a:off x="469900" y="1638300"/>
            <a:ext cx="5156200" cy="1892300"/>
          </a:xfrm>
        </p:spPr>
      </p:pic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78BDB8C1-B738-9004-CF44-DC6FCDEF7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EMPLOYEE OPPORTUNITIES</a:t>
            </a:r>
          </a:p>
        </p:txBody>
      </p:sp>
      <p:sp>
        <p:nvSpPr>
          <p:cNvPr id="74" name="Content Placeholder 73">
            <a:extLst>
              <a:ext uri="{FF2B5EF4-FFF2-40B4-BE49-F238E27FC236}">
                <a16:creationId xmlns:a16="http://schemas.microsoft.com/office/drawing/2014/main" id="{D76704C1-C5AA-B579-4382-BDCA04FD70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9900" y="4471988"/>
            <a:ext cx="5156200" cy="1997075"/>
          </a:xfrm>
        </p:spPr>
        <p:txBody>
          <a:bodyPr>
            <a:normAutofit/>
          </a:bodyPr>
          <a:lstStyle/>
          <a:p>
            <a:r>
              <a:rPr lang="en-US" dirty="0"/>
              <a:t>End of fiscal celebration on July 15th </a:t>
            </a:r>
          </a:p>
          <a:p>
            <a:r>
              <a:rPr lang="en-US" dirty="0"/>
              <a:t>Employee day of learning on August 14th </a:t>
            </a:r>
          </a:p>
          <a:p>
            <a:r>
              <a:rPr lang="en-US"/>
              <a:t>Employee yoga </a:t>
            </a:r>
            <a:r>
              <a:rPr lang="en-US" dirty="0"/>
              <a:t>on September 3rd </a:t>
            </a:r>
          </a:p>
          <a:p>
            <a:r>
              <a:rPr lang="en-US" dirty="0"/>
              <a:t>Seminar series begins September 10th </a:t>
            </a:r>
          </a:p>
          <a:p>
            <a:endParaRPr lang="en-US" dirty="0"/>
          </a:p>
        </p:txBody>
      </p:sp>
      <p:pic>
        <p:nvPicPr>
          <p:cNvPr id="43" name="Picture Placeholder 9" descr="close up of computer boards">
            <a:extLst>
              <a:ext uri="{FF2B5EF4-FFF2-40B4-BE49-F238E27FC236}">
                <a16:creationId xmlns:a16="http://schemas.microsoft.com/office/drawing/2014/main" id="{D1763283-445C-E9C6-35AC-C2BED9B0E33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110" b="15110"/>
          <a:stretch/>
        </p:blipFill>
        <p:spPr>
          <a:xfrm>
            <a:off x="6578601" y="1638300"/>
            <a:ext cx="5156200" cy="1892300"/>
          </a:xfrm>
        </p:spPr>
      </p:pic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DE69D22D-AA14-B9BC-00AF-F7033B207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BUSINESS PRIORITIES</a:t>
            </a:r>
          </a:p>
        </p:txBody>
      </p:sp>
      <p:sp>
        <p:nvSpPr>
          <p:cNvPr id="75" name="Content Placeholder 74">
            <a:extLst>
              <a:ext uri="{FF2B5EF4-FFF2-40B4-BE49-F238E27FC236}">
                <a16:creationId xmlns:a16="http://schemas.microsoft.com/office/drawing/2014/main" id="{5716F81A-CFA2-7B4A-85D6-06BBE61AC3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8601" y="4471988"/>
            <a:ext cx="5156200" cy="1997075"/>
          </a:xfrm>
        </p:spPr>
        <p:txBody>
          <a:bodyPr>
            <a:normAutofit/>
          </a:bodyPr>
          <a:lstStyle/>
          <a:p>
            <a:r>
              <a:rPr lang="en-US" dirty="0"/>
              <a:t>Increase customer satisfaction by 2%</a:t>
            </a:r>
          </a:p>
          <a:p>
            <a:r>
              <a:rPr lang="en-US" dirty="0"/>
              <a:t>Maintain growth</a:t>
            </a:r>
          </a:p>
          <a:p>
            <a:r>
              <a:rPr lang="en-US" dirty="0"/>
              <a:t>Initiative partnership with 3rd party organizations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8210C-A4DD-4E11-76A4-858443FD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65866"/>
      </p:ext>
    </p:extLst>
  </p:cSld>
  <p:clrMapOvr>
    <a:masterClrMapping/>
  </p:clrMapOvr>
</p:sld>
</file>

<file path=ppt/slides/slide1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6AD1CB-4D0C-E7D2-D5FD-A32BA91E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73" y="40193"/>
            <a:ext cx="10281172" cy="1316334"/>
          </a:xfrm>
        </p:spPr>
        <p:txBody>
          <a:bodyPr/>
          <a:lstStyle/>
          <a:p>
            <a:r>
              <a:rPr lang="en-US" dirty="0"/>
              <a:t>Goals for q2 </a:t>
            </a:r>
          </a:p>
        </p:txBody>
      </p:sp>
      <p:pic>
        <p:nvPicPr>
          <p:cNvPr id="68" name="Picture Placeholder 13" descr="person staring at blueprints on a wall">
            <a:extLst>
              <a:ext uri="{FF2B5EF4-FFF2-40B4-BE49-F238E27FC236}">
                <a16:creationId xmlns:a16="http://schemas.microsoft.com/office/drawing/2014/main" id="{FCD301D4-9222-4E85-8155-E78C89D992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481" b="4481"/>
          <a:stretch/>
        </p:blipFill>
        <p:spPr>
          <a:xfrm>
            <a:off x="960438" y="1624013"/>
            <a:ext cx="3108325" cy="18923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04B58-9206-42AF-08EB-959C9A771A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1" y="3676287"/>
            <a:ext cx="3108326" cy="865563"/>
          </a:xfrm>
        </p:spPr>
        <p:txBody>
          <a:bodyPr>
            <a:normAutofit/>
          </a:bodyPr>
          <a:lstStyle/>
          <a:p>
            <a:r>
              <a:rPr lang="en-US" dirty="0"/>
              <a:t>BUSINESS </a:t>
            </a:r>
            <a:br>
              <a:rPr lang="en-US" dirty="0"/>
            </a:br>
            <a:r>
              <a:rPr lang="en-US" dirty="0"/>
              <a:t>PRIORITIES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3F4C383-476C-4664-7C5F-A8511D9CF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0073" y="4578835"/>
            <a:ext cx="3108326" cy="1892300"/>
          </a:xfrm>
        </p:spPr>
        <p:txBody>
          <a:bodyPr/>
          <a:lstStyle/>
          <a:p>
            <a:r>
              <a:rPr lang="en-US" dirty="0"/>
              <a:t>Increase customer satisfaction by 2%</a:t>
            </a:r>
          </a:p>
          <a:p>
            <a:r>
              <a:rPr lang="en-US" dirty="0"/>
              <a:t>Maintain growth</a:t>
            </a:r>
          </a:p>
        </p:txBody>
      </p:sp>
      <p:pic>
        <p:nvPicPr>
          <p:cNvPr id="69" name="Picture Placeholder 15" descr="sticky notes on a clear dry erase board">
            <a:extLst>
              <a:ext uri="{FF2B5EF4-FFF2-40B4-BE49-F238E27FC236}">
                <a16:creationId xmlns:a16="http://schemas.microsoft.com/office/drawing/2014/main" id="{BFACC95D-59ED-6F46-E2B6-AE71C818778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481" b="4481"/>
          <a:stretch/>
        </p:blipFill>
        <p:spPr>
          <a:xfrm>
            <a:off x="4542155" y="1623219"/>
            <a:ext cx="3108325" cy="1892300"/>
          </a:xfr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B3CCF17-1CB6-F288-9CD2-733D11A92C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41837" y="3676287"/>
            <a:ext cx="3108326" cy="865563"/>
          </a:xfrm>
        </p:spPr>
        <p:txBody>
          <a:bodyPr/>
          <a:lstStyle/>
          <a:p>
            <a:r>
              <a:rPr lang="en-US" dirty="0"/>
              <a:t>Added </a:t>
            </a:r>
            <a:br>
              <a:rPr lang="en-US" dirty="0"/>
            </a:br>
            <a:r>
              <a:rPr lang="en-US" dirty="0"/>
              <a:t>PRIORITIES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578F853F-CC14-8A16-349D-4C61B19221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31789" y="4578835"/>
            <a:ext cx="3108326" cy="1892300"/>
          </a:xfrm>
        </p:spPr>
        <p:txBody>
          <a:bodyPr/>
          <a:lstStyle/>
          <a:p>
            <a:r>
              <a:rPr lang="en-US" dirty="0"/>
              <a:t>Improve social media presence</a:t>
            </a:r>
          </a:p>
          <a:p>
            <a:r>
              <a:rPr lang="en-US" dirty="0"/>
              <a:t>Ensure the cost of development stays below budget</a:t>
            </a:r>
          </a:p>
        </p:txBody>
      </p:sp>
      <p:pic>
        <p:nvPicPr>
          <p:cNvPr id="70" name="Picture Placeholder 18" descr="group of people at a conference table">
            <a:extLst>
              <a:ext uri="{FF2B5EF4-FFF2-40B4-BE49-F238E27FC236}">
                <a16:creationId xmlns:a16="http://schemas.microsoft.com/office/drawing/2014/main" id="{AAA882D4-5936-4B4B-FE48-A37C58145E8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481" b="4481"/>
          <a:stretch/>
        </p:blipFill>
        <p:spPr>
          <a:xfrm>
            <a:off x="8122920" y="1623219"/>
            <a:ext cx="3108325" cy="1892300"/>
          </a:xfr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7338A06-45D2-B9D4-A2D6-D953DF08A5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22919" y="3676287"/>
            <a:ext cx="3108326" cy="865563"/>
          </a:xfrm>
        </p:spPr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E1E2D41B-3370-1A7B-9E87-732B27AB70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871" y="4578835"/>
            <a:ext cx="3108326" cy="1892300"/>
          </a:xfrm>
        </p:spPr>
        <p:txBody>
          <a:bodyPr/>
          <a:lstStyle/>
          <a:p>
            <a:r>
              <a:rPr lang="en-US" dirty="0"/>
              <a:t>Interns begin</a:t>
            </a:r>
          </a:p>
          <a:p>
            <a:r>
              <a:rPr lang="en-US" dirty="0"/>
              <a:t>Indoor rec leagues</a:t>
            </a:r>
          </a:p>
          <a:p>
            <a:r>
              <a:rPr lang="en-US" dirty="0"/>
              <a:t>Chess tournaments</a:t>
            </a:r>
          </a:p>
          <a:p>
            <a:r>
              <a:rPr lang="en-US" dirty="0"/>
              <a:t>Big Game watching party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9659-3764-6E0E-988E-F74930A2C6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177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7FAB1B-01FA-C5BE-C238-EFAE0FDF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70822"/>
            <a:ext cx="5897218" cy="132545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Placeholder 5" descr="person staring at blueprints on a brick wall">
            <a:extLst>
              <a:ext uri="{FF2B5EF4-FFF2-40B4-BE49-F238E27FC236}">
                <a16:creationId xmlns:a16="http://schemas.microsoft.com/office/drawing/2014/main" id="{16B5FFBF-FBCD-964C-AE2B-0356430853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673" r="23673"/>
          <a:stretch/>
        </p:blipFill>
        <p:spPr>
          <a:xfrm>
            <a:off x="0" y="0"/>
            <a:ext cx="5416550" cy="6858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E32CA-DAE8-773F-8DFA-472A42187E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998" y="1635323"/>
            <a:ext cx="5897217" cy="365125"/>
          </a:xfrm>
        </p:spPr>
        <p:txBody>
          <a:bodyPr/>
          <a:lstStyle/>
          <a:p>
            <a:pPr lvl="0"/>
            <a:r>
              <a:rPr lang="en-US" noProof="0" dirty="0"/>
              <a:t>OUR BUSINESS IS GOOD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954EE5-EA1D-815F-7000-A9ABB4018C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5998" y="2101808"/>
            <a:ext cx="5897217" cy="554037"/>
          </a:xfrm>
        </p:spPr>
        <p:txBody>
          <a:bodyPr/>
          <a:lstStyle/>
          <a:p>
            <a:pPr lvl="0"/>
            <a:r>
              <a:rPr lang="en-US" noProof="0" dirty="0"/>
              <a:t>Profits are up in the last quarter by 3%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5268F6-4D47-3217-43BC-93E563DFBBB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5998" y="2824477"/>
            <a:ext cx="5897217" cy="365125"/>
          </a:xfrm>
        </p:spPr>
        <p:txBody>
          <a:bodyPr/>
          <a:lstStyle/>
          <a:p>
            <a:pPr lvl="0"/>
            <a:r>
              <a:rPr lang="en-US" noProof="0" dirty="0"/>
              <a:t>WE’RE GETTING OUR WORK DONE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BB8112-9ED6-EAED-1750-4F65E1D132D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5998" y="3290962"/>
            <a:ext cx="5897217" cy="554037"/>
          </a:xfrm>
        </p:spPr>
        <p:txBody>
          <a:bodyPr/>
          <a:lstStyle/>
          <a:p>
            <a:pPr lvl="0"/>
            <a:r>
              <a:rPr lang="en-US" noProof="0" dirty="0"/>
              <a:t>We finished the consolidation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B4E8B1-A3BD-0B77-362F-D1244837AE7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5998" y="4005037"/>
            <a:ext cx="5897217" cy="365125"/>
          </a:xfrm>
        </p:spPr>
        <p:txBody>
          <a:bodyPr/>
          <a:lstStyle/>
          <a:p>
            <a:pPr lvl="0"/>
            <a:r>
              <a:rPr lang="en-US" noProof="0" dirty="0"/>
              <a:t>WE’RE DELIVERING FOR OUR CUSTOMERS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1C4A41-5064-8EF3-BCE6-43258CB42C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5998" y="4471522"/>
            <a:ext cx="5897217" cy="554037"/>
          </a:xfrm>
        </p:spPr>
        <p:txBody>
          <a:bodyPr/>
          <a:lstStyle/>
          <a:p>
            <a:pPr lvl="0"/>
            <a:r>
              <a:rPr lang="en-US" noProof="0" dirty="0"/>
              <a:t>Customer satisfaction increased from 70 to 80%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D69A94-5BAB-A79D-F6D2-24CA574F80E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95998" y="5194191"/>
            <a:ext cx="5897217" cy="365125"/>
          </a:xfrm>
        </p:spPr>
        <p:txBody>
          <a:bodyPr/>
          <a:lstStyle/>
          <a:p>
            <a:pPr lvl="0"/>
            <a:r>
              <a:rPr lang="en-US" noProof="0" dirty="0"/>
              <a:t>OUR CUSTOMERS KEEP COMING BACK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4616E5C-DE4A-7D20-4E83-B0B8D8780AF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5998" y="5660676"/>
            <a:ext cx="5897217" cy="554037"/>
          </a:xfrm>
        </p:spPr>
        <p:txBody>
          <a:bodyPr/>
          <a:lstStyle/>
          <a:p>
            <a:pPr lvl="0"/>
            <a:r>
              <a:rPr lang="en-US" noProof="0" dirty="0"/>
              <a:t>We increased customer retention by 4%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93EF5-ED6E-4A8C-6C5F-327F29B2F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8855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95" y="1069675"/>
            <a:ext cx="11015612" cy="1499321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81" name="Picture Placeholder 80" descr="Headshot Icon">
            <a:extLst>
              <a:ext uri="{FF2B5EF4-FFF2-40B4-BE49-F238E27FC236}">
                <a16:creationId xmlns:a16="http://schemas.microsoft.com/office/drawing/2014/main" id="{771D4BEA-C5CF-36DF-7AE9-464FA6599B6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4768" y="3105917"/>
            <a:ext cx="731520" cy="7315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8812" y="3893330"/>
            <a:ext cx="3736664" cy="518795"/>
          </a:xfrm>
        </p:spPr>
        <p:txBody>
          <a:bodyPr/>
          <a:lstStyle/>
          <a:p>
            <a:r>
              <a:rPr lang="en-US" dirty="0"/>
              <a:t>VICTORIA LINDQVIST</a:t>
            </a:r>
          </a:p>
        </p:txBody>
      </p:sp>
      <p:pic>
        <p:nvPicPr>
          <p:cNvPr id="83" name="Picture Placeholder 82" descr="Phone Icon">
            <a:extLst>
              <a:ext uri="{FF2B5EF4-FFF2-40B4-BE49-F238E27FC236}">
                <a16:creationId xmlns:a16="http://schemas.microsoft.com/office/drawing/2014/main" id="{20ECAC80-D084-0482-0854-A98402CF0E4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42" b="542"/>
          <a:stretch/>
        </p:blipFill>
        <p:spPr>
          <a:xfrm>
            <a:off x="5730238" y="3105917"/>
            <a:ext cx="731520" cy="73152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41056" y="3893330"/>
            <a:ext cx="3736658" cy="518795"/>
          </a:xfrm>
        </p:spPr>
        <p:txBody>
          <a:bodyPr/>
          <a:lstStyle/>
          <a:p>
            <a:r>
              <a:rPr lang="en-US" dirty="0"/>
              <a:t>+1 (589) 555-0199</a:t>
            </a:r>
          </a:p>
        </p:txBody>
      </p:sp>
      <p:pic>
        <p:nvPicPr>
          <p:cNvPr id="85" name="Picture Placeholder 84" descr="Envelope Icon">
            <a:extLst>
              <a:ext uri="{FF2B5EF4-FFF2-40B4-BE49-F238E27FC236}">
                <a16:creationId xmlns:a16="http://schemas.microsoft.com/office/drawing/2014/main" id="{C43F558E-64AA-2F5D-01E3-6E208B387D6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705712" y="3105917"/>
            <a:ext cx="731520" cy="73152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16525" y="3893330"/>
            <a:ext cx="3736663" cy="518795"/>
          </a:xfrm>
        </p:spPr>
        <p:txBody>
          <a:bodyPr>
            <a:normAutofit/>
          </a:bodyPr>
          <a:lstStyle/>
          <a:p>
            <a:r>
              <a:rPr lang="en-US" dirty="0"/>
              <a:t>victoria@fabrikam.com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137992"/>
            <a:ext cx="5167313" cy="518795"/>
          </a:xfrm>
        </p:spPr>
        <p:txBody>
          <a:bodyPr/>
          <a:lstStyle/>
          <a:p>
            <a:r>
              <a:rPr lang="en-US" dirty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1060315"/>
            <a:ext cx="11490325" cy="2218959"/>
          </a:xfrm>
        </p:spPr>
        <p:txBody>
          <a:bodyPr/>
          <a:lstStyle/>
          <a:p>
            <a:r>
              <a:rPr lang="en-US" dirty="0"/>
              <a:t>Fabrikam Technology Inc.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2344" y="3700222"/>
            <a:ext cx="5167313" cy="603250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848311"/>
          </a:xfrm>
        </p:spPr>
        <p:txBody>
          <a:bodyPr/>
          <a:lstStyle/>
          <a:p>
            <a:r>
              <a:rPr lang="en-US" dirty="0"/>
              <a:t>9.24.XX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820" y="136525"/>
            <a:ext cx="4846320" cy="169231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114800" cy="379888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RESULTS FROM LAST YEAR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WHAT’S NEXT</a:t>
            </a:r>
          </a:p>
          <a:p>
            <a:r>
              <a:rPr lang="en-US" dirty="0"/>
              <a:t>CLOSING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4572"/>
            <a:ext cx="5897217" cy="147170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61" r="23661"/>
          <a:stretch/>
        </p:blipFill>
        <p:spPr>
          <a:xfrm>
            <a:off x="0" y="0"/>
            <a:ext cx="5416550" cy="6858000"/>
          </a:xfr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5395" y="1546138"/>
            <a:ext cx="4023360" cy="464871"/>
          </a:xfrm>
        </p:spPr>
        <p:txBody>
          <a:bodyPr/>
          <a:lstStyle/>
          <a:p>
            <a:r>
              <a:rPr lang="en-US" dirty="0"/>
              <a:t>HOW WE DID LAST YEAR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45A4B70-A0EA-A96A-4119-0857596AA2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782674"/>
            <a:ext cx="4122755" cy="2693678"/>
          </a:xfrm>
        </p:spPr>
        <p:txBody>
          <a:bodyPr/>
          <a:lstStyle/>
          <a:p>
            <a:r>
              <a:rPr lang="en-US" dirty="0"/>
              <a:t>Profits are up, and losses are down! We are very proud of the progress our team has made. </a:t>
            </a:r>
          </a:p>
          <a:p>
            <a:r>
              <a:rPr lang="en-US" dirty="0"/>
              <a:t>Today we’ll review our wins and losses from last year and give you an overview of what you can expect for next year.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135465"/>
            <a:ext cx="5251450" cy="278870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from last year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411" r="20411"/>
          <a:stretch/>
        </p:blipFill>
        <p:spPr>
          <a:xfrm>
            <a:off x="0" y="0"/>
            <a:ext cx="6096000" cy="6867922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525145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F34D-5077-2DF6-F84F-3D5B5EEF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36525"/>
            <a:ext cx="11002962" cy="1455179"/>
          </a:xfrm>
        </p:spPr>
        <p:txBody>
          <a:bodyPr/>
          <a:lstStyle/>
          <a:p>
            <a:r>
              <a:rPr lang="en-US" dirty="0"/>
              <a:t>Growth by sector table</a:t>
            </a:r>
          </a:p>
        </p:txBody>
      </p:sp>
      <p:graphicFrame>
        <p:nvGraphicFramePr>
          <p:cNvPr id="5" name="Table 2" descr="Table Goes Here">
            <a:extLst>
              <a:ext uri="{FF2B5EF4-FFF2-40B4-BE49-F238E27FC236}">
                <a16:creationId xmlns:a16="http://schemas.microsoft.com/office/drawing/2014/main" id="{F38F91FB-F94E-6A49-A43E-D4AA13566207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564037445"/>
              </p:ext>
            </p:extLst>
          </p:nvPr>
        </p:nvGraphicFramePr>
        <p:xfrm>
          <a:off x="595313" y="2206625"/>
          <a:ext cx="11001375" cy="2775993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906063091"/>
                    </a:ext>
                  </a:extLst>
                </a:gridCol>
              </a:tblGrid>
              <a:tr h="581433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Q1</a:t>
                      </a:r>
                      <a:endParaRPr lang="en-US" sz="1800" b="0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Q2</a:t>
                      </a:r>
                      <a:endParaRPr lang="en-US" sz="1800" b="0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Q3</a:t>
                      </a:r>
                      <a:endParaRPr lang="en-US" sz="1800" b="0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Q4</a:t>
                      </a:r>
                      <a:endParaRPr lang="en-US" sz="1800" b="0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SERIES 1</a:t>
                      </a:r>
                      <a:endParaRPr lang="en-US" sz="1800" spc="3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SERIES 2</a:t>
                      </a:r>
                      <a:endParaRPr lang="en-US" sz="1800" spc="3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2.4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4.4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1.8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SERIES 3</a:t>
                      </a:r>
                      <a:endParaRPr lang="en-US" sz="1800" spc="3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ABF23-A302-B9F8-B428-94A4A90BDF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97655"/>
      </p:ext>
    </p:extLst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>
            <a:gsLst>
              <a:gs pos="0">
                <a:schemeClr val="accent5"/>
              </a:gs>
              <a:gs pos="100000">
                <a:schemeClr val="accent2"/>
              </a:gs>
              <a:gs pos="50000">
                <a:schemeClr val="accent1"/>
              </a:gs>
            </a:gsLst>
          </a:gradFill>
        </p:spPr>
        <p:txBody>
          <a:bodyPr>
            <a:normAutofit/>
          </a:bodyPr>
          <a:lstStyle/>
          <a:p>
            <a:r>
              <a:rPr lang="en-US" dirty="0"/>
              <a:t>A SATISFIED CUTOMER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1569719"/>
            <a:ext cx="9234488" cy="2651443"/>
          </a:xfrm>
        </p:spPr>
        <p:txBody>
          <a:bodyPr/>
          <a:lstStyle/>
          <a:p>
            <a:r>
              <a:rPr lang="en-US" dirty="0"/>
              <a:t>FABRIKAM WAS GREAT TO WORK WITH. LARISSA WAS MY REPRESENTATIVE AND SHE ANTICIPATED MY NEEDS AND WORKED DILIGENTLY TO FIX MY ISSUE.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A3C0-3649-83CB-3194-FECCE583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79" y="365124"/>
            <a:ext cx="4018722" cy="1781980"/>
          </a:xfrm>
        </p:spPr>
        <p:txBody>
          <a:bodyPr anchor="ctr"/>
          <a:lstStyle/>
          <a:p>
            <a:r>
              <a:rPr lang="en-US" dirty="0"/>
              <a:t>Meet the team</a:t>
            </a:r>
          </a:p>
        </p:txBody>
      </p:sp>
      <p:pic>
        <p:nvPicPr>
          <p:cNvPr id="22" name="Picture Placeholder 10" descr="portrait">
            <a:extLst>
              <a:ext uri="{FF2B5EF4-FFF2-40B4-BE49-F238E27FC236}">
                <a16:creationId xmlns:a16="http://schemas.microsoft.com/office/drawing/2014/main" id="{201D7EAB-E0CA-B7D7-AC1E-5F4E894CEA7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736600" y="365125"/>
            <a:ext cx="2997200" cy="1781979"/>
          </a:xfrm>
        </p:spPr>
      </p:pic>
      <p:pic>
        <p:nvPicPr>
          <p:cNvPr id="23" name="Picture Placeholder 40" descr="A person with her arms crossed">
            <a:extLst>
              <a:ext uri="{FF2B5EF4-FFF2-40B4-BE49-F238E27FC236}">
                <a16:creationId xmlns:a16="http://schemas.microsoft.com/office/drawing/2014/main" id="{7656B972-A24C-F8EF-8ECA-6DB50A47BD3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97" r="97"/>
          <a:stretch/>
        </p:blipFill>
        <p:spPr>
          <a:xfrm>
            <a:off x="4051300" y="365125"/>
            <a:ext cx="2997200" cy="1781979"/>
          </a:xfrm>
        </p:spPr>
      </p:pic>
      <p:pic>
        <p:nvPicPr>
          <p:cNvPr id="24" name="Picture Placeholder 17" descr="portrait">
            <a:extLst>
              <a:ext uri="{FF2B5EF4-FFF2-40B4-BE49-F238E27FC236}">
                <a16:creationId xmlns:a16="http://schemas.microsoft.com/office/drawing/2014/main" id="{03E0C013-19D8-079B-5AD6-A6FFC9B69CA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736600" y="2422525"/>
            <a:ext cx="2997200" cy="1781979"/>
          </a:xfrm>
        </p:spPr>
      </p:pic>
      <p:pic>
        <p:nvPicPr>
          <p:cNvPr id="25" name="Picture Placeholder 21" descr="portrait">
            <a:extLst>
              <a:ext uri="{FF2B5EF4-FFF2-40B4-BE49-F238E27FC236}">
                <a16:creationId xmlns:a16="http://schemas.microsoft.com/office/drawing/2014/main" id="{77A0075D-2D09-9BA4-EBD1-34BDFA33D9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4051300" y="2422525"/>
            <a:ext cx="2997200" cy="1781979"/>
          </a:xfrm>
        </p:spPr>
      </p:pic>
      <p:pic>
        <p:nvPicPr>
          <p:cNvPr id="26" name="Picture Placeholder 23" descr="portrait">
            <a:extLst>
              <a:ext uri="{FF2B5EF4-FFF2-40B4-BE49-F238E27FC236}">
                <a16:creationId xmlns:a16="http://schemas.microsoft.com/office/drawing/2014/main" id="{C2D02BB2-51E0-FC70-3F2C-6476D408098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736600" y="4479925"/>
            <a:ext cx="2997200" cy="1781979"/>
          </a:xfrm>
        </p:spPr>
      </p:pic>
      <p:pic>
        <p:nvPicPr>
          <p:cNvPr id="27" name="Picture Placeholder 44" descr="A person wearing glasses and a v-neck sweater">
            <a:extLst>
              <a:ext uri="{FF2B5EF4-FFF2-40B4-BE49-F238E27FC236}">
                <a16:creationId xmlns:a16="http://schemas.microsoft.com/office/drawing/2014/main" id="{4FFA31DB-EDF8-6873-F743-8B294D9EFF5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11"/>
          <a:srcRect l="97" r="97"/>
          <a:stretch/>
        </p:blipFill>
        <p:spPr>
          <a:xfrm>
            <a:off x="4051300" y="4479925"/>
            <a:ext cx="2997200" cy="178197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65075E-6894-4BA6-F025-675ECEE11B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92278" y="2422525"/>
            <a:ext cx="1813685" cy="718013"/>
          </a:xfrm>
        </p:spPr>
        <p:txBody>
          <a:bodyPr>
            <a:normAutofit/>
          </a:bodyPr>
          <a:lstStyle/>
          <a:p>
            <a:r>
              <a:rPr lang="en-US" dirty="0"/>
              <a:t>ana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8764A9-1A70-E58E-B166-C2AEEDBB0B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92278" y="3161514"/>
            <a:ext cx="1813685" cy="365125"/>
          </a:xfrm>
        </p:spPr>
        <p:txBody>
          <a:bodyPr/>
          <a:lstStyle/>
          <a:p>
            <a:r>
              <a:rPr lang="en-US" dirty="0"/>
              <a:t>ceo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ACD3AB0-6145-D0C0-7F51-B6081B8777F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997315" y="2429338"/>
            <a:ext cx="1813685" cy="718013"/>
          </a:xfrm>
        </p:spPr>
        <p:txBody>
          <a:bodyPr>
            <a:normAutofit/>
          </a:bodyPr>
          <a:lstStyle/>
          <a:p>
            <a:r>
              <a:rPr lang="en-US" dirty="0"/>
              <a:t>larissa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A5AA2D7-6E2C-DC92-3150-93DCCE6B922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997315" y="3158271"/>
            <a:ext cx="1813685" cy="365125"/>
          </a:xfrm>
        </p:spPr>
        <p:txBody>
          <a:bodyPr/>
          <a:lstStyle/>
          <a:p>
            <a:r>
              <a:rPr lang="en-US" dirty="0"/>
              <a:t>cfo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8BB84C-B53A-BA23-45A6-44C450BB92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92278" y="3625282"/>
            <a:ext cx="1813685" cy="718013"/>
          </a:xfrm>
        </p:spPr>
        <p:txBody>
          <a:bodyPr>
            <a:normAutofit/>
          </a:bodyPr>
          <a:lstStyle/>
          <a:p>
            <a:r>
              <a:rPr lang="en-US" dirty="0"/>
              <a:t>Roman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61E5FA4-8179-E960-76E4-0B29FCF4CB5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792278" y="4354222"/>
            <a:ext cx="1813685" cy="365125"/>
          </a:xfrm>
        </p:spPr>
        <p:txBody>
          <a:bodyPr/>
          <a:lstStyle/>
          <a:p>
            <a:r>
              <a:rPr lang="en-US" dirty="0"/>
              <a:t>CTO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9888C3-D643-72B5-2ED8-D4DBAA8D02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997314" y="3604563"/>
            <a:ext cx="1813686" cy="718013"/>
          </a:xfrm>
        </p:spPr>
        <p:txBody>
          <a:bodyPr>
            <a:normAutofit/>
          </a:bodyPr>
          <a:lstStyle/>
          <a:p>
            <a:r>
              <a:rPr lang="en-US" dirty="0"/>
              <a:t>Federico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2723B73-A7C9-79B9-3C80-A98609C9E6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997314" y="4333500"/>
            <a:ext cx="1813686" cy="365125"/>
          </a:xfrm>
        </p:spPr>
        <p:txBody>
          <a:bodyPr/>
          <a:lstStyle/>
          <a:p>
            <a:r>
              <a:rPr lang="en-US" dirty="0"/>
              <a:t>CPO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602D19E-ACE0-4769-66A8-FD9665A76A5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793957" y="4891306"/>
            <a:ext cx="1812006" cy="718013"/>
          </a:xfrm>
        </p:spPr>
        <p:txBody>
          <a:bodyPr>
            <a:normAutofit/>
          </a:bodyPr>
          <a:lstStyle/>
          <a:p>
            <a:r>
              <a:rPr lang="en-US" dirty="0"/>
              <a:t>ALEJANDRA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A78C90-09B9-4161-5314-1AD2D937DA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793957" y="5620243"/>
            <a:ext cx="1812006" cy="365125"/>
          </a:xfrm>
        </p:spPr>
        <p:txBody>
          <a:bodyPr/>
          <a:lstStyle/>
          <a:p>
            <a:r>
              <a:rPr lang="en-US" dirty="0"/>
              <a:t>CMO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80A00C5-EB13-895B-F379-2A6C6EAD713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998994" y="4888062"/>
            <a:ext cx="1812006" cy="718013"/>
          </a:xfrm>
        </p:spPr>
        <p:txBody>
          <a:bodyPr>
            <a:normAutofit/>
          </a:bodyPr>
          <a:lstStyle/>
          <a:p>
            <a:r>
              <a:rPr lang="en-US" dirty="0"/>
              <a:t>Jim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B1BBEC4-C256-13F3-27AE-A84EB13F9B1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998994" y="5616999"/>
            <a:ext cx="1812006" cy="365125"/>
          </a:xfrm>
        </p:spPr>
        <p:txBody>
          <a:bodyPr/>
          <a:lstStyle/>
          <a:p>
            <a:r>
              <a:rPr lang="en-US" dirty="0"/>
              <a:t>coo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D034E-13BD-754C-140E-4D21A8DEB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372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135465"/>
            <a:ext cx="5012987" cy="2788704"/>
          </a:xfrm>
        </p:spPr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233" r="20233"/>
          <a:stretch/>
        </p:blipFill>
        <p:spPr>
          <a:xfrm>
            <a:off x="0" y="0"/>
            <a:ext cx="6096000" cy="68679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5012987" cy="365125"/>
          </a:xfrm>
        </p:spPr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B2D8A56-AFAD-6528-065B-20DE7C1C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36525"/>
            <a:ext cx="11002962" cy="1455179"/>
          </a:xfrm>
        </p:spPr>
        <p:txBody>
          <a:bodyPr/>
          <a:lstStyle/>
          <a:p>
            <a:r>
              <a:rPr lang="en-US" dirty="0"/>
              <a:t>quarterly timeline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B0D5E5-CF77-9FFB-E326-0CAA3D5C2B05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883306843"/>
              </p:ext>
            </p:extLst>
          </p:nvPr>
        </p:nvGraphicFramePr>
        <p:xfrm>
          <a:off x="595313" y="2206625"/>
          <a:ext cx="11001372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50343">
                  <a:extLst>
                    <a:ext uri="{9D8B030D-6E8A-4147-A177-3AD203B41FA5}">
                      <a16:colId xmlns:a16="http://schemas.microsoft.com/office/drawing/2014/main" val="3359862490"/>
                    </a:ext>
                  </a:extLst>
                </a:gridCol>
                <a:gridCol w="2750343">
                  <a:extLst>
                    <a:ext uri="{9D8B030D-6E8A-4147-A177-3AD203B41FA5}">
                      <a16:colId xmlns:a16="http://schemas.microsoft.com/office/drawing/2014/main" val="2624201745"/>
                    </a:ext>
                  </a:extLst>
                </a:gridCol>
                <a:gridCol w="2750343">
                  <a:extLst>
                    <a:ext uri="{9D8B030D-6E8A-4147-A177-3AD203B41FA5}">
                      <a16:colId xmlns:a16="http://schemas.microsoft.com/office/drawing/2014/main" val="1255754619"/>
                    </a:ext>
                  </a:extLst>
                </a:gridCol>
                <a:gridCol w="2750343">
                  <a:extLst>
                    <a:ext uri="{9D8B030D-6E8A-4147-A177-3AD203B41FA5}">
                      <a16:colId xmlns:a16="http://schemas.microsoft.com/office/drawing/2014/main" val="205910161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cap="all" baseline="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cap="all" baseline="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cap="all" baseline="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cap="all" baseline="0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7940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cap="all" spc="300" baseline="0" dirty="0"/>
                        <a:t>Jan    feb    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cap="all" spc="300" baseline="0" dirty="0"/>
                        <a:t>Apr    may    jun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cap="all" spc="300" baseline="0" dirty="0"/>
                        <a:t>Jul    aug    sept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cap="all" spc="300" baseline="0" dirty="0"/>
                        <a:t>Oct    nov    dec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683024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72569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16ACF-917D-92A2-1A5F-AD49B42A86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08049"/>
      </p:ext>
    </p:extLst>
  </p:cSld>
  <p:clrMapOvr>
    <a:masterClrMapping/>
  </p:clrMapOvr>
</p:sld>
</file>

<file path=ppt/theme/theme12.xml><?xml version="1.0" encoding="utf-8"?>
<a:theme xmlns:a="http://schemas.openxmlformats.org/drawingml/2006/main" name="Custom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5" id="{74D298B5-FAE9-4D91-8AD3-354AA238A8E7}" vid="{0D6DFA8C-0A0F-4951-8DB6-6C087E189BAC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3.xml><?xml version="1.0" encoding="utf-8"?>
<ds:datastoreItem xmlns:ds="http://schemas.openxmlformats.org/officeDocument/2006/customXml" ds:itemID="{0CDF8656-0242-4B63-8FCA-04D06A7F29A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2.xml><?xml version="1.0" encoding="utf-8"?>
<ds:datastoreItem xmlns:ds="http://schemas.openxmlformats.org/officeDocument/2006/customXml" ds:itemID="{CA6116A8-BE46-4D3A-804C-09C6ADBA2EDF}">
  <ds:schemaRefs>
    <ds:schemaRef ds:uri="http://schemas.microsoft.com/sharepoint/v3/contenttype/forms"/>
  </ds:schemaRefs>
</ds:datastoreItem>
</file>

<file path=customXml/itemProps31.xml><?xml version="1.0" encoding="utf-8"?>
<ds:datastoreItem xmlns:ds="http://schemas.openxmlformats.org/officeDocument/2006/customXml" ds:itemID="{D074DCF7-C5F7-4553-B05A-90B884BF2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12</ap:TotalTime>
  <ap:Words>422</ap:Words>
  <ap:Application>Microsoft Office PowerPoint</ap:Application>
  <ap:PresentationFormat>Widescreen</ap:PresentationFormat>
  <ap:Paragraphs>127</ap:Paragraphs>
  <ap:Slides>13</ap:Slides>
  <ap:Notes>12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8">
      <vt:lpstr>Arial</vt:lpstr>
      <vt:lpstr>Calibri</vt:lpstr>
      <vt:lpstr>Calibri Light</vt:lpstr>
      <vt:lpstr>Wingdings</vt:lpstr>
      <vt:lpstr>Custom</vt:lpstr>
      <vt:lpstr>Fabrikam Technology Inc.</vt:lpstr>
      <vt:lpstr>Agenda</vt:lpstr>
      <vt:lpstr>INTRODUCTION</vt:lpstr>
      <vt:lpstr>Results from last year</vt:lpstr>
      <vt:lpstr>Growth by sector table</vt:lpstr>
      <vt:lpstr>A SATISFIED CUTOMER</vt:lpstr>
      <vt:lpstr>Meet the team</vt:lpstr>
      <vt:lpstr>What’s next</vt:lpstr>
      <vt:lpstr>quarterly timeline</vt:lpstr>
      <vt:lpstr>Goals for Q2</vt:lpstr>
      <vt:lpstr>Goals for q2 </vt:lpstr>
      <vt:lpstr>Summary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terms:created xsi:type="dcterms:W3CDTF">2023-09-14T19:54:33Z</dcterms:created>
  <dcterms:modified xsi:type="dcterms:W3CDTF">2023-09-18T04:32:52Z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