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84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96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6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8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48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52AEF1-47ED-4C27-B901-DE77F1792E60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9D6C-A1A0-4166-9090-A355EB22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2863-512E-4DF1-ACDA-BCDB014C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SOFTWARE 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4BEE-E70B-4FC7-B0A9-D9B56822C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Defination</a:t>
            </a:r>
            <a:r>
              <a:rPr lang="en-US" dirty="0"/>
              <a:t> : Making up cinema website that contains information     			about all its components.</a:t>
            </a:r>
          </a:p>
          <a:p>
            <a:endParaRPr lang="en-US" dirty="0"/>
          </a:p>
          <a:p>
            <a:r>
              <a:rPr lang="en-US" dirty="0"/>
              <a:t>Technology: HTML &amp; CSS</a:t>
            </a:r>
          </a:p>
        </p:txBody>
      </p:sp>
    </p:spTree>
    <p:extLst>
      <p:ext uri="{BB962C8B-B14F-4D97-AF65-F5344CB8AC3E}">
        <p14:creationId xmlns:p14="http://schemas.microsoft.com/office/powerpoint/2010/main" val="238853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D52B9-EFD8-4D14-AB38-E734BC57515D}"/>
              </a:ext>
            </a:extLst>
          </p:cNvPr>
          <p:cNvSpPr txBox="1"/>
          <p:nvPr/>
        </p:nvSpPr>
        <p:spPr>
          <a:xfrm>
            <a:off x="408372" y="1367161"/>
            <a:ext cx="11514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 This  website , we  have  four  pages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Tickets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Parking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Fill</a:t>
            </a:r>
          </a:p>
          <a:p>
            <a:r>
              <a:rPr lang="en-US" sz="2400" dirty="0"/>
              <a:t>       Which contains all  the information….</a:t>
            </a:r>
          </a:p>
        </p:txBody>
      </p:sp>
    </p:spTree>
    <p:extLst>
      <p:ext uri="{BB962C8B-B14F-4D97-AF65-F5344CB8AC3E}">
        <p14:creationId xmlns:p14="http://schemas.microsoft.com/office/powerpoint/2010/main" val="28493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B032E-C609-4FF0-84D0-1B8D54B70EED}"/>
              </a:ext>
            </a:extLst>
          </p:cNvPr>
          <p:cNvSpPr txBox="1"/>
          <p:nvPr/>
        </p:nvSpPr>
        <p:spPr>
          <a:xfrm>
            <a:off x="355107" y="248575"/>
            <a:ext cx="1141668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1.Food:-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Display food name with its price.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800" dirty="0"/>
              <a:t>2.Tickets:-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Different session and respective times.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Different types of tickets with respect to prices.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r>
              <a:rPr lang="en-US" sz="2800" dirty="0"/>
              <a:t>3.Fill page:-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It has show all details about tickets like,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Which show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Session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Type of Tickets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No. of tickets and for food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Select food &amp; quantity and user details , like name ,email-id , phone number and submission.</a:t>
            </a:r>
          </a:p>
        </p:txBody>
      </p:sp>
    </p:spTree>
    <p:extLst>
      <p:ext uri="{BB962C8B-B14F-4D97-AF65-F5344CB8AC3E}">
        <p14:creationId xmlns:p14="http://schemas.microsoft.com/office/powerpoint/2010/main" val="83027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FA027-93EF-4A15-914A-FBADBAFBA4F9}"/>
              </a:ext>
            </a:extLst>
          </p:cNvPr>
          <p:cNvSpPr txBox="1"/>
          <p:nvPr/>
        </p:nvSpPr>
        <p:spPr>
          <a:xfrm>
            <a:off x="266330" y="275208"/>
            <a:ext cx="1162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4.Parking:-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Display vehicle </a:t>
            </a:r>
            <a:r>
              <a:rPr lang="en-US" sz="2000" dirty="0" err="1"/>
              <a:t>typewise</a:t>
            </a:r>
            <a:r>
              <a:rPr lang="en-US" sz="2000" dirty="0"/>
              <a:t> parking prices.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Display vehicle parking registration form.</a:t>
            </a:r>
          </a:p>
          <a:p>
            <a:r>
              <a:rPr lang="en-US" sz="2000" dirty="0"/>
              <a:t>		Which contain all details </a:t>
            </a:r>
            <a:r>
              <a:rPr lang="en-US" sz="2000"/>
              <a:t>of vehicle…..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493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145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</vt:lpstr>
      <vt:lpstr>SOFTWARE GROUP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GROUP PROJECT</dc:title>
  <dc:creator>kapadiya10719@outlook.com</dc:creator>
  <cp:lastModifiedBy>kapadiya10719@outlook.com</cp:lastModifiedBy>
  <cp:revision>6</cp:revision>
  <dcterms:created xsi:type="dcterms:W3CDTF">2021-09-15T14:14:53Z</dcterms:created>
  <dcterms:modified xsi:type="dcterms:W3CDTF">2021-09-15T14:59:10Z</dcterms:modified>
</cp:coreProperties>
</file>