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56" r:id="rId9"/>
    <p:sldId id="260" r:id="rId10"/>
    <p:sldId id="257" r:id="rId11"/>
    <p:sldId id="258" r:id="rId12"/>
    <p:sldId id="259" r:id="rId13"/>
    <p:sldId id="261" r:id="rId14"/>
    <p:sldId id="26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4630" autoAdjust="0"/>
  </p:normalViewPr>
  <p:slideViewPr>
    <p:cSldViewPr snapToGrid="0">
      <p:cViewPr varScale="1">
        <p:scale>
          <a:sx n="78" d="100"/>
          <a:sy n="78" d="100"/>
        </p:scale>
        <p:origin x="108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72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51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30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70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54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9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66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18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1A24-A034-4BE4-8AA9-D4A34DC527A2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E058-A08C-4D84-9517-13E2C9EF0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10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7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7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9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16" name="Retângulo 215"/>
          <p:cNvSpPr/>
          <p:nvPr/>
        </p:nvSpPr>
        <p:spPr>
          <a:xfrm>
            <a:off x="3237984" y="1485899"/>
            <a:ext cx="3039247" cy="41734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8" name="Conector reto 217"/>
          <p:cNvCxnSpPr/>
          <p:nvPr/>
        </p:nvCxnSpPr>
        <p:spPr>
          <a:xfrm>
            <a:off x="3237984" y="1485899"/>
            <a:ext cx="3039247" cy="4173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H="1">
            <a:off x="3237984" y="1485899"/>
            <a:ext cx="3039247" cy="4173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" name="Retângulo 225"/>
          <p:cNvSpPr/>
          <p:nvPr/>
        </p:nvSpPr>
        <p:spPr>
          <a:xfrm>
            <a:off x="6277231" y="1485898"/>
            <a:ext cx="3039247" cy="41734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Retângulo 226"/>
          <p:cNvSpPr/>
          <p:nvPr/>
        </p:nvSpPr>
        <p:spPr>
          <a:xfrm>
            <a:off x="7632696" y="1704341"/>
            <a:ext cx="778475" cy="2191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Retângulo 227"/>
          <p:cNvSpPr/>
          <p:nvPr/>
        </p:nvSpPr>
        <p:spPr>
          <a:xfrm>
            <a:off x="7122290" y="2185202"/>
            <a:ext cx="1020813" cy="1011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Retângulo 228"/>
          <p:cNvSpPr/>
          <p:nvPr/>
        </p:nvSpPr>
        <p:spPr>
          <a:xfrm>
            <a:off x="7122289" y="2378727"/>
            <a:ext cx="1585443" cy="1832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Retângulo 234"/>
          <p:cNvSpPr/>
          <p:nvPr/>
        </p:nvSpPr>
        <p:spPr>
          <a:xfrm>
            <a:off x="7364626" y="5041557"/>
            <a:ext cx="1186249" cy="2224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Retângulo 235"/>
          <p:cNvSpPr/>
          <p:nvPr/>
        </p:nvSpPr>
        <p:spPr>
          <a:xfrm>
            <a:off x="7122290" y="2741562"/>
            <a:ext cx="1020813" cy="1011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Retângulo 236"/>
          <p:cNvSpPr/>
          <p:nvPr/>
        </p:nvSpPr>
        <p:spPr>
          <a:xfrm>
            <a:off x="7122290" y="3420044"/>
            <a:ext cx="1020813" cy="1011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7122289" y="2986690"/>
            <a:ext cx="1585443" cy="1832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9" name="Retângulo 238"/>
          <p:cNvSpPr/>
          <p:nvPr/>
        </p:nvSpPr>
        <p:spPr>
          <a:xfrm>
            <a:off x="7122288" y="3703593"/>
            <a:ext cx="1585443" cy="1832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0" name="Retângulo 239"/>
          <p:cNvSpPr/>
          <p:nvPr/>
        </p:nvSpPr>
        <p:spPr>
          <a:xfrm>
            <a:off x="7122288" y="4105203"/>
            <a:ext cx="1020813" cy="1011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1" name="Retângulo 240"/>
          <p:cNvSpPr/>
          <p:nvPr/>
        </p:nvSpPr>
        <p:spPr>
          <a:xfrm>
            <a:off x="7122287" y="4376497"/>
            <a:ext cx="1585443" cy="1832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2" name="Retângulo 241"/>
          <p:cNvSpPr/>
          <p:nvPr/>
        </p:nvSpPr>
        <p:spPr>
          <a:xfrm>
            <a:off x="4188941" y="3060298"/>
            <a:ext cx="1309815" cy="3597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5" name="Retângulo 244"/>
          <p:cNvSpPr/>
          <p:nvPr/>
        </p:nvSpPr>
        <p:spPr>
          <a:xfrm>
            <a:off x="3534033" y="3557904"/>
            <a:ext cx="2458994" cy="3784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4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589354" y="1119261"/>
            <a:ext cx="9002446" cy="4972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>
            <a:off x="1594065" y="1119263"/>
            <a:ext cx="8997735" cy="497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1594065" y="1119262"/>
            <a:ext cx="8997735" cy="4972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6426959" y="2147257"/>
            <a:ext cx="2852761" cy="236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/>
          <p:cNvCxnSpPr/>
          <p:nvPr/>
        </p:nvCxnSpPr>
        <p:spPr>
          <a:xfrm flipH="1">
            <a:off x="6426959" y="2162402"/>
            <a:ext cx="2852762" cy="2350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H="1" flipV="1">
            <a:off x="6426960" y="2147256"/>
            <a:ext cx="2852760" cy="2365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2722543" y="2162402"/>
            <a:ext cx="2909289" cy="5807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2722542" y="3039746"/>
            <a:ext cx="2909289" cy="5807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1589354" y="685158"/>
            <a:ext cx="988745" cy="434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H="1" flipV="1">
            <a:off x="1600200" y="691727"/>
            <a:ext cx="977899" cy="427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1589354" y="691726"/>
            <a:ext cx="988745" cy="427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8125945" y="685158"/>
            <a:ext cx="2465855" cy="4341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7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8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3274540" y="3138616"/>
            <a:ext cx="1519882" cy="1204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584090" y="3138616"/>
            <a:ext cx="1519882" cy="1204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7893640" y="3138616"/>
            <a:ext cx="1519882" cy="1204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3702908" y="3265476"/>
            <a:ext cx="663146" cy="45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012458" y="3265477"/>
            <a:ext cx="663146" cy="45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8322008" y="3265477"/>
            <a:ext cx="663146" cy="45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3588063" y="3834270"/>
            <a:ext cx="892836" cy="1322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5897613" y="3828264"/>
            <a:ext cx="892836" cy="1322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8207163" y="3828263"/>
            <a:ext cx="892836" cy="1322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374666" y="4032392"/>
            <a:ext cx="1319629" cy="2636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5684216" y="4032392"/>
            <a:ext cx="1319629" cy="2636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993766" y="4038035"/>
            <a:ext cx="1319629" cy="2636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5679562" y="1616985"/>
            <a:ext cx="1324283" cy="3134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3274540" y="2205712"/>
            <a:ext cx="6138982" cy="4099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3702908" y="3266011"/>
            <a:ext cx="663146" cy="452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6015646" y="3273884"/>
            <a:ext cx="659958" cy="444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6012458" y="3276112"/>
            <a:ext cx="663146" cy="442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8322006" y="3260903"/>
            <a:ext cx="663148" cy="457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>
            <a:off x="8322008" y="3265476"/>
            <a:ext cx="663148" cy="453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3702908" y="3265476"/>
            <a:ext cx="663146" cy="453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6244350" y="2463800"/>
            <a:ext cx="2540000" cy="222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6244350" y="2463800"/>
            <a:ext cx="2540000" cy="222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244350" y="2463800"/>
            <a:ext cx="2540000" cy="222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3416300" y="1871079"/>
            <a:ext cx="1943100" cy="321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416300" y="2450646"/>
            <a:ext cx="2552700" cy="4354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691650" y="3016066"/>
            <a:ext cx="1350250" cy="6669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533450" y="4087158"/>
            <a:ext cx="903450" cy="2810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4735900" y="4087157"/>
            <a:ext cx="903450" cy="2810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5088289" y="1254605"/>
            <a:ext cx="2552700" cy="2947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3311559" y="1675579"/>
            <a:ext cx="6145191" cy="3496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2946399" y="2582121"/>
            <a:ext cx="1524001" cy="148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665277" y="2582121"/>
            <a:ext cx="1524001" cy="148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384155" y="2582121"/>
            <a:ext cx="1524001" cy="148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8103033" y="2582121"/>
            <a:ext cx="1524001" cy="148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2935643" y="4230816"/>
            <a:ext cx="1524001" cy="148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4665277" y="4226175"/>
            <a:ext cx="1524001" cy="148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6384155" y="4216401"/>
            <a:ext cx="1524001" cy="148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8113789" y="4216401"/>
            <a:ext cx="1524001" cy="148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3057558" y="2663789"/>
            <a:ext cx="508001" cy="457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8276346" y="4307075"/>
            <a:ext cx="508001" cy="457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4834288" y="2663789"/>
            <a:ext cx="508001" cy="457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524657" y="2663788"/>
            <a:ext cx="508001" cy="457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3057557" y="4307263"/>
            <a:ext cx="508001" cy="457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4767136" y="4307263"/>
            <a:ext cx="508001" cy="457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524657" y="4307076"/>
            <a:ext cx="508001" cy="457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8276347" y="2663787"/>
            <a:ext cx="508001" cy="457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>
            <a:off x="3057557" y="2663787"/>
            <a:ext cx="508001" cy="457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H="1">
            <a:off x="3057556" y="2671602"/>
            <a:ext cx="506731" cy="449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8270762" y="2663786"/>
            <a:ext cx="508001" cy="457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4839400" y="2669046"/>
            <a:ext cx="508001" cy="457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6524657" y="2663786"/>
            <a:ext cx="508001" cy="457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H="1">
            <a:off x="4829176" y="2674233"/>
            <a:ext cx="506731" cy="449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8272032" y="4314890"/>
            <a:ext cx="506731" cy="449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>
            <a:off x="8282407" y="2663785"/>
            <a:ext cx="506731" cy="449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H="1">
            <a:off x="3064411" y="4312037"/>
            <a:ext cx="506731" cy="449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 flipH="1">
            <a:off x="4767770" y="4314890"/>
            <a:ext cx="506731" cy="449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H="1">
            <a:off x="6519073" y="4314890"/>
            <a:ext cx="512315" cy="449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H="1">
            <a:off x="6524657" y="2671602"/>
            <a:ext cx="506731" cy="449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8281771" y="4310981"/>
            <a:ext cx="508001" cy="457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3063458" y="4310981"/>
            <a:ext cx="508001" cy="457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4767134" y="4310982"/>
            <a:ext cx="508001" cy="457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6530241" y="4304222"/>
            <a:ext cx="508001" cy="457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3697643" y="2665999"/>
            <a:ext cx="635421" cy="3496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7107588" y="2663785"/>
            <a:ext cx="635421" cy="3496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5482791" y="2671602"/>
            <a:ext cx="635421" cy="3496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8905070" y="2663784"/>
            <a:ext cx="635421" cy="3496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3707276" y="4310981"/>
            <a:ext cx="635421" cy="3496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5392924" y="4310981"/>
            <a:ext cx="635421" cy="3496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7179530" y="4304222"/>
            <a:ext cx="635421" cy="3496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>
            <a:off x="8943641" y="4338522"/>
            <a:ext cx="635421" cy="3496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3063458" y="3207326"/>
            <a:ext cx="1261209" cy="649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4839400" y="3201908"/>
            <a:ext cx="1261209" cy="649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6524657" y="3208605"/>
            <a:ext cx="1261209" cy="649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/>
          <p:cNvSpPr/>
          <p:nvPr/>
        </p:nvSpPr>
        <p:spPr>
          <a:xfrm>
            <a:off x="8281771" y="3196907"/>
            <a:ext cx="1261209" cy="649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3057556" y="4911480"/>
            <a:ext cx="1261209" cy="649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>
            <a:off x="4775850" y="4911481"/>
            <a:ext cx="1261209" cy="649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/>
          <p:cNvSpPr/>
          <p:nvPr/>
        </p:nvSpPr>
        <p:spPr>
          <a:xfrm>
            <a:off x="6515550" y="4901893"/>
            <a:ext cx="1261209" cy="649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8270762" y="4904547"/>
            <a:ext cx="1261209" cy="649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6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1604119" y="2038865"/>
            <a:ext cx="8991600" cy="2421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114799" y="1573491"/>
            <a:ext cx="4090087" cy="3496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3583250" y="2261449"/>
            <a:ext cx="671720" cy="550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5683530" y="2261449"/>
            <a:ext cx="671720" cy="550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7671318" y="2261449"/>
            <a:ext cx="671720" cy="550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4340110" y="2254450"/>
            <a:ext cx="1089456" cy="179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6431450" y="2259454"/>
            <a:ext cx="1089456" cy="179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8419238" y="2265551"/>
            <a:ext cx="1089456" cy="179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4344029" y="2615766"/>
            <a:ext cx="1089456" cy="9059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448792" y="2616785"/>
            <a:ext cx="1089456" cy="9059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8439219" y="2615766"/>
            <a:ext cx="1089456" cy="9059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9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tângulo 32"/>
          <p:cNvSpPr/>
          <p:nvPr/>
        </p:nvSpPr>
        <p:spPr>
          <a:xfrm>
            <a:off x="3345935" y="1501740"/>
            <a:ext cx="2078681" cy="1822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3345935" y="1496059"/>
            <a:ext cx="2078682" cy="1827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3345935" y="1496059"/>
            <a:ext cx="2078681" cy="1827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5671751" y="1496060"/>
            <a:ext cx="2434282" cy="2462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5671751" y="1925323"/>
            <a:ext cx="3112599" cy="5275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5671751" y="2710375"/>
            <a:ext cx="1285104" cy="258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345935" y="4243904"/>
            <a:ext cx="1285104" cy="258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754893" y="4243904"/>
            <a:ext cx="1285104" cy="258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3528059" y="4987053"/>
            <a:ext cx="1102979" cy="1412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3528059" y="5422748"/>
            <a:ext cx="1285104" cy="6994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168719" y="4987512"/>
            <a:ext cx="1102979" cy="1412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5169926" y="6122172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5169927" y="5889510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5169928" y="5641954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169925" y="5424432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6755537" y="4984350"/>
            <a:ext cx="1102979" cy="1412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6755539" y="5426395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6755538" y="5646969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6755537" y="5889510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6755537" y="6121659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8324300" y="4984350"/>
            <a:ext cx="1102979" cy="1412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8324300" y="5424918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8318976" y="5646969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8318977" y="5886077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8318978" y="6124212"/>
            <a:ext cx="1102979" cy="74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5517583" y="6383347"/>
            <a:ext cx="1872185" cy="9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FCBA42A-B514-45FF-90F4-167E4623CCB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5E1403A-CE66-4AC3-BC42-8BF3745F4E5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6E5C0E4-4C7D-4B84-8ED5-B18249CC8F0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F7E1505-5324-4010-BA37-9F5471A94A5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776ABF6-7C7C-4336-BF5B-21F6BD7A7FB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BBCEC79-F7D2-43D3-8AC5-7A029D72749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6C1F16F-24DD-4B30-8F74-EADF77C6D24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2B Modular Info</dc:creator>
  <cp:lastModifiedBy>2B Modular Info</cp:lastModifiedBy>
  <cp:revision>13</cp:revision>
  <dcterms:created xsi:type="dcterms:W3CDTF">2019-11-19T21:19:16Z</dcterms:created>
  <dcterms:modified xsi:type="dcterms:W3CDTF">2019-11-19T23:54:39Z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\\Servidor\dados\Usuarios\INFORMATICA\2B MODULAR NOITE\CalebeEduardo\WireFrame\ASP.NET\WireFrameASP.NET.pptx</vt:lpwstr>
  </property>
</Properties>
</file>