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LivePersonDev/selenium-webdriver-element-locators" TargetMode="External"/><Relationship Id="rId2" Type="http://schemas.openxmlformats.org/officeDocument/2006/relationships/hyperlink" Target="http://seleniumeasy.com/selenium-tutorials/selenium-locator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w3schools.com/xpath/" TargetMode="External"/><Relationship Id="rId4" Type="http://schemas.openxmlformats.org/officeDocument/2006/relationships/hyperlink" Target="http://www.w3schools.com/cssref/css_selector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5463" y="2027178"/>
            <a:ext cx="68604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Selenium Study Group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Session 2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8342" y="6343472"/>
            <a:ext cx="4114800" cy="365125"/>
          </a:xfrm>
        </p:spPr>
        <p:txBody>
          <a:bodyPr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Women Who Code Bangalore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/>
          </p:cNvSpPr>
          <p:nvPr/>
        </p:nvSpPr>
        <p:spPr>
          <a:xfrm>
            <a:off x="2709393" y="423975"/>
            <a:ext cx="6773214" cy="70382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5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0310" y="1674254"/>
            <a:ext cx="9221273" cy="378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Selenium Basics &amp; Components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Selenium IDE : script recording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Selenium RC : Architecture and limitations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Installation : Eclipse</a:t>
            </a:r>
            <a:endParaRPr lang="en-US" sz="2500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8342" y="6343472"/>
            <a:ext cx="4114800" cy="365125"/>
          </a:xfrm>
        </p:spPr>
        <p:txBody>
          <a:bodyPr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Women Who Code Bangalore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2356104" y="346837"/>
            <a:ext cx="6773214" cy="70382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5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Webdriver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Practicals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796" y="1514041"/>
            <a:ext cx="71746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Test Automation Framework Concepts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Toolset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First </a:t>
            </a:r>
            <a:r>
              <a:rPr lang="en-US" sz="2500" dirty="0" err="1" smtClean="0"/>
              <a:t>webdriver</a:t>
            </a:r>
            <a:r>
              <a:rPr lang="en-US" sz="2500" dirty="0" smtClean="0"/>
              <a:t> script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Locators</a:t>
            </a:r>
            <a:endParaRPr lang="en-US" sz="2500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8342" y="6343472"/>
            <a:ext cx="4114800" cy="365125"/>
          </a:xfrm>
        </p:spPr>
        <p:txBody>
          <a:bodyPr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Women Who Code Bangalore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2356104" y="346837"/>
            <a:ext cx="6773214" cy="70382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5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Automation Concepts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3951" y="1050658"/>
            <a:ext cx="7174604" cy="550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Locators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Test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Execution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Report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Libraries</a:t>
            </a:r>
            <a:endParaRPr lang="en-US" sz="3000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8342" y="6343472"/>
            <a:ext cx="4114800" cy="365125"/>
          </a:xfrm>
        </p:spPr>
        <p:txBody>
          <a:bodyPr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Women Who Code Bangalore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8342" y="6343472"/>
            <a:ext cx="4114800" cy="365125"/>
          </a:xfrm>
        </p:spPr>
        <p:txBody>
          <a:bodyPr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Women Who Code Bangalore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2356104" y="346837"/>
            <a:ext cx="6773214" cy="70382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5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Toolset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99889"/>
              </p:ext>
            </p:extLst>
          </p:nvPr>
        </p:nvGraphicFramePr>
        <p:xfrm>
          <a:off x="2019121" y="1424427"/>
          <a:ext cx="7485488" cy="464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44"/>
                <a:gridCol w="3742744"/>
              </a:tblGrid>
              <a:tr h="765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</a:tr>
              <a:tr h="77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Webdriver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</a:t>
                      </a:r>
                      <a:r>
                        <a:rPr lang="en-US" sz="2400" baseline="0" dirty="0" smtClean="0"/>
                        <a:t> automation tool</a:t>
                      </a:r>
                    </a:p>
                  </a:txBody>
                  <a:tcPr/>
                </a:tc>
              </a:tr>
              <a:tr h="77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Junit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Unit test runner</a:t>
                      </a:r>
                      <a:r>
                        <a:rPr lang="en-US" sz="2400" baseline="0" dirty="0" smtClean="0"/>
                        <a:t> / Assertions</a:t>
                      </a:r>
                      <a:endParaRPr lang="en-US" sz="2400" dirty="0"/>
                    </a:p>
                  </a:txBody>
                  <a:tcPr/>
                </a:tc>
              </a:tr>
              <a:tr h="77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Eclipse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IDE</a:t>
                      </a:r>
                      <a:endParaRPr lang="en-US" sz="2400" dirty="0"/>
                    </a:p>
                  </a:txBody>
                  <a:tcPr/>
                </a:tc>
              </a:tr>
              <a:tr h="77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Programming language</a:t>
                      </a:r>
                      <a:endParaRPr lang="en-US" sz="2400" dirty="0"/>
                    </a:p>
                  </a:txBody>
                  <a:tcPr/>
                </a:tc>
              </a:tr>
              <a:tr h="77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Version control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8342" y="6343472"/>
            <a:ext cx="4114800" cy="365125"/>
          </a:xfrm>
        </p:spPr>
        <p:txBody>
          <a:bodyPr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Women Who Code Bangalore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2201558" y="359716"/>
            <a:ext cx="6773214" cy="70382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smtClean="0">
                <a:solidFill>
                  <a:schemeClr val="tx1"/>
                </a:solidFill>
              </a:rPr>
              <a:t>First Automation Test</a:t>
            </a:r>
            <a:endParaRPr lang="en-US" sz="45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924" y="1136821"/>
            <a:ext cx="535459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b="1" dirty="0"/>
              <a:t>import </a:t>
            </a:r>
            <a:r>
              <a:rPr lang="en-US" sz="1000" b="1" dirty="0" err="1"/>
              <a:t>org.junit.Test</a:t>
            </a:r>
            <a:r>
              <a:rPr lang="en-US" sz="1000" b="1" dirty="0"/>
              <a:t>;</a:t>
            </a:r>
          </a:p>
          <a:p>
            <a:r>
              <a:rPr lang="en-US" sz="1000" b="1" dirty="0"/>
              <a:t>import </a:t>
            </a:r>
            <a:r>
              <a:rPr lang="en-US" sz="1000" b="1" dirty="0" err="1"/>
              <a:t>org.openqa.selenium.By</a:t>
            </a:r>
            <a:r>
              <a:rPr lang="en-US" sz="1000" b="1" dirty="0"/>
              <a:t>;</a:t>
            </a:r>
          </a:p>
          <a:p>
            <a:r>
              <a:rPr lang="en-US" sz="1000" b="1" dirty="0"/>
              <a:t>import </a:t>
            </a:r>
            <a:r>
              <a:rPr lang="en-US" sz="1000" b="1" dirty="0" err="1"/>
              <a:t>org.openqa.selenium.WebDriver</a:t>
            </a:r>
            <a:r>
              <a:rPr lang="en-US" sz="1000" b="1" dirty="0"/>
              <a:t>;</a:t>
            </a:r>
          </a:p>
          <a:p>
            <a:r>
              <a:rPr lang="en-US" sz="1000" b="1" dirty="0"/>
              <a:t>import </a:t>
            </a:r>
            <a:r>
              <a:rPr lang="en-US" sz="1000" b="1" dirty="0" err="1"/>
              <a:t>org.openqa.selenium.WebElement</a:t>
            </a:r>
            <a:r>
              <a:rPr lang="en-US" sz="1000" b="1" dirty="0"/>
              <a:t>;</a:t>
            </a:r>
          </a:p>
          <a:p>
            <a:r>
              <a:rPr lang="en-US" sz="1000" b="1" dirty="0"/>
              <a:t>import </a:t>
            </a:r>
            <a:r>
              <a:rPr lang="en-US" sz="1000" b="1" dirty="0" err="1"/>
              <a:t>org.openqa.selenium.firefox.FirefoxDriver</a:t>
            </a:r>
            <a:r>
              <a:rPr lang="en-US" sz="1000" b="1" dirty="0"/>
              <a:t>;</a:t>
            </a:r>
          </a:p>
          <a:p>
            <a:r>
              <a:rPr lang="en-US" sz="1000" b="1" dirty="0"/>
              <a:t>import </a:t>
            </a:r>
            <a:r>
              <a:rPr lang="en-US" sz="1000" b="1" dirty="0" err="1"/>
              <a:t>org.testng.Assert</a:t>
            </a:r>
            <a:r>
              <a:rPr lang="en-US" sz="1000" b="1" dirty="0"/>
              <a:t>;</a:t>
            </a:r>
          </a:p>
          <a:p>
            <a:endParaRPr lang="en-US" sz="1000" dirty="0"/>
          </a:p>
          <a:p>
            <a:r>
              <a:rPr lang="en-US" sz="1000" b="1" dirty="0"/>
              <a:t>public class </a:t>
            </a:r>
            <a:r>
              <a:rPr lang="en-US" sz="1000" b="1" dirty="0" err="1"/>
              <a:t>sampleTest</a:t>
            </a:r>
            <a:r>
              <a:rPr lang="en-US" sz="1000" b="1" dirty="0"/>
              <a:t> {</a:t>
            </a:r>
          </a:p>
          <a:p>
            <a:endParaRPr lang="en-US" sz="1000" dirty="0"/>
          </a:p>
          <a:p>
            <a:pPr lvl="1"/>
            <a:r>
              <a:rPr lang="en-US" sz="1000" dirty="0"/>
              <a:t>@Test</a:t>
            </a:r>
          </a:p>
          <a:p>
            <a:pPr lvl="1"/>
            <a:r>
              <a:rPr lang="en-US" sz="1000" dirty="0"/>
              <a:t> </a:t>
            </a:r>
            <a:r>
              <a:rPr lang="en-US" sz="1000" b="1" dirty="0"/>
              <a:t>public void </a:t>
            </a:r>
            <a:r>
              <a:rPr lang="en-US" sz="1000" b="1" dirty="0" err="1"/>
              <a:t>firstTest</a:t>
            </a:r>
            <a:r>
              <a:rPr lang="en-US" sz="1000" b="1" dirty="0"/>
              <a:t>(){</a:t>
            </a:r>
          </a:p>
          <a:p>
            <a:pPr lvl="1"/>
            <a:endParaRPr lang="en-US" sz="1000" dirty="0"/>
          </a:p>
          <a:p>
            <a:pPr lvl="1"/>
            <a:r>
              <a:rPr lang="en-US" sz="1000" dirty="0"/>
              <a:t>  WebDriver driver = </a:t>
            </a:r>
            <a:r>
              <a:rPr lang="en-US" sz="1000" b="1" dirty="0"/>
              <a:t>new </a:t>
            </a:r>
            <a:r>
              <a:rPr lang="en-US" sz="1000" b="1" dirty="0" err="1"/>
              <a:t>FirefoxDriver</a:t>
            </a:r>
            <a:r>
              <a:rPr lang="en-US" sz="1000" b="1" dirty="0"/>
              <a:t>();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driver.get</a:t>
            </a:r>
            <a:r>
              <a:rPr lang="en-US" sz="1000" dirty="0"/>
              <a:t>("http://www.makemytrip.com/");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WebElement</a:t>
            </a:r>
            <a:r>
              <a:rPr lang="en-US" sz="1000" dirty="0"/>
              <a:t> </a:t>
            </a:r>
            <a:r>
              <a:rPr lang="en-US" sz="1000" dirty="0" err="1"/>
              <a:t>loginLink</a:t>
            </a:r>
            <a:r>
              <a:rPr lang="en-US" sz="1000" dirty="0"/>
              <a:t> = </a:t>
            </a:r>
            <a:r>
              <a:rPr lang="en-US" sz="1000" dirty="0" err="1"/>
              <a:t>driver.findElement</a:t>
            </a:r>
            <a:r>
              <a:rPr lang="en-US" sz="1000" dirty="0"/>
              <a:t>(By.</a:t>
            </a:r>
            <a:r>
              <a:rPr lang="en-US" sz="1000" i="1" dirty="0"/>
              <a:t>id("</a:t>
            </a:r>
            <a:r>
              <a:rPr lang="en-US" sz="1000" i="1" dirty="0" err="1"/>
              <a:t>ssologinlink</a:t>
            </a:r>
            <a:r>
              <a:rPr lang="en-US" sz="1000" i="1" dirty="0"/>
              <a:t>"));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loginLink.click</a:t>
            </a:r>
            <a:r>
              <a:rPr lang="en-US" sz="1000" dirty="0"/>
              <a:t>();</a:t>
            </a:r>
          </a:p>
          <a:p>
            <a:pPr lvl="1"/>
            <a:r>
              <a:rPr lang="en-US" sz="1000" dirty="0"/>
              <a:t>  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WebElement</a:t>
            </a:r>
            <a:r>
              <a:rPr lang="en-US" sz="1000" dirty="0"/>
              <a:t> </a:t>
            </a:r>
            <a:r>
              <a:rPr lang="en-US" sz="1000" dirty="0" err="1"/>
              <a:t>userNameTextBox</a:t>
            </a:r>
            <a:r>
              <a:rPr lang="en-US" sz="1000" dirty="0"/>
              <a:t> = </a:t>
            </a:r>
            <a:r>
              <a:rPr lang="en-US" sz="1000" dirty="0" err="1"/>
              <a:t>driver.findElement</a:t>
            </a:r>
            <a:r>
              <a:rPr lang="en-US" sz="1000" dirty="0"/>
              <a:t>(By.</a:t>
            </a:r>
            <a:r>
              <a:rPr lang="en-US" sz="1000" i="1" dirty="0"/>
              <a:t>id("username"));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userNameTextBox.sendKeys</a:t>
            </a:r>
            <a:r>
              <a:rPr lang="en-US" sz="1000" dirty="0"/>
              <a:t>("a@b.com");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WebElement</a:t>
            </a:r>
            <a:r>
              <a:rPr lang="en-US" sz="1000" dirty="0"/>
              <a:t> </a:t>
            </a:r>
            <a:r>
              <a:rPr lang="en-US" sz="1000" dirty="0" err="1"/>
              <a:t>passwordTextBox</a:t>
            </a:r>
            <a:r>
              <a:rPr lang="en-US" sz="1000" dirty="0"/>
              <a:t> = </a:t>
            </a:r>
            <a:r>
              <a:rPr lang="en-US" sz="1000" dirty="0" err="1"/>
              <a:t>driver.findElement</a:t>
            </a:r>
            <a:r>
              <a:rPr lang="en-US" sz="1000" dirty="0"/>
              <a:t>(By.</a:t>
            </a:r>
            <a:r>
              <a:rPr lang="en-US" sz="1000" i="1" dirty="0"/>
              <a:t>id("</a:t>
            </a:r>
            <a:r>
              <a:rPr lang="en-US" sz="1000" i="1" dirty="0" err="1"/>
              <a:t>password_text</a:t>
            </a:r>
            <a:r>
              <a:rPr lang="en-US" sz="1000" i="1" dirty="0"/>
              <a:t>"));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passwordTextBox.sendKeys</a:t>
            </a:r>
            <a:r>
              <a:rPr lang="en-US" sz="1000" dirty="0"/>
              <a:t>("xyz");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WebElement</a:t>
            </a:r>
            <a:r>
              <a:rPr lang="en-US" sz="1000" dirty="0"/>
              <a:t> </a:t>
            </a:r>
            <a:r>
              <a:rPr lang="en-US" sz="1000" dirty="0" err="1"/>
              <a:t>loginButton</a:t>
            </a:r>
            <a:r>
              <a:rPr lang="en-US" sz="1000" dirty="0"/>
              <a:t> = </a:t>
            </a:r>
            <a:r>
              <a:rPr lang="en-US" sz="1000" dirty="0" err="1"/>
              <a:t>driver.findElement</a:t>
            </a:r>
            <a:r>
              <a:rPr lang="en-US" sz="1000" dirty="0"/>
              <a:t>(By.</a:t>
            </a:r>
            <a:r>
              <a:rPr lang="en-US" sz="1000" i="1" dirty="0"/>
              <a:t>id("</a:t>
            </a:r>
            <a:r>
              <a:rPr lang="en-US" sz="1000" i="1" dirty="0" err="1"/>
              <a:t>login_btn</a:t>
            </a:r>
            <a:r>
              <a:rPr lang="en-US" sz="1000" i="1" dirty="0"/>
              <a:t>"));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loginButton.click</a:t>
            </a:r>
            <a:r>
              <a:rPr lang="en-US" sz="1000" dirty="0"/>
              <a:t>();</a:t>
            </a:r>
          </a:p>
          <a:p>
            <a:pPr lvl="1"/>
            <a:r>
              <a:rPr lang="en-US" sz="1000" dirty="0"/>
              <a:t>  </a:t>
            </a:r>
          </a:p>
          <a:p>
            <a:pPr lvl="1"/>
            <a:r>
              <a:rPr lang="en-US" sz="1000" dirty="0"/>
              <a:t>  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WebElement</a:t>
            </a:r>
            <a:r>
              <a:rPr lang="en-US" sz="1000" dirty="0"/>
              <a:t> </a:t>
            </a:r>
            <a:r>
              <a:rPr lang="en-US" sz="1000" dirty="0" err="1"/>
              <a:t>errorMsgText</a:t>
            </a:r>
            <a:r>
              <a:rPr lang="en-US" sz="1000" dirty="0"/>
              <a:t> = </a:t>
            </a:r>
            <a:r>
              <a:rPr lang="en-US" sz="1000" dirty="0" err="1"/>
              <a:t>driver.findElement</a:t>
            </a:r>
            <a:r>
              <a:rPr lang="en-US" sz="1000" dirty="0"/>
              <a:t>(By.</a:t>
            </a:r>
            <a:r>
              <a:rPr lang="en-US" sz="1000" i="1" dirty="0"/>
              <a:t>id("</a:t>
            </a:r>
            <a:r>
              <a:rPr lang="en-US" sz="1000" i="1" dirty="0" err="1"/>
              <a:t>errormsg_password</a:t>
            </a:r>
            <a:r>
              <a:rPr lang="en-US" sz="1000" i="1" dirty="0"/>
              <a:t>"));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Assert.</a:t>
            </a:r>
            <a:r>
              <a:rPr lang="en-US" sz="1000" i="1" dirty="0" err="1"/>
              <a:t>assertEquals</a:t>
            </a:r>
            <a:r>
              <a:rPr lang="en-US" sz="1000" i="1" dirty="0"/>
              <a:t>("Please enter your Password.", </a:t>
            </a:r>
            <a:r>
              <a:rPr lang="en-US" sz="1000" i="1" dirty="0" err="1"/>
              <a:t>errorMsgText.getText</a:t>
            </a:r>
            <a:r>
              <a:rPr lang="en-US" sz="1000" i="1" dirty="0"/>
              <a:t>());</a:t>
            </a:r>
          </a:p>
          <a:p>
            <a:pPr lvl="1"/>
            <a:r>
              <a:rPr lang="en-US" sz="1000" dirty="0"/>
              <a:t>     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driver.close</a:t>
            </a:r>
            <a:r>
              <a:rPr lang="en-US" sz="1000" dirty="0"/>
              <a:t>();</a:t>
            </a:r>
          </a:p>
          <a:p>
            <a:pPr lvl="1"/>
            <a:r>
              <a:rPr lang="en-US" sz="1000" dirty="0"/>
              <a:t>  </a:t>
            </a:r>
            <a:r>
              <a:rPr lang="en-US" sz="1000" dirty="0" err="1"/>
              <a:t>driver.quit</a:t>
            </a:r>
            <a:r>
              <a:rPr lang="en-US" sz="1000" dirty="0"/>
              <a:t>();</a:t>
            </a:r>
          </a:p>
          <a:p>
            <a:pPr lvl="1"/>
            <a:r>
              <a:rPr lang="en-US" sz="1000" dirty="0"/>
              <a:t> 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18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8342" y="6343472"/>
            <a:ext cx="4114800" cy="365125"/>
          </a:xfrm>
        </p:spPr>
        <p:txBody>
          <a:bodyPr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Women Who Code Bangalore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2201558" y="359716"/>
            <a:ext cx="6773214" cy="70382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smtClean="0">
                <a:solidFill>
                  <a:schemeClr val="tx1"/>
                </a:solidFill>
              </a:rPr>
              <a:t>Locators</a:t>
            </a:r>
            <a:endParaRPr lang="en-US" sz="45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223" y="1609859"/>
            <a:ext cx="6903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Linktext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Partial </a:t>
            </a:r>
            <a:r>
              <a:rPr lang="en-US" dirty="0" err="1"/>
              <a:t>Linktext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Tag 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8342" y="6343472"/>
            <a:ext cx="4114800" cy="365125"/>
          </a:xfrm>
        </p:spPr>
        <p:txBody>
          <a:bodyPr/>
          <a:lstStyle/>
          <a:p>
            <a:r>
              <a:rPr lang="en-US" sz="1500" b="1" dirty="0" smtClean="0">
                <a:solidFill>
                  <a:schemeClr val="tx1"/>
                </a:solidFill>
              </a:rPr>
              <a:t>Women Who Code Bangalore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2201558" y="359716"/>
            <a:ext cx="6773214" cy="70382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smtClean="0">
                <a:solidFill>
                  <a:schemeClr val="tx1"/>
                </a:solidFill>
              </a:rPr>
              <a:t>Useful Links</a:t>
            </a:r>
            <a:endParaRPr lang="en-US" sz="45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222" y="1609859"/>
            <a:ext cx="97475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http://www.softwaretestinghelp.com/using-selenium-xpath-and-other-locators-selenium-tutorial-5/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seleniumeasy.com/selenium-tutorials/selenium-locators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www.slideshare.net/LivePersonDev/selenium-webdriver-element-locators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www.w3schools.com/cssref/css_selectors.asp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5"/>
              </a:rPr>
              <a:t>http://www.w3schools.com/xpath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www.w3schools.com/cssref/css_selectors.asp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5"/>
              </a:rPr>
              <a:t>http://www.w3schools.com/xpath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7242</TotalTime>
  <Words>260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.What  is Selenium .Selenium  Features .Components  of  Selenium .Selenium  IDE .Selenium  RC .Selenium  grid .Selenese .Testing with Selenium</dc:title>
  <dc:creator>Pallipuspa Samal</dc:creator>
  <cp:lastModifiedBy>Kokila Rudresh</cp:lastModifiedBy>
  <cp:revision>27</cp:revision>
  <dcterms:created xsi:type="dcterms:W3CDTF">2015-05-14T04:03:30Z</dcterms:created>
  <dcterms:modified xsi:type="dcterms:W3CDTF">2015-06-04T04:00:31Z</dcterms:modified>
</cp:coreProperties>
</file>