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72" r:id="rId6"/>
    <p:sldId id="273" r:id="rId7"/>
    <p:sldId id="262" r:id="rId8"/>
    <p:sldId id="275" r:id="rId9"/>
    <p:sldId id="276" r:id="rId10"/>
    <p:sldId id="274" r:id="rId11"/>
    <p:sldId id="263" r:id="rId12"/>
    <p:sldId id="269" r:id="rId13"/>
    <p:sldId id="270" r:id="rId14"/>
    <p:sldId id="271" r:id="rId15"/>
    <p:sldId id="264" r:id="rId16"/>
    <p:sldId id="277" r:id="rId17"/>
    <p:sldId id="278" r:id="rId18"/>
    <p:sldId id="279" r:id="rId19"/>
    <p:sldId id="281" r:id="rId20"/>
    <p:sldId id="280" r:id="rId21"/>
    <p:sldId id="282" r:id="rId22"/>
    <p:sldId id="265" r:id="rId23"/>
    <p:sldId id="283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52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3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3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C863-C1E0-4AF8-8841-053498488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4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443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en-US" altLang="ko-KR" sz="3200" dirty="0" smtClean="0">
                <a:solidFill>
                  <a:schemeClr val="bg1"/>
                </a:solidFill>
              </a:rPr>
              <a:t>Windows)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설치할 경로를 지정 후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‘Next’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클릭합니다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Modify password for database user ‘root’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‘root’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계정의 비밀번호를 설정하는 곳입니다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“Enable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access from remote machines for ‘root’ user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”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외부에서 원격 접속하는 경우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‘root’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계정의 접근을 허용할 것인지 설정하는 곳입니다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Use UTF8 as default server’s character 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MariaDB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서버의 기본 언어설정을 설정하는 곳입니다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다른 언어 설정을 사용한다면 체크 해제합니다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‘Next’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클릭합니다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“Install as service”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운영체제의 서비스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에 등록할 이름입니다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“Enable networking”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Database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서버에 접근할 포트 번호입니다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Innodb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engine settings”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Database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엔진설정입니다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“Buffer pool size”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운영체제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메모리에 할당될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buffer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크기를 지정합니다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Page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size”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메모리에 할당될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최대 크기를 지정합니다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1KB ~ 16KB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를 설정할 수 있고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일반적으로 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4KB 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혹은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8KB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를 사용합니다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‘Next’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클릭합니다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의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메모리 사용률은 다음과 같습니다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Memory Use] = [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Buffer Size] x [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Page Size]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‘Next’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클릭합니다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dirty="0">
                <a:solidFill>
                  <a:prstClr val="white"/>
                </a:solidFill>
              </a:rPr>
              <a:t>“Enable the Feedback plugin and submit anonymous usage </a:t>
            </a:r>
            <a:r>
              <a:rPr lang="en-US" altLang="ko-KR" dirty="0" smtClean="0">
                <a:solidFill>
                  <a:prstClr val="white"/>
                </a:solidFill>
              </a:rPr>
              <a:t>information”</a:t>
            </a:r>
            <a:r>
              <a:rPr lang="ko-KR" altLang="en-US" dirty="0" smtClean="0">
                <a:solidFill>
                  <a:prstClr val="white"/>
                </a:solidFill>
              </a:rPr>
              <a:t>은 </a:t>
            </a:r>
            <a:r>
              <a:rPr lang="en-US" altLang="ko-KR" dirty="0" err="1" smtClean="0">
                <a:solidFill>
                  <a:prstClr val="white"/>
                </a:solidFill>
              </a:rPr>
              <a:t>MariaDB</a:t>
            </a:r>
            <a:r>
              <a:rPr lang="ko-KR" altLang="en-US" dirty="0" smtClean="0">
                <a:solidFill>
                  <a:prstClr val="white"/>
                </a:solidFill>
              </a:rPr>
              <a:t>를 개발한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ko-KR" altLang="en-US" dirty="0" smtClean="0">
                <a:solidFill>
                  <a:prstClr val="white"/>
                </a:solidFill>
              </a:rPr>
              <a:t>회사에 사용 경험을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보낼 것인지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에 대한 설정입니다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dirty="0" smtClean="0">
                <a:solidFill>
                  <a:prstClr val="white"/>
                </a:solidFill>
              </a:rPr>
              <a:t>‘Next’</a:t>
            </a:r>
            <a:r>
              <a:rPr lang="ko-KR" altLang="en-US" dirty="0" smtClean="0">
                <a:solidFill>
                  <a:prstClr val="white"/>
                </a:solidFill>
              </a:rPr>
              <a:t>를 클릭합니다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‘Install’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을 클릭하여 앞에 설정한 내용으로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MariaDB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설치합니다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설치 진행중인 화면입니다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설치가 완료되면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‘Finish’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클릭하여 설치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마법사를 종료합니다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라이선스에 동의하면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 accept the terms in the License Agreement”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체크 후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‘Next’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클릭합니다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새로운 데이터베이스를 만드는 경우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“Create new database instance.”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에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체크 합니다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기존에 데이터베이스를 사용했다면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예를 들어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MariaDB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버전을 올리는 경우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“Do not create a new database. Optionally upgrade existing instances.”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에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체크합니다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‘Next’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를 클릭합니다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“</a:t>
            </a:r>
            <a:r>
              <a:rPr lang="en-US" altLang="ko-KR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MariaDB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Server”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는 서버에 필요한 요소의 설치여부를 설정하는 곳입니다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9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“Development Components”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는 개발 구성 요소의 설치여부를 설정하는 곳입니다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“Third party tools”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MariaDB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를 다루는 타사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HeidiSQL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의 도구를 설치할 것인지 설정하는 곳입니다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다른 도구를 사용한다면 체크 해제합니다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7" y="1677044"/>
            <a:ext cx="47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448</Words>
  <Application>Microsoft Office PowerPoint</Application>
  <PresentationFormat>와이드스크린</PresentationFormat>
  <Paragraphs>58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 YongJin</cp:lastModifiedBy>
  <cp:revision>31</cp:revision>
  <dcterms:created xsi:type="dcterms:W3CDTF">2019-07-02T07:04:39Z</dcterms:created>
  <dcterms:modified xsi:type="dcterms:W3CDTF">2019-07-17T12:22:53Z</dcterms:modified>
</cp:coreProperties>
</file>