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52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3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3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65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4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C863-C1E0-4AF8-8841-053498488EB0}" type="datetimeFigureOut">
              <a:rPr lang="ko-KR" altLang="en-US" smtClean="0"/>
              <a:t>2019-07-09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53BB-9F45-481A-8E75-532F993AE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4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4433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bg1"/>
                </a:solidFill>
              </a:rPr>
              <a:t>교육자료 제목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9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제목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8148" y="1215379"/>
            <a:ext cx="1112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소제목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>
          <a:xfrm>
            <a:off x="1316182" y="1825625"/>
            <a:ext cx="9559636" cy="4248604"/>
          </a:xfrm>
        </p:spPr>
        <p:txBody>
          <a:bodyPr wrap="square"/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그림 또는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설명글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26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94827"/>
              </p:ext>
            </p:extLst>
          </p:nvPr>
        </p:nvGraphicFramePr>
        <p:xfrm>
          <a:off x="1463869" y="2021433"/>
          <a:ext cx="9264262" cy="405279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32131"/>
                <a:gridCol w="4632131"/>
              </a:tblGrid>
              <a:tr h="810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표 제목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표 제목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105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810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</a:tr>
              <a:tr h="810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</a:tr>
              <a:tr h="810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표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0742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6014" y="630604"/>
            <a:ext cx="1154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제목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8148" y="1215379"/>
            <a:ext cx="1112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소제목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31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YongJin</cp:lastModifiedBy>
  <cp:revision>20</cp:revision>
  <dcterms:created xsi:type="dcterms:W3CDTF">2019-07-02T07:04:39Z</dcterms:created>
  <dcterms:modified xsi:type="dcterms:W3CDTF">2019-07-09T12:50:59Z</dcterms:modified>
</cp:coreProperties>
</file>