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5" r:id="rId15"/>
    <p:sldId id="276" r:id="rId16"/>
    <p:sldId id="261" r:id="rId17"/>
    <p:sldId id="271" r:id="rId18"/>
    <p:sldId id="272" r:id="rId19"/>
    <p:sldId id="274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</a:rPr>
              <a:t>는 버전 제어 및 공동 작업을 위한 코드 </a:t>
            </a:r>
            <a:r>
              <a:rPr lang="ko-KR" altLang="en-US" dirty="0" err="1" smtClean="0">
                <a:solidFill>
                  <a:schemeClr val="bg1"/>
                </a:solidFill>
              </a:rPr>
              <a:t>호스팅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플랫폼입니다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형상관리란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모듈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소스코드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별로 개발자가 각 모듈을 개발하여 통합하는 과정에서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서로 다르게 구현된 부분을 자동으로 통합해주며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통합 후에 문제가 발생한 경우나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개발된 부분이 어떤 다른 환경적 요인으로 취소 될 경우에도 손 쉽게 이전 상태로 복구가 가능합니다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 도구에는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양대산맥을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이루는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12" y="2557358"/>
            <a:ext cx="2867169" cy="1834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27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SVN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은 서버를 별도로 지정하고 사용해야 되기 때문에 인터넷을 경유합니다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그만큼 인터넷 속도의 영향을 많이 받습니다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어떨까요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800" y="1809750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리눅스를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리누스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토발즈가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웹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호스팅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2486022"/>
            <a:ext cx="3810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이라는 프로그램을 이용해서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비슷한 기능을 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다르다면 로컬 저장소에 저장하여 인터넷을 경유할 필요가 없습니다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개발자는 프로젝트를 다른 개발자들과 함께 공유할 수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7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호스팅해주는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웹 서비스이며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 서버를 대신 유지 및 관리해주는 서비스입니다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프로젝트는 무료이며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private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프로젝트는 유료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7,500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저장소에 팀원 초대는 무제한이며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많은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프로그램들이 전세계 사용자에 의해 제작되고 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여기까지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무엇인지에 대해 알아봤습니다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개발자가 프로젝트를 만들어서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올리면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다른 개발자가 소스를 다운받아 수정할 수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1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388531" y="4206179"/>
            <a:ext cx="1414935" cy="1597419"/>
            <a:chOff x="2454765" y="4206179"/>
            <a:chExt cx="1414935" cy="1597419"/>
          </a:xfrm>
        </p:grpSpPr>
        <p:sp>
          <p:nvSpPr>
            <p:cNvPr id="11" name="TextBox 10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3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921647" y="4206179"/>
            <a:ext cx="1414935" cy="1597419"/>
            <a:chOff x="2454765" y="4206179"/>
            <a:chExt cx="1414935" cy="1597419"/>
          </a:xfrm>
        </p:grpSpPr>
        <p:sp>
          <p:nvSpPr>
            <p:cNvPr id="14" name="TextBox 1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2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322298" y="4206179"/>
            <a:ext cx="1414935" cy="1597419"/>
            <a:chOff x="2454765" y="4206179"/>
            <a:chExt cx="1414935" cy="1597419"/>
          </a:xfrm>
        </p:grpSpPr>
        <p:sp>
          <p:nvSpPr>
            <p:cNvPr id="17" name="TextBox 16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5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855414" y="4206179"/>
            <a:ext cx="1414935" cy="1597419"/>
            <a:chOff x="2454765" y="4206179"/>
            <a:chExt cx="1414935" cy="1597419"/>
          </a:xfrm>
        </p:grpSpPr>
        <p:sp>
          <p:nvSpPr>
            <p:cNvPr id="20" name="TextBox 19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4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22" name="직선 화살표 연결선 21"/>
          <p:cNvCxnSpPr>
            <a:endCxn id="15" idx="0"/>
          </p:cNvCxnSpPr>
          <p:nvPr/>
        </p:nvCxnSpPr>
        <p:spPr>
          <a:xfrm flipH="1">
            <a:off x="4629115" y="2612571"/>
            <a:ext cx="767741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flipH="1">
            <a:off x="6095999" y="2612571"/>
            <a:ext cx="1664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1" idx="0"/>
          </p:cNvCxnSpPr>
          <p:nvPr/>
        </p:nvCxnSpPr>
        <p:spPr>
          <a:xfrm>
            <a:off x="6836764" y="2612571"/>
            <a:ext cx="72611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0"/>
          </p:cNvCxnSpPr>
          <p:nvPr/>
        </p:nvCxnSpPr>
        <p:spPr>
          <a:xfrm>
            <a:off x="7562882" y="2612571"/>
            <a:ext cx="1466884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이용하면 프로젝트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쉬워집니다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한 개발자가 프로젝트 안에서 파일 하나를 수정했다고 가정해봅시다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14" name="직선 화살표 연결선 13"/>
          <p:cNvCxnSpPr>
            <a:stCxn id="10" idx="3"/>
            <a:endCxn id="5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그런데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개발자도 같은 파일의 다른 부분을 수정하여 올린다면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먼저 올린 사람이 수정한 내용이 반영되지 않겠죠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이러한 현상을 막기 위해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필요합니다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275</Words>
  <Application>Microsoft Office PowerPoint</Application>
  <PresentationFormat>와이드스크린</PresentationFormat>
  <Paragraphs>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16</cp:revision>
  <dcterms:created xsi:type="dcterms:W3CDTF">2019-07-02T07:04:39Z</dcterms:created>
  <dcterms:modified xsi:type="dcterms:W3CDTF">2019-07-04T11:17:39Z</dcterms:modified>
</cp:coreProperties>
</file>